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5.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7.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2.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3.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24.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25.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29.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30.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68"/>
  </p:notesMasterIdLst>
  <p:handoutMasterIdLst>
    <p:handoutMasterId r:id="rId69"/>
  </p:handoutMasterIdLst>
  <p:sldIdLst>
    <p:sldId id="385" r:id="rId2"/>
    <p:sldId id="351" r:id="rId3"/>
    <p:sldId id="359" r:id="rId4"/>
    <p:sldId id="347" r:id="rId5"/>
    <p:sldId id="257" r:id="rId6"/>
    <p:sldId id="346" r:id="rId7"/>
    <p:sldId id="348" r:id="rId8"/>
    <p:sldId id="354" r:id="rId9"/>
    <p:sldId id="256" r:id="rId10"/>
    <p:sldId id="259" r:id="rId11"/>
    <p:sldId id="258" r:id="rId12"/>
    <p:sldId id="261" r:id="rId13"/>
    <p:sldId id="321" r:id="rId14"/>
    <p:sldId id="301" r:id="rId15"/>
    <p:sldId id="307" r:id="rId16"/>
    <p:sldId id="308" r:id="rId17"/>
    <p:sldId id="302" r:id="rId18"/>
    <p:sldId id="309" r:id="rId19"/>
    <p:sldId id="310" r:id="rId20"/>
    <p:sldId id="311" r:id="rId21"/>
    <p:sldId id="312" r:id="rId22"/>
    <p:sldId id="306" r:id="rId23"/>
    <p:sldId id="313" r:id="rId24"/>
    <p:sldId id="314" r:id="rId25"/>
    <p:sldId id="316" r:id="rId26"/>
    <p:sldId id="315" r:id="rId27"/>
    <p:sldId id="317" r:id="rId28"/>
    <p:sldId id="318" r:id="rId29"/>
    <p:sldId id="319" r:id="rId30"/>
    <p:sldId id="377" r:id="rId31"/>
    <p:sldId id="378" r:id="rId32"/>
    <p:sldId id="379" r:id="rId33"/>
    <p:sldId id="322" r:id="rId34"/>
    <p:sldId id="323" r:id="rId35"/>
    <p:sldId id="325" r:id="rId36"/>
    <p:sldId id="327" r:id="rId37"/>
    <p:sldId id="328" r:id="rId38"/>
    <p:sldId id="329" r:id="rId39"/>
    <p:sldId id="330" r:id="rId40"/>
    <p:sldId id="332" r:id="rId41"/>
    <p:sldId id="333" r:id="rId42"/>
    <p:sldId id="368" r:id="rId43"/>
    <p:sldId id="380" r:id="rId44"/>
    <p:sldId id="384" r:id="rId45"/>
    <p:sldId id="338" r:id="rId46"/>
    <p:sldId id="339" r:id="rId47"/>
    <p:sldId id="340" r:id="rId48"/>
    <p:sldId id="341" r:id="rId49"/>
    <p:sldId id="369" r:id="rId50"/>
    <p:sldId id="383" r:id="rId51"/>
    <p:sldId id="381" r:id="rId52"/>
    <p:sldId id="382" r:id="rId53"/>
    <p:sldId id="342" r:id="rId54"/>
    <p:sldId id="344" r:id="rId55"/>
    <p:sldId id="345" r:id="rId56"/>
    <p:sldId id="343" r:id="rId57"/>
    <p:sldId id="360" r:id="rId58"/>
    <p:sldId id="366" r:id="rId59"/>
    <p:sldId id="361" r:id="rId60"/>
    <p:sldId id="363" r:id="rId61"/>
    <p:sldId id="367" r:id="rId62"/>
    <p:sldId id="372" r:id="rId63"/>
    <p:sldId id="373" r:id="rId64"/>
    <p:sldId id="375" r:id="rId65"/>
    <p:sldId id="374" r:id="rId66"/>
    <p:sldId id="386" r:id="rId67"/>
  </p:sldIdLst>
  <p:sldSz cx="9144000" cy="5143500" type="screen16x9"/>
  <p:notesSz cx="6858000" cy="9144000"/>
  <p:embeddedFontLst>
    <p:embeddedFont>
      <p:font typeface="Josefin Sans" panose="020B0604020202020204" charset="-94"/>
      <p:regular r:id="rId70"/>
      <p:bold r:id="rId71"/>
      <p:italic r:id="rId72"/>
      <p:boldItalic r:id="rId73"/>
    </p:embeddedFont>
    <p:embeddedFont>
      <p:font typeface="Lilita One" panose="020B0604020202020204" charset="0"/>
      <p:regular r:id="rId74"/>
    </p:embeddedFont>
    <p:embeddedFont>
      <p:font typeface="Calibri" panose="020F0502020204030204" pitchFamily="34" charset="0"/>
      <p:regular r:id="rId75"/>
      <p:bold r:id="rId76"/>
      <p:italic r:id="rId77"/>
      <p:boldItalic r:id="rId78"/>
    </p:embeddedFont>
    <p:embeddedFont>
      <p:font typeface="Monotype Corsiva" panose="03010101010201010101" pitchFamily="66" charset="0"/>
      <p:italic r:id="rId79"/>
    </p:embeddedFont>
    <p:embeddedFont>
      <p:font typeface="Arial Narrow" panose="020B0606020202030204" pitchFamily="34" charset="0"/>
      <p:regular r:id="rId80"/>
      <p:bold r:id="rId81"/>
      <p:italic r:id="rId82"/>
      <p:boldItalic r:id="rId83"/>
    </p:embeddedFont>
    <p:embeddedFont>
      <p:font typeface="Impact" panose="020B0806030902050204" pitchFamily="34" charset="0"/>
      <p:regular r:id="rId8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A7B24B3-5CF0-46A8-9F35-DC384DC92F9D}">
  <a:tblStyle styleId="{6A7B24B3-5CF0-46A8-9F35-DC384DC92F9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25E5076-3810-47DD-B79F-674D7AD40C01}" styleName="Koyu Stil 1 - Vurgu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349" autoAdjust="0"/>
  </p:normalViewPr>
  <p:slideViewPr>
    <p:cSldViewPr snapToGrid="0">
      <p:cViewPr varScale="1">
        <p:scale>
          <a:sx n="114" d="100"/>
          <a:sy n="114" d="100"/>
        </p:scale>
        <p:origin x="720" y="84"/>
      </p:cViewPr>
      <p:guideLst>
        <p:guide orient="horz" pos="1620"/>
        <p:guide pos="2880"/>
      </p:guideLst>
    </p:cSldViewPr>
  </p:slideViewPr>
  <p:outlineViewPr>
    <p:cViewPr>
      <p:scale>
        <a:sx n="33" d="100"/>
        <a:sy n="33" d="100"/>
      </p:scale>
      <p:origin x="0" y="-466"/>
    </p:cViewPr>
  </p:outlineViewPr>
  <p:notesTextViewPr>
    <p:cViewPr>
      <p:scale>
        <a:sx n="1" d="1"/>
        <a:sy n="1" d="1"/>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84" Type="http://schemas.openxmlformats.org/officeDocument/2006/relationships/font" Target="fonts/font1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font" Target="fonts/font14.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font" Target="fonts/font12.fntdata"/><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font" Target="fonts/font13.fntdata"/></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B2A00C-54AA-4651-ABC6-41A647C02427}" type="doc">
      <dgm:prSet loTypeId="urn:microsoft.com/office/officeart/2005/8/layout/hierarchy5" loCatId="hierarchy" qsTypeId="urn:microsoft.com/office/officeart/2005/8/quickstyle/simple1" qsCatId="simple" csTypeId="urn:microsoft.com/office/officeart/2005/8/colors/accent1_5" csCatId="accent1" phldr="1"/>
      <dgm:spPr/>
      <dgm:t>
        <a:bodyPr/>
        <a:lstStyle/>
        <a:p>
          <a:endParaRPr lang="tr-TR"/>
        </a:p>
      </dgm:t>
    </dgm:pt>
    <dgm:pt modelId="{64FC9E1E-9FF2-44E7-8FEA-5C1F2E73AE77}">
      <dgm:prSet phldrT="[Metin]"/>
      <dgm:spPr>
        <a:solidFill>
          <a:schemeClr val="accent1">
            <a:hueOff val="0"/>
            <a:satOff val="0"/>
            <a:lumOff val="0"/>
          </a:schemeClr>
        </a:solidFill>
      </dgm:spPr>
      <dgm:t>
        <a:bodyPr/>
        <a:lstStyle/>
        <a:p>
          <a:r>
            <a:rPr lang="tr-TR" b="0" cap="none" spc="0" dirty="0" smtClean="0">
              <a:ln w="0"/>
              <a:effectLst>
                <a:outerShdw blurRad="38100" dist="19050" dir="2700000" algn="tl" rotWithShape="0">
                  <a:schemeClr val="dk1">
                    <a:alpha val="40000"/>
                  </a:schemeClr>
                </a:outerShdw>
              </a:effectLst>
            </a:rPr>
            <a:t>Teknoloji ve Yenilik Destek Programları Başkanlığı (TEYDEB)</a:t>
          </a:r>
          <a:endParaRPr lang="tr-TR" b="0" cap="none" spc="0" dirty="0">
            <a:ln w="0"/>
            <a:effectLst>
              <a:outerShdw blurRad="38100" dist="19050" dir="2700000" algn="tl" rotWithShape="0">
                <a:schemeClr val="dk1">
                  <a:alpha val="40000"/>
                </a:schemeClr>
              </a:outerShdw>
            </a:effectLst>
          </a:endParaRPr>
        </a:p>
      </dgm:t>
    </dgm:pt>
    <dgm:pt modelId="{6DA1CDBD-26F4-4C51-9365-9CB8A9DB3DF8}" type="parTrans" cxnId="{07C9564A-9725-45D3-935E-1F00469FDA14}">
      <dgm:prSet/>
      <dgm:spPr/>
      <dgm:t>
        <a:bodyPr/>
        <a:lstStyle/>
        <a:p>
          <a:endParaRPr lang="tr-TR" b="0" cap="none" spc="0">
            <a:ln w="0"/>
            <a:solidFill>
              <a:schemeClr val="tx1"/>
            </a:solidFill>
            <a:effectLst>
              <a:outerShdw blurRad="38100" dist="19050" dir="2700000" algn="tl" rotWithShape="0">
                <a:schemeClr val="dk1">
                  <a:alpha val="40000"/>
                </a:schemeClr>
              </a:outerShdw>
            </a:effectLst>
          </a:endParaRPr>
        </a:p>
      </dgm:t>
    </dgm:pt>
    <dgm:pt modelId="{72E53020-F157-44AC-B3A9-8F60485DDF98}" type="sibTrans" cxnId="{07C9564A-9725-45D3-935E-1F00469FDA14}">
      <dgm:prSet/>
      <dgm:spPr/>
      <dgm:t>
        <a:bodyPr/>
        <a:lstStyle/>
        <a:p>
          <a:endParaRPr lang="tr-TR" b="0" cap="none" spc="0">
            <a:ln w="0"/>
            <a:solidFill>
              <a:schemeClr val="tx1"/>
            </a:solidFill>
            <a:effectLst>
              <a:outerShdw blurRad="38100" dist="19050" dir="2700000" algn="tl" rotWithShape="0">
                <a:schemeClr val="dk1">
                  <a:alpha val="40000"/>
                </a:schemeClr>
              </a:outerShdw>
            </a:effectLst>
          </a:endParaRPr>
        </a:p>
      </dgm:t>
    </dgm:pt>
    <dgm:pt modelId="{79637E8A-7A3D-428C-8E02-0D1CF1BDA071}">
      <dgm:prSet phldrT="[Metin]"/>
      <dgm:spPr>
        <a:solidFill>
          <a:schemeClr val="accent1">
            <a:hueOff val="0"/>
            <a:satOff val="0"/>
            <a:lumOff val="0"/>
          </a:schemeClr>
        </a:solidFill>
      </dgm:spPr>
      <dgm:t>
        <a:bodyPr/>
        <a:lstStyle/>
        <a:p>
          <a:r>
            <a:rPr lang="tr-TR" b="0" cap="none" spc="0" dirty="0" smtClean="0">
              <a:ln w="0"/>
              <a:effectLst>
                <a:outerShdw blurRad="38100" dist="19050" dir="2700000" algn="tl" rotWithShape="0">
                  <a:schemeClr val="dk1">
                    <a:alpha val="40000"/>
                  </a:schemeClr>
                </a:outerShdw>
              </a:effectLst>
            </a:rPr>
            <a:t>Ülkemiz özel sektör kuruluşlarının araştırma-teknoloji geliştirme ve yenilik </a:t>
          </a:r>
          <a:r>
            <a:rPr lang="tr-TR" b="0" cap="none" spc="0" smtClean="0">
              <a:ln w="0"/>
              <a:effectLst>
                <a:outerShdw blurRad="38100" dist="19050" dir="2700000" algn="tl" rotWithShape="0">
                  <a:schemeClr val="dk1">
                    <a:alpha val="40000"/>
                  </a:schemeClr>
                </a:outerShdw>
              </a:effectLst>
            </a:rPr>
            <a:t>faaliyetlerini desteklemek,</a:t>
          </a:r>
          <a:endParaRPr lang="tr-TR" b="0" cap="none" spc="0" dirty="0">
            <a:ln w="0"/>
            <a:effectLst>
              <a:outerShdw blurRad="38100" dist="19050" dir="2700000" algn="tl" rotWithShape="0">
                <a:schemeClr val="dk1">
                  <a:alpha val="40000"/>
                </a:schemeClr>
              </a:outerShdw>
            </a:effectLst>
          </a:endParaRPr>
        </a:p>
      </dgm:t>
    </dgm:pt>
    <dgm:pt modelId="{93B180D8-A635-46CE-846A-B93BF396C47C}" type="parTrans" cxnId="{6590B067-42DB-4C9D-A0C0-6B787A6E6FA9}">
      <dgm:prSet/>
      <dgm:spPr/>
      <dgm:t>
        <a:bodyPr/>
        <a:lstStyle/>
        <a:p>
          <a:endParaRPr lang="tr-TR" b="0" cap="none" spc="0">
            <a:ln w="0"/>
            <a:solidFill>
              <a:schemeClr val="tx1"/>
            </a:solidFill>
            <a:effectLst>
              <a:outerShdw blurRad="38100" dist="19050" dir="2700000" algn="tl" rotWithShape="0">
                <a:schemeClr val="dk1">
                  <a:alpha val="40000"/>
                </a:schemeClr>
              </a:outerShdw>
            </a:effectLst>
          </a:endParaRPr>
        </a:p>
      </dgm:t>
    </dgm:pt>
    <dgm:pt modelId="{A9E9B525-9A8B-4D90-90E7-A146D335F238}" type="sibTrans" cxnId="{6590B067-42DB-4C9D-A0C0-6B787A6E6FA9}">
      <dgm:prSet/>
      <dgm:spPr/>
      <dgm:t>
        <a:bodyPr/>
        <a:lstStyle/>
        <a:p>
          <a:endParaRPr lang="tr-TR" b="0" cap="none" spc="0">
            <a:ln w="0"/>
            <a:solidFill>
              <a:schemeClr val="tx1"/>
            </a:solidFill>
            <a:effectLst>
              <a:outerShdw blurRad="38100" dist="19050" dir="2700000" algn="tl" rotWithShape="0">
                <a:schemeClr val="dk1">
                  <a:alpha val="40000"/>
                </a:schemeClr>
              </a:outerShdw>
            </a:effectLst>
          </a:endParaRPr>
        </a:p>
      </dgm:t>
    </dgm:pt>
    <dgm:pt modelId="{C0DBA2B6-C0C2-4AB8-8F5B-5B06B1E908AD}">
      <dgm:prSet/>
      <dgm:spPr>
        <a:solidFill>
          <a:schemeClr val="accent1">
            <a:hueOff val="0"/>
            <a:satOff val="0"/>
            <a:lumOff val="0"/>
          </a:schemeClr>
        </a:solidFill>
      </dgm:spPr>
      <dgm:t>
        <a:bodyPr/>
        <a:lstStyle/>
        <a:p>
          <a:r>
            <a:rPr lang="tr-TR" b="0" cap="none" spc="0" dirty="0" smtClean="0">
              <a:ln w="0"/>
              <a:effectLst>
                <a:outerShdw blurRad="38100" dist="19050" dir="2700000" algn="tl" rotWithShape="0">
                  <a:schemeClr val="dk1">
                    <a:alpha val="40000"/>
                  </a:schemeClr>
                </a:outerShdw>
              </a:effectLst>
            </a:rPr>
            <a:t>Girişimcilik ve üniversite sanayi iş birliğini desteklemek,</a:t>
          </a:r>
        </a:p>
      </dgm:t>
    </dgm:pt>
    <dgm:pt modelId="{B54E4913-3601-4FAA-AE89-7A9DB5E2C4DA}" type="parTrans" cxnId="{790F4508-F178-4635-A592-AE573E4166BF}">
      <dgm:prSet/>
      <dgm:spPr/>
      <dgm:t>
        <a:bodyPr/>
        <a:lstStyle/>
        <a:p>
          <a:endParaRPr lang="tr-TR" b="0" cap="none" spc="0">
            <a:ln w="0"/>
            <a:solidFill>
              <a:schemeClr val="tx1"/>
            </a:solidFill>
            <a:effectLst>
              <a:outerShdw blurRad="38100" dist="19050" dir="2700000" algn="tl" rotWithShape="0">
                <a:schemeClr val="dk1">
                  <a:alpha val="40000"/>
                </a:schemeClr>
              </a:outerShdw>
            </a:effectLst>
          </a:endParaRPr>
        </a:p>
      </dgm:t>
    </dgm:pt>
    <dgm:pt modelId="{DBC8F003-4649-4407-8A3A-34F77F102463}" type="sibTrans" cxnId="{790F4508-F178-4635-A592-AE573E4166BF}">
      <dgm:prSet/>
      <dgm:spPr/>
      <dgm:t>
        <a:bodyPr/>
        <a:lstStyle/>
        <a:p>
          <a:endParaRPr lang="tr-TR" b="0" cap="none" spc="0">
            <a:ln w="0"/>
            <a:solidFill>
              <a:schemeClr val="tx1"/>
            </a:solidFill>
            <a:effectLst>
              <a:outerShdw blurRad="38100" dist="19050" dir="2700000" algn="tl" rotWithShape="0">
                <a:schemeClr val="dk1">
                  <a:alpha val="40000"/>
                </a:schemeClr>
              </a:outerShdw>
            </a:effectLst>
          </a:endParaRPr>
        </a:p>
      </dgm:t>
    </dgm:pt>
    <dgm:pt modelId="{5027F13A-EF9D-43E0-A17E-FFEFA5DFA0BA}">
      <dgm:prSet/>
      <dgm:spPr>
        <a:solidFill>
          <a:schemeClr val="accent1">
            <a:hueOff val="0"/>
            <a:satOff val="0"/>
            <a:lumOff val="0"/>
          </a:schemeClr>
        </a:solidFill>
      </dgm:spPr>
      <dgm:t>
        <a:bodyPr/>
        <a:lstStyle/>
        <a:p>
          <a:r>
            <a:rPr lang="tr-TR" b="0" cap="none" spc="0" dirty="0" smtClean="0">
              <a:ln w="0"/>
              <a:effectLst>
                <a:outerShdw blurRad="38100" dist="19050" dir="2700000" algn="tl" rotWithShape="0">
                  <a:schemeClr val="dk1">
                    <a:alpha val="40000"/>
                  </a:schemeClr>
                </a:outerShdw>
              </a:effectLst>
            </a:rPr>
            <a:t>Türk sanayisinin araştırma-teknoloji geliştirme yeteneğinin, yenilikçi kültürünün ve rekabet gücünün artırılmasına katkıda bulunmak amacıyla kurulmuştur.</a:t>
          </a:r>
        </a:p>
      </dgm:t>
    </dgm:pt>
    <dgm:pt modelId="{249E8B82-8113-4585-8E9A-92AECF11E1C0}" type="parTrans" cxnId="{6525BE33-F27A-4D37-B087-D18F175F4D80}">
      <dgm:prSet/>
      <dgm:spPr/>
      <dgm:t>
        <a:bodyPr/>
        <a:lstStyle/>
        <a:p>
          <a:endParaRPr lang="tr-TR"/>
        </a:p>
      </dgm:t>
    </dgm:pt>
    <dgm:pt modelId="{9B8EF5EF-825E-42F6-A0C1-4955253E023E}" type="sibTrans" cxnId="{6525BE33-F27A-4D37-B087-D18F175F4D80}">
      <dgm:prSet/>
      <dgm:spPr/>
      <dgm:t>
        <a:bodyPr/>
        <a:lstStyle/>
        <a:p>
          <a:endParaRPr lang="tr-TR"/>
        </a:p>
      </dgm:t>
    </dgm:pt>
    <dgm:pt modelId="{F1153226-A64C-41AC-9EE7-76AC5EC7103F}" type="pres">
      <dgm:prSet presAssocID="{88B2A00C-54AA-4651-ABC6-41A647C02427}" presName="mainComposite" presStyleCnt="0">
        <dgm:presLayoutVars>
          <dgm:chPref val="1"/>
          <dgm:dir/>
          <dgm:animOne val="branch"/>
          <dgm:animLvl val="lvl"/>
          <dgm:resizeHandles val="exact"/>
        </dgm:presLayoutVars>
      </dgm:prSet>
      <dgm:spPr/>
      <dgm:t>
        <a:bodyPr/>
        <a:lstStyle/>
        <a:p>
          <a:endParaRPr lang="tr-TR"/>
        </a:p>
      </dgm:t>
    </dgm:pt>
    <dgm:pt modelId="{B9C02959-3879-47D0-B13E-CD4E23D4DA1D}" type="pres">
      <dgm:prSet presAssocID="{88B2A00C-54AA-4651-ABC6-41A647C02427}" presName="hierFlow" presStyleCnt="0"/>
      <dgm:spPr/>
      <dgm:t>
        <a:bodyPr/>
        <a:lstStyle/>
        <a:p>
          <a:endParaRPr lang="tr-TR"/>
        </a:p>
      </dgm:t>
    </dgm:pt>
    <dgm:pt modelId="{3FC39343-8789-4499-B51F-46FE279CFECB}" type="pres">
      <dgm:prSet presAssocID="{88B2A00C-54AA-4651-ABC6-41A647C02427}" presName="hierChild1" presStyleCnt="0">
        <dgm:presLayoutVars>
          <dgm:chPref val="1"/>
          <dgm:animOne val="branch"/>
          <dgm:animLvl val="lvl"/>
        </dgm:presLayoutVars>
      </dgm:prSet>
      <dgm:spPr/>
      <dgm:t>
        <a:bodyPr/>
        <a:lstStyle/>
        <a:p>
          <a:endParaRPr lang="tr-TR"/>
        </a:p>
      </dgm:t>
    </dgm:pt>
    <dgm:pt modelId="{4828861E-94D5-4B48-9EF8-B50249BDDC9A}" type="pres">
      <dgm:prSet presAssocID="{64FC9E1E-9FF2-44E7-8FEA-5C1F2E73AE77}" presName="Name17" presStyleCnt="0"/>
      <dgm:spPr/>
      <dgm:t>
        <a:bodyPr/>
        <a:lstStyle/>
        <a:p>
          <a:endParaRPr lang="tr-TR"/>
        </a:p>
      </dgm:t>
    </dgm:pt>
    <dgm:pt modelId="{D523C950-E7D2-41C0-9F32-6DF270677D8B}" type="pres">
      <dgm:prSet presAssocID="{64FC9E1E-9FF2-44E7-8FEA-5C1F2E73AE77}" presName="level1Shape" presStyleLbl="node0" presStyleIdx="0" presStyleCnt="1" custScaleX="114105" custLinFactX="-10565" custLinFactNeighborX="-100000" custLinFactNeighborY="-16573">
        <dgm:presLayoutVars>
          <dgm:chPref val="3"/>
        </dgm:presLayoutVars>
      </dgm:prSet>
      <dgm:spPr/>
      <dgm:t>
        <a:bodyPr/>
        <a:lstStyle/>
        <a:p>
          <a:endParaRPr lang="tr-TR"/>
        </a:p>
      </dgm:t>
    </dgm:pt>
    <dgm:pt modelId="{4EC38BEF-5417-4C35-AA2C-532677D3D485}" type="pres">
      <dgm:prSet presAssocID="{64FC9E1E-9FF2-44E7-8FEA-5C1F2E73AE77}" presName="hierChild2" presStyleCnt="0"/>
      <dgm:spPr/>
      <dgm:t>
        <a:bodyPr/>
        <a:lstStyle/>
        <a:p>
          <a:endParaRPr lang="tr-TR"/>
        </a:p>
      </dgm:t>
    </dgm:pt>
    <dgm:pt modelId="{1D9F4410-3C1C-4941-B526-B46DC1C62CE0}" type="pres">
      <dgm:prSet presAssocID="{93B180D8-A635-46CE-846A-B93BF396C47C}" presName="Name25" presStyleLbl="parChTrans1D2" presStyleIdx="0" presStyleCnt="3"/>
      <dgm:spPr/>
      <dgm:t>
        <a:bodyPr/>
        <a:lstStyle/>
        <a:p>
          <a:endParaRPr lang="tr-TR"/>
        </a:p>
      </dgm:t>
    </dgm:pt>
    <dgm:pt modelId="{045636DE-D540-4214-A707-3657DAD1A858}" type="pres">
      <dgm:prSet presAssocID="{93B180D8-A635-46CE-846A-B93BF396C47C}" presName="connTx" presStyleLbl="parChTrans1D2" presStyleIdx="0" presStyleCnt="3"/>
      <dgm:spPr/>
      <dgm:t>
        <a:bodyPr/>
        <a:lstStyle/>
        <a:p>
          <a:endParaRPr lang="tr-TR"/>
        </a:p>
      </dgm:t>
    </dgm:pt>
    <dgm:pt modelId="{BDF3979F-DA8F-40EA-9F5D-DA3901F9B495}" type="pres">
      <dgm:prSet presAssocID="{79637E8A-7A3D-428C-8E02-0D1CF1BDA071}" presName="Name30" presStyleCnt="0"/>
      <dgm:spPr/>
      <dgm:t>
        <a:bodyPr/>
        <a:lstStyle/>
        <a:p>
          <a:endParaRPr lang="tr-TR"/>
        </a:p>
      </dgm:t>
    </dgm:pt>
    <dgm:pt modelId="{058F67A6-B272-42A7-9136-41083B438B76}" type="pres">
      <dgm:prSet presAssocID="{79637E8A-7A3D-428C-8E02-0D1CF1BDA071}" presName="level2Shape" presStyleLbl="node2" presStyleIdx="0" presStyleCnt="3" custScaleX="126293" custLinFactNeighborX="11842" custLinFactNeighborY="6285"/>
      <dgm:spPr/>
      <dgm:t>
        <a:bodyPr/>
        <a:lstStyle/>
        <a:p>
          <a:endParaRPr lang="tr-TR"/>
        </a:p>
      </dgm:t>
    </dgm:pt>
    <dgm:pt modelId="{6233B240-A9A2-480B-A64B-62910124515C}" type="pres">
      <dgm:prSet presAssocID="{79637E8A-7A3D-428C-8E02-0D1CF1BDA071}" presName="hierChild3" presStyleCnt="0"/>
      <dgm:spPr/>
      <dgm:t>
        <a:bodyPr/>
        <a:lstStyle/>
        <a:p>
          <a:endParaRPr lang="tr-TR"/>
        </a:p>
      </dgm:t>
    </dgm:pt>
    <dgm:pt modelId="{D5D6CA2C-8F51-4885-89CB-7091D6592DD2}" type="pres">
      <dgm:prSet presAssocID="{B54E4913-3601-4FAA-AE89-7A9DB5E2C4DA}" presName="Name25" presStyleLbl="parChTrans1D2" presStyleIdx="1" presStyleCnt="3"/>
      <dgm:spPr/>
      <dgm:t>
        <a:bodyPr/>
        <a:lstStyle/>
        <a:p>
          <a:endParaRPr lang="tr-TR"/>
        </a:p>
      </dgm:t>
    </dgm:pt>
    <dgm:pt modelId="{3E4E8106-FC5D-4122-B3D9-DD6E0F3E59ED}" type="pres">
      <dgm:prSet presAssocID="{B54E4913-3601-4FAA-AE89-7A9DB5E2C4DA}" presName="connTx" presStyleLbl="parChTrans1D2" presStyleIdx="1" presStyleCnt="3"/>
      <dgm:spPr/>
      <dgm:t>
        <a:bodyPr/>
        <a:lstStyle/>
        <a:p>
          <a:endParaRPr lang="tr-TR"/>
        </a:p>
      </dgm:t>
    </dgm:pt>
    <dgm:pt modelId="{D836807D-391B-40B2-91CB-7BA0D84C59AF}" type="pres">
      <dgm:prSet presAssocID="{C0DBA2B6-C0C2-4AB8-8F5B-5B06B1E908AD}" presName="Name30" presStyleCnt="0"/>
      <dgm:spPr/>
      <dgm:t>
        <a:bodyPr/>
        <a:lstStyle/>
        <a:p>
          <a:endParaRPr lang="tr-TR"/>
        </a:p>
      </dgm:t>
    </dgm:pt>
    <dgm:pt modelId="{0D90E99A-2A02-4D91-9FDF-BEF9E58374F3}" type="pres">
      <dgm:prSet presAssocID="{C0DBA2B6-C0C2-4AB8-8F5B-5B06B1E908AD}" presName="level2Shape" presStyleLbl="node2" presStyleIdx="1" presStyleCnt="3" custScaleX="125246" custScaleY="99174" custLinFactNeighborX="6868" custLinFactNeighborY="-7213"/>
      <dgm:spPr/>
      <dgm:t>
        <a:bodyPr/>
        <a:lstStyle/>
        <a:p>
          <a:endParaRPr lang="tr-TR"/>
        </a:p>
      </dgm:t>
    </dgm:pt>
    <dgm:pt modelId="{09984825-A5D1-4A2B-B8D0-4FBEB960664B}" type="pres">
      <dgm:prSet presAssocID="{C0DBA2B6-C0C2-4AB8-8F5B-5B06B1E908AD}" presName="hierChild3" presStyleCnt="0"/>
      <dgm:spPr/>
      <dgm:t>
        <a:bodyPr/>
        <a:lstStyle/>
        <a:p>
          <a:endParaRPr lang="tr-TR"/>
        </a:p>
      </dgm:t>
    </dgm:pt>
    <dgm:pt modelId="{B8AEFBB6-1729-4988-B145-D6823F71E335}" type="pres">
      <dgm:prSet presAssocID="{249E8B82-8113-4585-8E9A-92AECF11E1C0}" presName="Name25" presStyleLbl="parChTrans1D2" presStyleIdx="2" presStyleCnt="3"/>
      <dgm:spPr/>
      <dgm:t>
        <a:bodyPr/>
        <a:lstStyle/>
        <a:p>
          <a:endParaRPr lang="tr-TR"/>
        </a:p>
      </dgm:t>
    </dgm:pt>
    <dgm:pt modelId="{F8CAAE66-B6C0-4DC6-9102-70EEA6287EFC}" type="pres">
      <dgm:prSet presAssocID="{249E8B82-8113-4585-8E9A-92AECF11E1C0}" presName="connTx" presStyleLbl="parChTrans1D2" presStyleIdx="2" presStyleCnt="3"/>
      <dgm:spPr/>
      <dgm:t>
        <a:bodyPr/>
        <a:lstStyle/>
        <a:p>
          <a:endParaRPr lang="tr-TR"/>
        </a:p>
      </dgm:t>
    </dgm:pt>
    <dgm:pt modelId="{F7BAE2F6-28C3-4125-AF76-F1EC903CF7CF}" type="pres">
      <dgm:prSet presAssocID="{5027F13A-EF9D-43E0-A17E-FFEFA5DFA0BA}" presName="Name30" presStyleCnt="0"/>
      <dgm:spPr/>
    </dgm:pt>
    <dgm:pt modelId="{9A08E8D2-D01A-4354-BE68-52125C43C40A}" type="pres">
      <dgm:prSet presAssocID="{5027F13A-EF9D-43E0-A17E-FFEFA5DFA0BA}" presName="level2Shape" presStyleLbl="node2" presStyleIdx="2" presStyleCnt="3" custScaleX="124548" custScaleY="89742" custLinFactNeighborX="33970" custLinFactNeighborY="-23479"/>
      <dgm:spPr/>
      <dgm:t>
        <a:bodyPr/>
        <a:lstStyle/>
        <a:p>
          <a:endParaRPr lang="tr-TR"/>
        </a:p>
      </dgm:t>
    </dgm:pt>
    <dgm:pt modelId="{774B41B7-B143-4DAA-B555-018AE890E7F1}" type="pres">
      <dgm:prSet presAssocID="{5027F13A-EF9D-43E0-A17E-FFEFA5DFA0BA}" presName="hierChild3" presStyleCnt="0"/>
      <dgm:spPr/>
    </dgm:pt>
    <dgm:pt modelId="{7681EA0D-AF60-4318-A452-F20DF7CA61F3}" type="pres">
      <dgm:prSet presAssocID="{88B2A00C-54AA-4651-ABC6-41A647C02427}" presName="bgShapesFlow" presStyleCnt="0"/>
      <dgm:spPr/>
      <dgm:t>
        <a:bodyPr/>
        <a:lstStyle/>
        <a:p>
          <a:endParaRPr lang="tr-TR"/>
        </a:p>
      </dgm:t>
    </dgm:pt>
  </dgm:ptLst>
  <dgm:cxnLst>
    <dgm:cxn modelId="{6525BE33-F27A-4D37-B087-D18F175F4D80}" srcId="{64FC9E1E-9FF2-44E7-8FEA-5C1F2E73AE77}" destId="{5027F13A-EF9D-43E0-A17E-FFEFA5DFA0BA}" srcOrd="2" destOrd="0" parTransId="{249E8B82-8113-4585-8E9A-92AECF11E1C0}" sibTransId="{9B8EF5EF-825E-42F6-A0C1-4955253E023E}"/>
    <dgm:cxn modelId="{E0731C0E-8C7E-4614-B77E-3670EBC39A78}" type="presOf" srcId="{249E8B82-8113-4585-8E9A-92AECF11E1C0}" destId="{B8AEFBB6-1729-4988-B145-D6823F71E335}" srcOrd="0" destOrd="0" presId="urn:microsoft.com/office/officeart/2005/8/layout/hierarchy5"/>
    <dgm:cxn modelId="{AF84036B-6DF4-4CA4-ABE9-5BD139C406E4}" type="presOf" srcId="{B54E4913-3601-4FAA-AE89-7A9DB5E2C4DA}" destId="{D5D6CA2C-8F51-4885-89CB-7091D6592DD2}" srcOrd="0" destOrd="0" presId="urn:microsoft.com/office/officeart/2005/8/layout/hierarchy5"/>
    <dgm:cxn modelId="{98A89F06-029C-48EA-9509-4E4BC03DF4AD}" type="presOf" srcId="{93B180D8-A635-46CE-846A-B93BF396C47C}" destId="{1D9F4410-3C1C-4941-B526-B46DC1C62CE0}" srcOrd="0" destOrd="0" presId="urn:microsoft.com/office/officeart/2005/8/layout/hierarchy5"/>
    <dgm:cxn modelId="{07C9564A-9725-45D3-935E-1F00469FDA14}" srcId="{88B2A00C-54AA-4651-ABC6-41A647C02427}" destId="{64FC9E1E-9FF2-44E7-8FEA-5C1F2E73AE77}" srcOrd="0" destOrd="0" parTransId="{6DA1CDBD-26F4-4C51-9365-9CB8A9DB3DF8}" sibTransId="{72E53020-F157-44AC-B3A9-8F60485DDF98}"/>
    <dgm:cxn modelId="{F4CD897B-AE7C-4D30-9ADF-18B43D564304}" type="presOf" srcId="{64FC9E1E-9FF2-44E7-8FEA-5C1F2E73AE77}" destId="{D523C950-E7D2-41C0-9F32-6DF270677D8B}" srcOrd="0" destOrd="0" presId="urn:microsoft.com/office/officeart/2005/8/layout/hierarchy5"/>
    <dgm:cxn modelId="{CF250ACB-BF17-46E0-A075-150F3DC2C85A}" type="presOf" srcId="{B54E4913-3601-4FAA-AE89-7A9DB5E2C4DA}" destId="{3E4E8106-FC5D-4122-B3D9-DD6E0F3E59ED}" srcOrd="1" destOrd="0" presId="urn:microsoft.com/office/officeart/2005/8/layout/hierarchy5"/>
    <dgm:cxn modelId="{1DEBA74A-CF2E-46A2-9546-6F95781D67FE}" type="presOf" srcId="{249E8B82-8113-4585-8E9A-92AECF11E1C0}" destId="{F8CAAE66-B6C0-4DC6-9102-70EEA6287EFC}" srcOrd="1" destOrd="0" presId="urn:microsoft.com/office/officeart/2005/8/layout/hierarchy5"/>
    <dgm:cxn modelId="{1FDEB761-DEA9-4256-AD62-BCAACC66D479}" type="presOf" srcId="{79637E8A-7A3D-428C-8E02-0D1CF1BDA071}" destId="{058F67A6-B272-42A7-9136-41083B438B76}" srcOrd="0" destOrd="0" presId="urn:microsoft.com/office/officeart/2005/8/layout/hierarchy5"/>
    <dgm:cxn modelId="{17003DFA-4263-476E-8C42-0B2EBF10D524}" type="presOf" srcId="{88B2A00C-54AA-4651-ABC6-41A647C02427}" destId="{F1153226-A64C-41AC-9EE7-76AC5EC7103F}" srcOrd="0" destOrd="0" presId="urn:microsoft.com/office/officeart/2005/8/layout/hierarchy5"/>
    <dgm:cxn modelId="{D19E8357-1AA5-459A-975E-3A9A3A46B10A}" type="presOf" srcId="{5027F13A-EF9D-43E0-A17E-FFEFA5DFA0BA}" destId="{9A08E8D2-D01A-4354-BE68-52125C43C40A}" srcOrd="0" destOrd="0" presId="urn:microsoft.com/office/officeart/2005/8/layout/hierarchy5"/>
    <dgm:cxn modelId="{7FA707E0-75A6-4C4B-9BA8-1084D692336E}" type="presOf" srcId="{93B180D8-A635-46CE-846A-B93BF396C47C}" destId="{045636DE-D540-4214-A707-3657DAD1A858}" srcOrd="1" destOrd="0" presId="urn:microsoft.com/office/officeart/2005/8/layout/hierarchy5"/>
    <dgm:cxn modelId="{6590B067-42DB-4C9D-A0C0-6B787A6E6FA9}" srcId="{64FC9E1E-9FF2-44E7-8FEA-5C1F2E73AE77}" destId="{79637E8A-7A3D-428C-8E02-0D1CF1BDA071}" srcOrd="0" destOrd="0" parTransId="{93B180D8-A635-46CE-846A-B93BF396C47C}" sibTransId="{A9E9B525-9A8B-4D90-90E7-A146D335F238}"/>
    <dgm:cxn modelId="{82681132-20E5-4BE1-9F25-AC0CAE4CF88E}" type="presOf" srcId="{C0DBA2B6-C0C2-4AB8-8F5B-5B06B1E908AD}" destId="{0D90E99A-2A02-4D91-9FDF-BEF9E58374F3}" srcOrd="0" destOrd="0" presId="urn:microsoft.com/office/officeart/2005/8/layout/hierarchy5"/>
    <dgm:cxn modelId="{790F4508-F178-4635-A592-AE573E4166BF}" srcId="{64FC9E1E-9FF2-44E7-8FEA-5C1F2E73AE77}" destId="{C0DBA2B6-C0C2-4AB8-8F5B-5B06B1E908AD}" srcOrd="1" destOrd="0" parTransId="{B54E4913-3601-4FAA-AE89-7A9DB5E2C4DA}" sibTransId="{DBC8F003-4649-4407-8A3A-34F77F102463}"/>
    <dgm:cxn modelId="{A99D782D-B185-4C38-8B7F-D034EDB1F758}" type="presParOf" srcId="{F1153226-A64C-41AC-9EE7-76AC5EC7103F}" destId="{B9C02959-3879-47D0-B13E-CD4E23D4DA1D}" srcOrd="0" destOrd="0" presId="urn:microsoft.com/office/officeart/2005/8/layout/hierarchy5"/>
    <dgm:cxn modelId="{8DE61F1A-D42E-48BB-A453-DAFA1B2BEAD3}" type="presParOf" srcId="{B9C02959-3879-47D0-B13E-CD4E23D4DA1D}" destId="{3FC39343-8789-4499-B51F-46FE279CFECB}" srcOrd="0" destOrd="0" presId="urn:microsoft.com/office/officeart/2005/8/layout/hierarchy5"/>
    <dgm:cxn modelId="{8657AF3F-27FD-4746-A034-0E909F237D02}" type="presParOf" srcId="{3FC39343-8789-4499-B51F-46FE279CFECB}" destId="{4828861E-94D5-4B48-9EF8-B50249BDDC9A}" srcOrd="0" destOrd="0" presId="urn:microsoft.com/office/officeart/2005/8/layout/hierarchy5"/>
    <dgm:cxn modelId="{25AF0F4B-950E-4766-B3B1-07D92EDE1501}" type="presParOf" srcId="{4828861E-94D5-4B48-9EF8-B50249BDDC9A}" destId="{D523C950-E7D2-41C0-9F32-6DF270677D8B}" srcOrd="0" destOrd="0" presId="urn:microsoft.com/office/officeart/2005/8/layout/hierarchy5"/>
    <dgm:cxn modelId="{14A1334B-6AA9-4DA0-A530-FD06C84121A0}" type="presParOf" srcId="{4828861E-94D5-4B48-9EF8-B50249BDDC9A}" destId="{4EC38BEF-5417-4C35-AA2C-532677D3D485}" srcOrd="1" destOrd="0" presId="urn:microsoft.com/office/officeart/2005/8/layout/hierarchy5"/>
    <dgm:cxn modelId="{342E57CD-3FC6-4C30-97EB-7F2BA8E82086}" type="presParOf" srcId="{4EC38BEF-5417-4C35-AA2C-532677D3D485}" destId="{1D9F4410-3C1C-4941-B526-B46DC1C62CE0}" srcOrd="0" destOrd="0" presId="urn:microsoft.com/office/officeart/2005/8/layout/hierarchy5"/>
    <dgm:cxn modelId="{AE40004E-A9C1-496F-AA1D-97BE7FAC4E6C}" type="presParOf" srcId="{1D9F4410-3C1C-4941-B526-B46DC1C62CE0}" destId="{045636DE-D540-4214-A707-3657DAD1A858}" srcOrd="0" destOrd="0" presId="urn:microsoft.com/office/officeart/2005/8/layout/hierarchy5"/>
    <dgm:cxn modelId="{294D9159-A156-4177-AEC7-434287DFC7CD}" type="presParOf" srcId="{4EC38BEF-5417-4C35-AA2C-532677D3D485}" destId="{BDF3979F-DA8F-40EA-9F5D-DA3901F9B495}" srcOrd="1" destOrd="0" presId="urn:microsoft.com/office/officeart/2005/8/layout/hierarchy5"/>
    <dgm:cxn modelId="{D746D352-DF2C-492A-B99A-88FC96330955}" type="presParOf" srcId="{BDF3979F-DA8F-40EA-9F5D-DA3901F9B495}" destId="{058F67A6-B272-42A7-9136-41083B438B76}" srcOrd="0" destOrd="0" presId="urn:microsoft.com/office/officeart/2005/8/layout/hierarchy5"/>
    <dgm:cxn modelId="{E16A1F49-2B92-41BB-AF18-752774921697}" type="presParOf" srcId="{BDF3979F-DA8F-40EA-9F5D-DA3901F9B495}" destId="{6233B240-A9A2-480B-A64B-62910124515C}" srcOrd="1" destOrd="0" presId="urn:microsoft.com/office/officeart/2005/8/layout/hierarchy5"/>
    <dgm:cxn modelId="{7CEABF08-2370-4FF1-BB54-ABC8BA013F18}" type="presParOf" srcId="{4EC38BEF-5417-4C35-AA2C-532677D3D485}" destId="{D5D6CA2C-8F51-4885-89CB-7091D6592DD2}" srcOrd="2" destOrd="0" presId="urn:microsoft.com/office/officeart/2005/8/layout/hierarchy5"/>
    <dgm:cxn modelId="{7A8E24E6-9BEE-4327-B30A-3BDFC1514ABB}" type="presParOf" srcId="{D5D6CA2C-8F51-4885-89CB-7091D6592DD2}" destId="{3E4E8106-FC5D-4122-B3D9-DD6E0F3E59ED}" srcOrd="0" destOrd="0" presId="urn:microsoft.com/office/officeart/2005/8/layout/hierarchy5"/>
    <dgm:cxn modelId="{34C28928-B3CF-421F-9679-4ABBA380A5A8}" type="presParOf" srcId="{4EC38BEF-5417-4C35-AA2C-532677D3D485}" destId="{D836807D-391B-40B2-91CB-7BA0D84C59AF}" srcOrd="3" destOrd="0" presId="urn:microsoft.com/office/officeart/2005/8/layout/hierarchy5"/>
    <dgm:cxn modelId="{8D2397FB-A1E1-4722-96C3-3DF6F913FB40}" type="presParOf" srcId="{D836807D-391B-40B2-91CB-7BA0D84C59AF}" destId="{0D90E99A-2A02-4D91-9FDF-BEF9E58374F3}" srcOrd="0" destOrd="0" presId="urn:microsoft.com/office/officeart/2005/8/layout/hierarchy5"/>
    <dgm:cxn modelId="{4923A1A2-2A6F-45BA-81CE-67EFA9BFFFB4}" type="presParOf" srcId="{D836807D-391B-40B2-91CB-7BA0D84C59AF}" destId="{09984825-A5D1-4A2B-B8D0-4FBEB960664B}" srcOrd="1" destOrd="0" presId="urn:microsoft.com/office/officeart/2005/8/layout/hierarchy5"/>
    <dgm:cxn modelId="{1B50FE8F-F411-4B95-BDC5-D7AECAFA2D73}" type="presParOf" srcId="{4EC38BEF-5417-4C35-AA2C-532677D3D485}" destId="{B8AEFBB6-1729-4988-B145-D6823F71E335}" srcOrd="4" destOrd="0" presId="urn:microsoft.com/office/officeart/2005/8/layout/hierarchy5"/>
    <dgm:cxn modelId="{B44E156E-98DC-4F83-97AA-59D97E0E68E4}" type="presParOf" srcId="{B8AEFBB6-1729-4988-B145-D6823F71E335}" destId="{F8CAAE66-B6C0-4DC6-9102-70EEA6287EFC}" srcOrd="0" destOrd="0" presId="urn:microsoft.com/office/officeart/2005/8/layout/hierarchy5"/>
    <dgm:cxn modelId="{0200BDBC-3CD8-4889-8C6A-36D8B837FFB4}" type="presParOf" srcId="{4EC38BEF-5417-4C35-AA2C-532677D3D485}" destId="{F7BAE2F6-28C3-4125-AF76-F1EC903CF7CF}" srcOrd="5" destOrd="0" presId="urn:microsoft.com/office/officeart/2005/8/layout/hierarchy5"/>
    <dgm:cxn modelId="{272F3D65-E855-488C-95B2-10FE9A38FC44}" type="presParOf" srcId="{F7BAE2F6-28C3-4125-AF76-F1EC903CF7CF}" destId="{9A08E8D2-D01A-4354-BE68-52125C43C40A}" srcOrd="0" destOrd="0" presId="urn:microsoft.com/office/officeart/2005/8/layout/hierarchy5"/>
    <dgm:cxn modelId="{9D175B1B-832E-4FC6-9BC5-349105C1687B}" type="presParOf" srcId="{F7BAE2F6-28C3-4125-AF76-F1EC903CF7CF}" destId="{774B41B7-B143-4DAA-B555-018AE890E7F1}" srcOrd="1" destOrd="0" presId="urn:microsoft.com/office/officeart/2005/8/layout/hierarchy5"/>
    <dgm:cxn modelId="{006F7975-DD76-477F-A212-62A2DED25206}" type="presParOf" srcId="{F1153226-A64C-41AC-9EE7-76AC5EC7103F}" destId="{7681EA0D-AF60-4318-A452-F20DF7CA61F3}"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2933D9-63CE-4B65-81AC-134B518D02CE}" type="doc">
      <dgm:prSet loTypeId="urn:microsoft.com/office/officeart/2008/layout/LinedList" loCatId="list" qsTypeId="urn:microsoft.com/office/officeart/2005/8/quickstyle/simple2" qsCatId="simple" csTypeId="urn:microsoft.com/office/officeart/2005/8/colors/accent0_1" csCatId="mainScheme" phldr="1"/>
      <dgm:spPr/>
      <dgm:t>
        <a:bodyPr/>
        <a:lstStyle/>
        <a:p>
          <a:endParaRPr lang="tr-TR"/>
        </a:p>
      </dgm:t>
    </dgm:pt>
    <dgm:pt modelId="{0D383C9B-9A98-4E74-9058-51805F41BC4A}">
      <dgm:prSet/>
      <dgm:spPr/>
      <dgm:t>
        <a:bodyPr/>
        <a:lstStyle/>
        <a:p>
          <a:r>
            <a:rPr lang="tr-TR" b="0" i="0" dirty="0"/>
            <a:t>Proje ve kaynak yönetimi yeteneğinin kazanılması</a:t>
          </a:r>
          <a:endParaRPr lang="tr-TR" dirty="0"/>
        </a:p>
      </dgm:t>
    </dgm:pt>
    <dgm:pt modelId="{67DC53F3-9712-43CD-A351-3DCF5582CC41}" type="parTrans" cxnId="{88043D93-E488-4144-8061-3AD061F8ECC7}">
      <dgm:prSet/>
      <dgm:spPr/>
      <dgm:t>
        <a:bodyPr/>
        <a:lstStyle/>
        <a:p>
          <a:endParaRPr lang="tr-TR"/>
        </a:p>
      </dgm:t>
    </dgm:pt>
    <dgm:pt modelId="{EA95F349-6BDA-426C-BA16-06D4B459807D}" type="sibTrans" cxnId="{88043D93-E488-4144-8061-3AD061F8ECC7}">
      <dgm:prSet/>
      <dgm:spPr/>
      <dgm:t>
        <a:bodyPr/>
        <a:lstStyle/>
        <a:p>
          <a:endParaRPr lang="tr-TR"/>
        </a:p>
      </dgm:t>
    </dgm:pt>
    <dgm:pt modelId="{C84B989F-4DB1-41A3-9594-B50FB864BCD4}">
      <dgm:prSet/>
      <dgm:spPr/>
      <dgm:t>
        <a:bodyPr/>
        <a:lstStyle/>
        <a:p>
          <a:r>
            <a:rPr lang="tr-TR" b="0" i="0" dirty="0"/>
            <a:t>Ar-Ge kültürü ve Ar-Ge yapılanmasının oluşturulması</a:t>
          </a:r>
          <a:endParaRPr lang="tr-TR" dirty="0"/>
        </a:p>
      </dgm:t>
    </dgm:pt>
    <dgm:pt modelId="{B9A1B3B8-30A5-4DC9-887B-B56B39D02EB2}" type="parTrans" cxnId="{847677D2-B3CD-40E3-AB88-17FF036B704A}">
      <dgm:prSet/>
      <dgm:spPr/>
      <dgm:t>
        <a:bodyPr/>
        <a:lstStyle/>
        <a:p>
          <a:endParaRPr lang="tr-TR"/>
        </a:p>
      </dgm:t>
    </dgm:pt>
    <dgm:pt modelId="{817F2A04-A25C-449F-B748-490BC4049643}" type="sibTrans" cxnId="{847677D2-B3CD-40E3-AB88-17FF036B704A}">
      <dgm:prSet/>
      <dgm:spPr/>
      <dgm:t>
        <a:bodyPr/>
        <a:lstStyle/>
        <a:p>
          <a:endParaRPr lang="tr-TR"/>
        </a:p>
      </dgm:t>
    </dgm:pt>
    <dgm:pt modelId="{0C24FD13-CD01-43B8-9EF0-24F34C9E918A}">
      <dgm:prSet/>
      <dgm:spPr/>
      <dgm:t>
        <a:bodyPr/>
        <a:lstStyle/>
        <a:p>
          <a:r>
            <a:rPr lang="tr-TR" b="0" i="0" dirty="0"/>
            <a:t>Bilgi kazanımlarının </a:t>
          </a:r>
          <a:r>
            <a:rPr lang="tr-TR" b="0" i="0" dirty="0" err="1"/>
            <a:t>dokümante</a:t>
          </a:r>
          <a:r>
            <a:rPr lang="tr-TR" b="0" i="0" dirty="0"/>
            <a:t> edilerek kalıcılığının ve sürekliliğinin sağlanması</a:t>
          </a:r>
          <a:endParaRPr lang="tr-TR" dirty="0"/>
        </a:p>
      </dgm:t>
    </dgm:pt>
    <dgm:pt modelId="{279FDD64-9421-41C5-BB2F-4B8978A14CEC}" type="parTrans" cxnId="{78AFE91A-64E7-44B8-B85C-E48745FCB397}">
      <dgm:prSet/>
      <dgm:spPr/>
      <dgm:t>
        <a:bodyPr/>
        <a:lstStyle/>
        <a:p>
          <a:endParaRPr lang="tr-TR"/>
        </a:p>
      </dgm:t>
    </dgm:pt>
    <dgm:pt modelId="{BA4CA6F9-A05D-4635-BB4B-026DA1EC77F6}" type="sibTrans" cxnId="{78AFE91A-64E7-44B8-B85C-E48745FCB397}">
      <dgm:prSet/>
      <dgm:spPr/>
      <dgm:t>
        <a:bodyPr/>
        <a:lstStyle/>
        <a:p>
          <a:endParaRPr lang="tr-TR"/>
        </a:p>
      </dgm:t>
    </dgm:pt>
    <dgm:pt modelId="{5421A2D9-1B47-4A76-BD57-40F4CCFF0753}">
      <dgm:prSet/>
      <dgm:spPr/>
      <dgm:t>
        <a:bodyPr/>
        <a:lstStyle/>
        <a:p>
          <a:r>
            <a:rPr lang="tr-TR" b="0" i="0" dirty="0"/>
            <a:t>Üniversite - sanayi işbirliğinin oluşturulması</a:t>
          </a:r>
          <a:endParaRPr lang="tr-TR" dirty="0"/>
        </a:p>
      </dgm:t>
    </dgm:pt>
    <dgm:pt modelId="{C3BF4B3D-0DD6-45C7-AC14-00651D217A26}" type="parTrans" cxnId="{274575CF-4980-4F12-9B1C-1047CDCBE3CF}">
      <dgm:prSet/>
      <dgm:spPr/>
      <dgm:t>
        <a:bodyPr/>
        <a:lstStyle/>
        <a:p>
          <a:endParaRPr lang="tr-TR"/>
        </a:p>
      </dgm:t>
    </dgm:pt>
    <dgm:pt modelId="{5527E606-6316-4C04-8C1F-1D12834FDBC0}" type="sibTrans" cxnId="{274575CF-4980-4F12-9B1C-1047CDCBE3CF}">
      <dgm:prSet/>
      <dgm:spPr/>
      <dgm:t>
        <a:bodyPr/>
        <a:lstStyle/>
        <a:p>
          <a:endParaRPr lang="tr-TR"/>
        </a:p>
      </dgm:t>
    </dgm:pt>
    <dgm:pt modelId="{FB61AD1C-244E-4A71-B959-FCB702885AD6}">
      <dgm:prSet/>
      <dgm:spPr/>
      <dgm:t>
        <a:bodyPr/>
        <a:lstStyle/>
        <a:p>
          <a:r>
            <a:rPr lang="tr-TR" b="0" i="0" dirty="0"/>
            <a:t>Ticari başarının sağlanması</a:t>
          </a:r>
          <a:endParaRPr lang="tr-TR" dirty="0"/>
        </a:p>
      </dgm:t>
    </dgm:pt>
    <dgm:pt modelId="{D5C85EDA-11D2-4A98-9AAF-D14F48BD914E}" type="parTrans" cxnId="{D1EF8619-4651-4691-AF91-9A800464338B}">
      <dgm:prSet/>
      <dgm:spPr/>
      <dgm:t>
        <a:bodyPr/>
        <a:lstStyle/>
        <a:p>
          <a:endParaRPr lang="tr-TR"/>
        </a:p>
      </dgm:t>
    </dgm:pt>
    <dgm:pt modelId="{F743AD56-2919-414D-A519-D4C158E06D4A}" type="sibTrans" cxnId="{D1EF8619-4651-4691-AF91-9A800464338B}">
      <dgm:prSet/>
      <dgm:spPr/>
      <dgm:t>
        <a:bodyPr/>
        <a:lstStyle/>
        <a:p>
          <a:endParaRPr lang="tr-TR"/>
        </a:p>
      </dgm:t>
    </dgm:pt>
    <dgm:pt modelId="{D9E8509A-C453-48C8-8555-D26C86DFE91A}">
      <dgm:prSet/>
      <dgm:spPr/>
      <dgm:t>
        <a:bodyPr/>
        <a:lstStyle/>
        <a:p>
          <a:r>
            <a:rPr lang="tr-TR" b="0" i="0" dirty="0"/>
            <a:t>Dünya pazarlarında rekabet edebilir başarılı firmaların sayılarının arttırılması</a:t>
          </a:r>
          <a:endParaRPr lang="tr-TR" dirty="0"/>
        </a:p>
      </dgm:t>
    </dgm:pt>
    <dgm:pt modelId="{3BA30F54-54AC-4A78-BE07-ECF35FEF3847}" type="parTrans" cxnId="{8D81747E-9DDF-480F-818E-C939BFD1D37C}">
      <dgm:prSet/>
      <dgm:spPr/>
      <dgm:t>
        <a:bodyPr/>
        <a:lstStyle/>
        <a:p>
          <a:endParaRPr lang="tr-TR"/>
        </a:p>
      </dgm:t>
    </dgm:pt>
    <dgm:pt modelId="{097600A3-5A63-4A47-982B-3FCE2F794CFE}" type="sibTrans" cxnId="{8D81747E-9DDF-480F-818E-C939BFD1D37C}">
      <dgm:prSet/>
      <dgm:spPr/>
      <dgm:t>
        <a:bodyPr/>
        <a:lstStyle/>
        <a:p>
          <a:endParaRPr lang="tr-TR"/>
        </a:p>
      </dgm:t>
    </dgm:pt>
    <dgm:pt modelId="{217C9560-63F8-466D-9ACE-0E40E30F9068}">
      <dgm:prSet/>
      <dgm:spPr/>
      <dgm:t>
        <a:bodyPr/>
        <a:lstStyle/>
        <a:p>
          <a:r>
            <a:rPr lang="tr-TR" b="0" i="0" dirty="0"/>
            <a:t>Rekabet gücünün arttırılarak daha çok ihracat yapılması</a:t>
          </a:r>
          <a:endParaRPr lang="tr-TR" dirty="0"/>
        </a:p>
      </dgm:t>
    </dgm:pt>
    <dgm:pt modelId="{DD0CF27E-FB5C-4EE6-8959-80B392823F76}" type="parTrans" cxnId="{75B59DEC-46D7-40FE-B061-6D54042A267B}">
      <dgm:prSet/>
      <dgm:spPr/>
      <dgm:t>
        <a:bodyPr/>
        <a:lstStyle/>
        <a:p>
          <a:endParaRPr lang="tr-TR"/>
        </a:p>
      </dgm:t>
    </dgm:pt>
    <dgm:pt modelId="{5EA06D51-6C93-4E49-B4DD-2B93B7850B8E}" type="sibTrans" cxnId="{75B59DEC-46D7-40FE-B061-6D54042A267B}">
      <dgm:prSet/>
      <dgm:spPr/>
      <dgm:t>
        <a:bodyPr/>
        <a:lstStyle/>
        <a:p>
          <a:endParaRPr lang="tr-TR"/>
        </a:p>
      </dgm:t>
    </dgm:pt>
    <dgm:pt modelId="{380DF34F-E487-4039-AE8B-10897A251D29}">
      <dgm:prSet/>
      <dgm:spPr/>
      <dgm:t>
        <a:bodyPr/>
        <a:lstStyle/>
        <a:p>
          <a:r>
            <a:rPr lang="tr-TR" b="0" i="0" dirty="0"/>
            <a:t>İthalatı azaltıcı yerli ürünlerin geliştirilmesi</a:t>
          </a:r>
          <a:endParaRPr lang="tr-TR" dirty="0"/>
        </a:p>
      </dgm:t>
    </dgm:pt>
    <dgm:pt modelId="{8923FDAF-CFBA-407F-B09F-DC23458EEF98}" type="parTrans" cxnId="{75295479-E0F3-4C14-B885-7FC2BC0C8544}">
      <dgm:prSet/>
      <dgm:spPr/>
      <dgm:t>
        <a:bodyPr/>
        <a:lstStyle/>
        <a:p>
          <a:endParaRPr lang="tr-TR"/>
        </a:p>
      </dgm:t>
    </dgm:pt>
    <dgm:pt modelId="{C60189F1-79F1-4E92-A502-25976A0D375F}" type="sibTrans" cxnId="{75295479-E0F3-4C14-B885-7FC2BC0C8544}">
      <dgm:prSet/>
      <dgm:spPr/>
      <dgm:t>
        <a:bodyPr/>
        <a:lstStyle/>
        <a:p>
          <a:endParaRPr lang="tr-TR"/>
        </a:p>
      </dgm:t>
    </dgm:pt>
    <dgm:pt modelId="{B8DF03EB-6A86-46FE-917D-AF4DCCE72FC1}">
      <dgm:prSet/>
      <dgm:spPr/>
      <dgm:t>
        <a:bodyPr/>
        <a:lstStyle/>
        <a:p>
          <a:r>
            <a:rPr lang="tr-TR" b="0" i="0" dirty="0"/>
            <a:t>Üretim teknolojilerinin geliştirilerek verimliliğin ve üretim kalitesinin arttırılması</a:t>
          </a:r>
          <a:endParaRPr lang="tr-TR" dirty="0"/>
        </a:p>
      </dgm:t>
    </dgm:pt>
    <dgm:pt modelId="{C4E834C3-9E7B-4E65-9B8A-F3C081C11C79}" type="parTrans" cxnId="{9B923D36-1CA4-43AF-B500-FD931B315ABD}">
      <dgm:prSet/>
      <dgm:spPr/>
      <dgm:t>
        <a:bodyPr/>
        <a:lstStyle/>
        <a:p>
          <a:endParaRPr lang="tr-TR"/>
        </a:p>
      </dgm:t>
    </dgm:pt>
    <dgm:pt modelId="{5AD4C3CF-FC3E-43C1-90B1-5D60975A9960}" type="sibTrans" cxnId="{9B923D36-1CA4-43AF-B500-FD931B315ABD}">
      <dgm:prSet/>
      <dgm:spPr/>
      <dgm:t>
        <a:bodyPr/>
        <a:lstStyle/>
        <a:p>
          <a:endParaRPr lang="tr-TR"/>
        </a:p>
      </dgm:t>
    </dgm:pt>
    <dgm:pt modelId="{4A9DCC5A-42AD-4CF9-9B0B-DF14CD715D39}">
      <dgm:prSet/>
      <dgm:spPr/>
      <dgm:t>
        <a:bodyPr/>
        <a:lstStyle/>
        <a:p>
          <a:r>
            <a:rPr lang="tr-TR" b="0" i="0" dirty="0"/>
            <a:t>Nitelikli işgücü istihdamının arttırılması</a:t>
          </a:r>
          <a:endParaRPr lang="tr-TR" dirty="0"/>
        </a:p>
      </dgm:t>
    </dgm:pt>
    <dgm:pt modelId="{65F87512-FA39-4C7D-B62A-601A5F231254}" type="parTrans" cxnId="{F19BD65F-C422-42B1-AFFB-1902541B1084}">
      <dgm:prSet/>
      <dgm:spPr/>
      <dgm:t>
        <a:bodyPr/>
        <a:lstStyle/>
        <a:p>
          <a:endParaRPr lang="tr-TR"/>
        </a:p>
      </dgm:t>
    </dgm:pt>
    <dgm:pt modelId="{E20111EE-2A86-458F-876B-138AFAEE0440}" type="sibTrans" cxnId="{F19BD65F-C422-42B1-AFFB-1902541B1084}">
      <dgm:prSet/>
      <dgm:spPr/>
      <dgm:t>
        <a:bodyPr/>
        <a:lstStyle/>
        <a:p>
          <a:endParaRPr lang="tr-TR"/>
        </a:p>
      </dgm:t>
    </dgm:pt>
    <dgm:pt modelId="{52F3AA0B-094C-4611-9DFE-A236D02C427F}" type="pres">
      <dgm:prSet presAssocID="{982933D9-63CE-4B65-81AC-134B518D02CE}" presName="vert0" presStyleCnt="0">
        <dgm:presLayoutVars>
          <dgm:dir/>
          <dgm:animOne val="branch"/>
          <dgm:animLvl val="lvl"/>
        </dgm:presLayoutVars>
      </dgm:prSet>
      <dgm:spPr/>
      <dgm:t>
        <a:bodyPr/>
        <a:lstStyle/>
        <a:p>
          <a:endParaRPr lang="tr-TR"/>
        </a:p>
      </dgm:t>
    </dgm:pt>
    <dgm:pt modelId="{B9918F9F-DE37-4C0A-8A6E-7AEF10BF64F6}" type="pres">
      <dgm:prSet presAssocID="{0D383C9B-9A98-4E74-9058-51805F41BC4A}" presName="thickLine" presStyleLbl="alignNode1" presStyleIdx="0" presStyleCnt="10"/>
      <dgm:spPr/>
    </dgm:pt>
    <dgm:pt modelId="{514ADAAC-51A4-4F09-989C-2667297A673E}" type="pres">
      <dgm:prSet presAssocID="{0D383C9B-9A98-4E74-9058-51805F41BC4A}" presName="horz1" presStyleCnt="0"/>
      <dgm:spPr/>
    </dgm:pt>
    <dgm:pt modelId="{142A3071-C7B8-417C-9D9C-77BD07B6D71A}" type="pres">
      <dgm:prSet presAssocID="{0D383C9B-9A98-4E74-9058-51805F41BC4A}" presName="tx1" presStyleLbl="revTx" presStyleIdx="0" presStyleCnt="10"/>
      <dgm:spPr/>
      <dgm:t>
        <a:bodyPr/>
        <a:lstStyle/>
        <a:p>
          <a:endParaRPr lang="tr-TR"/>
        </a:p>
      </dgm:t>
    </dgm:pt>
    <dgm:pt modelId="{C3DD5B24-36C6-4782-9249-3B4E8EB47D2B}" type="pres">
      <dgm:prSet presAssocID="{0D383C9B-9A98-4E74-9058-51805F41BC4A}" presName="vert1" presStyleCnt="0"/>
      <dgm:spPr/>
    </dgm:pt>
    <dgm:pt modelId="{AB0EF725-DF4A-4720-9FE5-B5CFFE38780C}" type="pres">
      <dgm:prSet presAssocID="{C84B989F-4DB1-41A3-9594-B50FB864BCD4}" presName="thickLine" presStyleLbl="alignNode1" presStyleIdx="1" presStyleCnt="10"/>
      <dgm:spPr/>
    </dgm:pt>
    <dgm:pt modelId="{C4B6E37E-A331-415B-80FD-66F9E455C1FC}" type="pres">
      <dgm:prSet presAssocID="{C84B989F-4DB1-41A3-9594-B50FB864BCD4}" presName="horz1" presStyleCnt="0"/>
      <dgm:spPr/>
    </dgm:pt>
    <dgm:pt modelId="{6BCB183C-F07E-42F7-9F4D-A8633855FEE1}" type="pres">
      <dgm:prSet presAssocID="{C84B989F-4DB1-41A3-9594-B50FB864BCD4}" presName="tx1" presStyleLbl="revTx" presStyleIdx="1" presStyleCnt="10"/>
      <dgm:spPr/>
      <dgm:t>
        <a:bodyPr/>
        <a:lstStyle/>
        <a:p>
          <a:endParaRPr lang="tr-TR"/>
        </a:p>
      </dgm:t>
    </dgm:pt>
    <dgm:pt modelId="{736ACA83-F250-4D05-8AF1-387B93C6DE61}" type="pres">
      <dgm:prSet presAssocID="{C84B989F-4DB1-41A3-9594-B50FB864BCD4}" presName="vert1" presStyleCnt="0"/>
      <dgm:spPr/>
    </dgm:pt>
    <dgm:pt modelId="{9AA7370B-D00B-4194-A205-77D09D58A940}" type="pres">
      <dgm:prSet presAssocID="{0C24FD13-CD01-43B8-9EF0-24F34C9E918A}" presName="thickLine" presStyleLbl="alignNode1" presStyleIdx="2" presStyleCnt="10"/>
      <dgm:spPr/>
    </dgm:pt>
    <dgm:pt modelId="{3593478F-BB31-46A0-A043-83DD07B3E9C2}" type="pres">
      <dgm:prSet presAssocID="{0C24FD13-CD01-43B8-9EF0-24F34C9E918A}" presName="horz1" presStyleCnt="0"/>
      <dgm:spPr/>
    </dgm:pt>
    <dgm:pt modelId="{A79F8256-ADBE-4E33-A0F4-AE689D43EDA4}" type="pres">
      <dgm:prSet presAssocID="{0C24FD13-CD01-43B8-9EF0-24F34C9E918A}" presName="tx1" presStyleLbl="revTx" presStyleIdx="2" presStyleCnt="10"/>
      <dgm:spPr/>
      <dgm:t>
        <a:bodyPr/>
        <a:lstStyle/>
        <a:p>
          <a:endParaRPr lang="tr-TR"/>
        </a:p>
      </dgm:t>
    </dgm:pt>
    <dgm:pt modelId="{7152B792-DCF6-4A33-97E2-5F77749DFC8F}" type="pres">
      <dgm:prSet presAssocID="{0C24FD13-CD01-43B8-9EF0-24F34C9E918A}" presName="vert1" presStyleCnt="0"/>
      <dgm:spPr/>
    </dgm:pt>
    <dgm:pt modelId="{55E05517-61F8-4E24-8989-37CD1C06F42F}" type="pres">
      <dgm:prSet presAssocID="{5421A2D9-1B47-4A76-BD57-40F4CCFF0753}" presName="thickLine" presStyleLbl="alignNode1" presStyleIdx="3" presStyleCnt="10"/>
      <dgm:spPr/>
    </dgm:pt>
    <dgm:pt modelId="{5CE7639F-D292-4598-B4E7-CEF6B40E5B6B}" type="pres">
      <dgm:prSet presAssocID="{5421A2D9-1B47-4A76-BD57-40F4CCFF0753}" presName="horz1" presStyleCnt="0"/>
      <dgm:spPr/>
    </dgm:pt>
    <dgm:pt modelId="{C760CB28-2A61-4405-A159-62C15C533D88}" type="pres">
      <dgm:prSet presAssocID="{5421A2D9-1B47-4A76-BD57-40F4CCFF0753}" presName="tx1" presStyleLbl="revTx" presStyleIdx="3" presStyleCnt="10"/>
      <dgm:spPr/>
      <dgm:t>
        <a:bodyPr/>
        <a:lstStyle/>
        <a:p>
          <a:endParaRPr lang="tr-TR"/>
        </a:p>
      </dgm:t>
    </dgm:pt>
    <dgm:pt modelId="{F4171AFA-EA31-4998-BC65-8FD1EB21FE84}" type="pres">
      <dgm:prSet presAssocID="{5421A2D9-1B47-4A76-BD57-40F4CCFF0753}" presName="vert1" presStyleCnt="0"/>
      <dgm:spPr/>
    </dgm:pt>
    <dgm:pt modelId="{267B9EB5-6869-452D-8132-DEDAA6211FE6}" type="pres">
      <dgm:prSet presAssocID="{FB61AD1C-244E-4A71-B959-FCB702885AD6}" presName="thickLine" presStyleLbl="alignNode1" presStyleIdx="4" presStyleCnt="10"/>
      <dgm:spPr/>
    </dgm:pt>
    <dgm:pt modelId="{B3D4C4E6-6478-4612-8B44-3FF9599AD23A}" type="pres">
      <dgm:prSet presAssocID="{FB61AD1C-244E-4A71-B959-FCB702885AD6}" presName="horz1" presStyleCnt="0"/>
      <dgm:spPr/>
    </dgm:pt>
    <dgm:pt modelId="{7F2A7011-9B88-4A86-BE7E-3FB5C1769CD1}" type="pres">
      <dgm:prSet presAssocID="{FB61AD1C-244E-4A71-B959-FCB702885AD6}" presName="tx1" presStyleLbl="revTx" presStyleIdx="4" presStyleCnt="10"/>
      <dgm:spPr/>
      <dgm:t>
        <a:bodyPr/>
        <a:lstStyle/>
        <a:p>
          <a:endParaRPr lang="tr-TR"/>
        </a:p>
      </dgm:t>
    </dgm:pt>
    <dgm:pt modelId="{3736C6B2-374F-4128-AF30-12B04ECFB3DA}" type="pres">
      <dgm:prSet presAssocID="{FB61AD1C-244E-4A71-B959-FCB702885AD6}" presName="vert1" presStyleCnt="0"/>
      <dgm:spPr/>
    </dgm:pt>
    <dgm:pt modelId="{A7811729-A439-4F08-9FF4-B3DACDD0D50F}" type="pres">
      <dgm:prSet presAssocID="{D9E8509A-C453-48C8-8555-D26C86DFE91A}" presName="thickLine" presStyleLbl="alignNode1" presStyleIdx="5" presStyleCnt="10"/>
      <dgm:spPr/>
    </dgm:pt>
    <dgm:pt modelId="{1338832A-3939-4FE4-8365-2D637EFDC4A8}" type="pres">
      <dgm:prSet presAssocID="{D9E8509A-C453-48C8-8555-D26C86DFE91A}" presName="horz1" presStyleCnt="0"/>
      <dgm:spPr/>
    </dgm:pt>
    <dgm:pt modelId="{71E3D689-6519-472B-84F4-0E6DC3EBA2F8}" type="pres">
      <dgm:prSet presAssocID="{D9E8509A-C453-48C8-8555-D26C86DFE91A}" presName="tx1" presStyleLbl="revTx" presStyleIdx="5" presStyleCnt="10"/>
      <dgm:spPr/>
      <dgm:t>
        <a:bodyPr/>
        <a:lstStyle/>
        <a:p>
          <a:endParaRPr lang="tr-TR"/>
        </a:p>
      </dgm:t>
    </dgm:pt>
    <dgm:pt modelId="{48C5AC91-3AFE-4258-86EA-0279561F2B49}" type="pres">
      <dgm:prSet presAssocID="{D9E8509A-C453-48C8-8555-D26C86DFE91A}" presName="vert1" presStyleCnt="0"/>
      <dgm:spPr/>
    </dgm:pt>
    <dgm:pt modelId="{BC0C29D7-66EA-4C37-8BFE-3ED66389B69A}" type="pres">
      <dgm:prSet presAssocID="{217C9560-63F8-466D-9ACE-0E40E30F9068}" presName="thickLine" presStyleLbl="alignNode1" presStyleIdx="6" presStyleCnt="10"/>
      <dgm:spPr/>
    </dgm:pt>
    <dgm:pt modelId="{6E3630DD-994A-4731-9A5E-9781D4454D11}" type="pres">
      <dgm:prSet presAssocID="{217C9560-63F8-466D-9ACE-0E40E30F9068}" presName="horz1" presStyleCnt="0"/>
      <dgm:spPr/>
    </dgm:pt>
    <dgm:pt modelId="{ACEB3B7F-FEF4-4CB1-8A7C-8C6671DFE920}" type="pres">
      <dgm:prSet presAssocID="{217C9560-63F8-466D-9ACE-0E40E30F9068}" presName="tx1" presStyleLbl="revTx" presStyleIdx="6" presStyleCnt="10"/>
      <dgm:spPr/>
      <dgm:t>
        <a:bodyPr/>
        <a:lstStyle/>
        <a:p>
          <a:endParaRPr lang="tr-TR"/>
        </a:p>
      </dgm:t>
    </dgm:pt>
    <dgm:pt modelId="{C650D285-2E75-4BF7-9479-792F874D8231}" type="pres">
      <dgm:prSet presAssocID="{217C9560-63F8-466D-9ACE-0E40E30F9068}" presName="vert1" presStyleCnt="0"/>
      <dgm:spPr/>
    </dgm:pt>
    <dgm:pt modelId="{AF44CFD9-2C18-4E88-9556-EF005BCC2ABE}" type="pres">
      <dgm:prSet presAssocID="{380DF34F-E487-4039-AE8B-10897A251D29}" presName="thickLine" presStyleLbl="alignNode1" presStyleIdx="7" presStyleCnt="10"/>
      <dgm:spPr/>
    </dgm:pt>
    <dgm:pt modelId="{C9C9DE7C-B59B-494E-B4C0-3D34F5B0C17A}" type="pres">
      <dgm:prSet presAssocID="{380DF34F-E487-4039-AE8B-10897A251D29}" presName="horz1" presStyleCnt="0"/>
      <dgm:spPr/>
    </dgm:pt>
    <dgm:pt modelId="{62AB0E43-817F-40B7-BD35-9DC5ACF6A4C3}" type="pres">
      <dgm:prSet presAssocID="{380DF34F-E487-4039-AE8B-10897A251D29}" presName="tx1" presStyleLbl="revTx" presStyleIdx="7" presStyleCnt="10"/>
      <dgm:spPr/>
      <dgm:t>
        <a:bodyPr/>
        <a:lstStyle/>
        <a:p>
          <a:endParaRPr lang="tr-TR"/>
        </a:p>
      </dgm:t>
    </dgm:pt>
    <dgm:pt modelId="{E13E0D04-F708-4D95-820E-424F0802A04C}" type="pres">
      <dgm:prSet presAssocID="{380DF34F-E487-4039-AE8B-10897A251D29}" presName="vert1" presStyleCnt="0"/>
      <dgm:spPr/>
    </dgm:pt>
    <dgm:pt modelId="{65745438-11B1-4988-829A-492D610615AF}" type="pres">
      <dgm:prSet presAssocID="{B8DF03EB-6A86-46FE-917D-AF4DCCE72FC1}" presName="thickLine" presStyleLbl="alignNode1" presStyleIdx="8" presStyleCnt="10"/>
      <dgm:spPr/>
    </dgm:pt>
    <dgm:pt modelId="{1DC45401-44AC-4C1B-8194-D4CD89EDA5E6}" type="pres">
      <dgm:prSet presAssocID="{B8DF03EB-6A86-46FE-917D-AF4DCCE72FC1}" presName="horz1" presStyleCnt="0"/>
      <dgm:spPr/>
    </dgm:pt>
    <dgm:pt modelId="{A243C16A-D939-4AD6-A7DA-40B0D3A83232}" type="pres">
      <dgm:prSet presAssocID="{B8DF03EB-6A86-46FE-917D-AF4DCCE72FC1}" presName="tx1" presStyleLbl="revTx" presStyleIdx="8" presStyleCnt="10"/>
      <dgm:spPr/>
      <dgm:t>
        <a:bodyPr/>
        <a:lstStyle/>
        <a:p>
          <a:endParaRPr lang="tr-TR"/>
        </a:p>
      </dgm:t>
    </dgm:pt>
    <dgm:pt modelId="{55D3C81A-D991-4A96-ACE4-2A8290888C6E}" type="pres">
      <dgm:prSet presAssocID="{B8DF03EB-6A86-46FE-917D-AF4DCCE72FC1}" presName="vert1" presStyleCnt="0"/>
      <dgm:spPr/>
    </dgm:pt>
    <dgm:pt modelId="{BB43305B-7D18-4A78-8685-15D4307A77F8}" type="pres">
      <dgm:prSet presAssocID="{4A9DCC5A-42AD-4CF9-9B0B-DF14CD715D39}" presName="thickLine" presStyleLbl="alignNode1" presStyleIdx="9" presStyleCnt="10"/>
      <dgm:spPr/>
    </dgm:pt>
    <dgm:pt modelId="{C9887AEC-D3B4-476A-8771-53D950EC2E4A}" type="pres">
      <dgm:prSet presAssocID="{4A9DCC5A-42AD-4CF9-9B0B-DF14CD715D39}" presName="horz1" presStyleCnt="0"/>
      <dgm:spPr/>
    </dgm:pt>
    <dgm:pt modelId="{57E5E008-8D49-44D6-B0DB-B863D7E20895}" type="pres">
      <dgm:prSet presAssocID="{4A9DCC5A-42AD-4CF9-9B0B-DF14CD715D39}" presName="tx1" presStyleLbl="revTx" presStyleIdx="9" presStyleCnt="10"/>
      <dgm:spPr/>
      <dgm:t>
        <a:bodyPr/>
        <a:lstStyle/>
        <a:p>
          <a:endParaRPr lang="tr-TR"/>
        </a:p>
      </dgm:t>
    </dgm:pt>
    <dgm:pt modelId="{455E8806-05EF-4630-A191-8892C7059569}" type="pres">
      <dgm:prSet presAssocID="{4A9DCC5A-42AD-4CF9-9B0B-DF14CD715D39}" presName="vert1" presStyleCnt="0"/>
      <dgm:spPr/>
    </dgm:pt>
  </dgm:ptLst>
  <dgm:cxnLst>
    <dgm:cxn modelId="{37C9C7AA-EA35-4044-B2BB-F1F2150EEE92}" type="presOf" srcId="{5421A2D9-1B47-4A76-BD57-40F4CCFF0753}" destId="{C760CB28-2A61-4405-A159-62C15C533D88}" srcOrd="0" destOrd="0" presId="urn:microsoft.com/office/officeart/2008/layout/LinedList"/>
    <dgm:cxn modelId="{78AFE91A-64E7-44B8-B85C-E48745FCB397}" srcId="{982933D9-63CE-4B65-81AC-134B518D02CE}" destId="{0C24FD13-CD01-43B8-9EF0-24F34C9E918A}" srcOrd="2" destOrd="0" parTransId="{279FDD64-9421-41C5-BB2F-4B8978A14CEC}" sibTransId="{BA4CA6F9-A05D-4635-BB4B-026DA1EC77F6}"/>
    <dgm:cxn modelId="{861D2026-345F-422F-8E7F-E3BCF2901B7B}" type="presOf" srcId="{C84B989F-4DB1-41A3-9594-B50FB864BCD4}" destId="{6BCB183C-F07E-42F7-9F4D-A8633855FEE1}" srcOrd="0" destOrd="0" presId="urn:microsoft.com/office/officeart/2008/layout/LinedList"/>
    <dgm:cxn modelId="{9B923D36-1CA4-43AF-B500-FD931B315ABD}" srcId="{982933D9-63CE-4B65-81AC-134B518D02CE}" destId="{B8DF03EB-6A86-46FE-917D-AF4DCCE72FC1}" srcOrd="8" destOrd="0" parTransId="{C4E834C3-9E7B-4E65-9B8A-F3C081C11C79}" sibTransId="{5AD4C3CF-FC3E-43C1-90B1-5D60975A9960}"/>
    <dgm:cxn modelId="{75295479-E0F3-4C14-B885-7FC2BC0C8544}" srcId="{982933D9-63CE-4B65-81AC-134B518D02CE}" destId="{380DF34F-E487-4039-AE8B-10897A251D29}" srcOrd="7" destOrd="0" parTransId="{8923FDAF-CFBA-407F-B09F-DC23458EEF98}" sibTransId="{C60189F1-79F1-4E92-A502-25976A0D375F}"/>
    <dgm:cxn modelId="{88043D93-E488-4144-8061-3AD061F8ECC7}" srcId="{982933D9-63CE-4B65-81AC-134B518D02CE}" destId="{0D383C9B-9A98-4E74-9058-51805F41BC4A}" srcOrd="0" destOrd="0" parTransId="{67DC53F3-9712-43CD-A351-3DCF5582CC41}" sibTransId="{EA95F349-6BDA-426C-BA16-06D4B459807D}"/>
    <dgm:cxn modelId="{BDEC9E5B-9686-46D2-8B1D-C8B94B296227}" type="presOf" srcId="{FB61AD1C-244E-4A71-B959-FCB702885AD6}" destId="{7F2A7011-9B88-4A86-BE7E-3FB5C1769CD1}" srcOrd="0" destOrd="0" presId="urn:microsoft.com/office/officeart/2008/layout/LinedList"/>
    <dgm:cxn modelId="{847677D2-B3CD-40E3-AB88-17FF036B704A}" srcId="{982933D9-63CE-4B65-81AC-134B518D02CE}" destId="{C84B989F-4DB1-41A3-9594-B50FB864BCD4}" srcOrd="1" destOrd="0" parTransId="{B9A1B3B8-30A5-4DC9-887B-B56B39D02EB2}" sibTransId="{817F2A04-A25C-449F-B748-490BC4049643}"/>
    <dgm:cxn modelId="{F19BD65F-C422-42B1-AFFB-1902541B1084}" srcId="{982933D9-63CE-4B65-81AC-134B518D02CE}" destId="{4A9DCC5A-42AD-4CF9-9B0B-DF14CD715D39}" srcOrd="9" destOrd="0" parTransId="{65F87512-FA39-4C7D-B62A-601A5F231254}" sibTransId="{E20111EE-2A86-458F-876B-138AFAEE0440}"/>
    <dgm:cxn modelId="{8D81747E-9DDF-480F-818E-C939BFD1D37C}" srcId="{982933D9-63CE-4B65-81AC-134B518D02CE}" destId="{D9E8509A-C453-48C8-8555-D26C86DFE91A}" srcOrd="5" destOrd="0" parTransId="{3BA30F54-54AC-4A78-BE07-ECF35FEF3847}" sibTransId="{097600A3-5A63-4A47-982B-3FCE2F794CFE}"/>
    <dgm:cxn modelId="{274575CF-4980-4F12-9B1C-1047CDCBE3CF}" srcId="{982933D9-63CE-4B65-81AC-134B518D02CE}" destId="{5421A2D9-1B47-4A76-BD57-40F4CCFF0753}" srcOrd="3" destOrd="0" parTransId="{C3BF4B3D-0DD6-45C7-AC14-00651D217A26}" sibTransId="{5527E606-6316-4C04-8C1F-1D12834FDBC0}"/>
    <dgm:cxn modelId="{C30418C9-E29F-4A5D-8A99-A8614738619B}" type="presOf" srcId="{982933D9-63CE-4B65-81AC-134B518D02CE}" destId="{52F3AA0B-094C-4611-9DFE-A236D02C427F}" srcOrd="0" destOrd="0" presId="urn:microsoft.com/office/officeart/2008/layout/LinedList"/>
    <dgm:cxn modelId="{A458F50A-E66D-401A-934C-E8160E0B8FAA}" type="presOf" srcId="{217C9560-63F8-466D-9ACE-0E40E30F9068}" destId="{ACEB3B7F-FEF4-4CB1-8A7C-8C6671DFE920}" srcOrd="0" destOrd="0" presId="urn:microsoft.com/office/officeart/2008/layout/LinedList"/>
    <dgm:cxn modelId="{5E35C772-7E2F-4C88-8834-937DCE4E2A0B}" type="presOf" srcId="{4A9DCC5A-42AD-4CF9-9B0B-DF14CD715D39}" destId="{57E5E008-8D49-44D6-B0DB-B863D7E20895}" srcOrd="0" destOrd="0" presId="urn:microsoft.com/office/officeart/2008/layout/LinedList"/>
    <dgm:cxn modelId="{3AFD5AAB-2CDC-413D-803C-B1035459DA5D}" type="presOf" srcId="{B8DF03EB-6A86-46FE-917D-AF4DCCE72FC1}" destId="{A243C16A-D939-4AD6-A7DA-40B0D3A83232}" srcOrd="0" destOrd="0" presId="urn:microsoft.com/office/officeart/2008/layout/LinedList"/>
    <dgm:cxn modelId="{B2F97F51-3A3A-4F06-9900-09CB9D72B1CA}" type="presOf" srcId="{0C24FD13-CD01-43B8-9EF0-24F34C9E918A}" destId="{A79F8256-ADBE-4E33-A0F4-AE689D43EDA4}" srcOrd="0" destOrd="0" presId="urn:microsoft.com/office/officeart/2008/layout/LinedList"/>
    <dgm:cxn modelId="{BF7A5FBB-6520-4FAF-8197-3C5E34AA0A73}" type="presOf" srcId="{380DF34F-E487-4039-AE8B-10897A251D29}" destId="{62AB0E43-817F-40B7-BD35-9DC5ACF6A4C3}" srcOrd="0" destOrd="0" presId="urn:microsoft.com/office/officeart/2008/layout/LinedList"/>
    <dgm:cxn modelId="{2D044954-84E0-49E2-892F-574EAF1A3107}" type="presOf" srcId="{0D383C9B-9A98-4E74-9058-51805F41BC4A}" destId="{142A3071-C7B8-417C-9D9C-77BD07B6D71A}" srcOrd="0" destOrd="0" presId="urn:microsoft.com/office/officeart/2008/layout/LinedList"/>
    <dgm:cxn modelId="{75B59DEC-46D7-40FE-B061-6D54042A267B}" srcId="{982933D9-63CE-4B65-81AC-134B518D02CE}" destId="{217C9560-63F8-466D-9ACE-0E40E30F9068}" srcOrd="6" destOrd="0" parTransId="{DD0CF27E-FB5C-4EE6-8959-80B392823F76}" sibTransId="{5EA06D51-6C93-4E49-B4DD-2B93B7850B8E}"/>
    <dgm:cxn modelId="{D1EF8619-4651-4691-AF91-9A800464338B}" srcId="{982933D9-63CE-4B65-81AC-134B518D02CE}" destId="{FB61AD1C-244E-4A71-B959-FCB702885AD6}" srcOrd="4" destOrd="0" parTransId="{D5C85EDA-11D2-4A98-9AAF-D14F48BD914E}" sibTransId="{F743AD56-2919-414D-A519-D4C158E06D4A}"/>
    <dgm:cxn modelId="{B3875E59-ECD3-4ACB-B60A-AEFC1862FF7E}" type="presOf" srcId="{D9E8509A-C453-48C8-8555-D26C86DFE91A}" destId="{71E3D689-6519-472B-84F4-0E6DC3EBA2F8}" srcOrd="0" destOrd="0" presId="urn:microsoft.com/office/officeart/2008/layout/LinedList"/>
    <dgm:cxn modelId="{B63ED6D4-8EB3-4E5D-9035-C5D3D288D75D}" type="presParOf" srcId="{52F3AA0B-094C-4611-9DFE-A236D02C427F}" destId="{B9918F9F-DE37-4C0A-8A6E-7AEF10BF64F6}" srcOrd="0" destOrd="0" presId="urn:microsoft.com/office/officeart/2008/layout/LinedList"/>
    <dgm:cxn modelId="{154D9831-C316-4DBA-A214-0694B6071CAD}" type="presParOf" srcId="{52F3AA0B-094C-4611-9DFE-A236D02C427F}" destId="{514ADAAC-51A4-4F09-989C-2667297A673E}" srcOrd="1" destOrd="0" presId="urn:microsoft.com/office/officeart/2008/layout/LinedList"/>
    <dgm:cxn modelId="{BA886BE3-BF9C-44AA-A240-C700B9137B11}" type="presParOf" srcId="{514ADAAC-51A4-4F09-989C-2667297A673E}" destId="{142A3071-C7B8-417C-9D9C-77BD07B6D71A}" srcOrd="0" destOrd="0" presId="urn:microsoft.com/office/officeart/2008/layout/LinedList"/>
    <dgm:cxn modelId="{A380EEDF-9712-4312-B2C0-EEE56AD145BB}" type="presParOf" srcId="{514ADAAC-51A4-4F09-989C-2667297A673E}" destId="{C3DD5B24-36C6-4782-9249-3B4E8EB47D2B}" srcOrd="1" destOrd="0" presId="urn:microsoft.com/office/officeart/2008/layout/LinedList"/>
    <dgm:cxn modelId="{D21F71FB-3611-4835-A113-2D525F1E13C9}" type="presParOf" srcId="{52F3AA0B-094C-4611-9DFE-A236D02C427F}" destId="{AB0EF725-DF4A-4720-9FE5-B5CFFE38780C}" srcOrd="2" destOrd="0" presId="urn:microsoft.com/office/officeart/2008/layout/LinedList"/>
    <dgm:cxn modelId="{CD8F2EC8-810C-4E79-BD3D-4940E14DC84C}" type="presParOf" srcId="{52F3AA0B-094C-4611-9DFE-A236D02C427F}" destId="{C4B6E37E-A331-415B-80FD-66F9E455C1FC}" srcOrd="3" destOrd="0" presId="urn:microsoft.com/office/officeart/2008/layout/LinedList"/>
    <dgm:cxn modelId="{DF951ED4-CEFC-4FC4-9B0B-75C559DB7B09}" type="presParOf" srcId="{C4B6E37E-A331-415B-80FD-66F9E455C1FC}" destId="{6BCB183C-F07E-42F7-9F4D-A8633855FEE1}" srcOrd="0" destOrd="0" presId="urn:microsoft.com/office/officeart/2008/layout/LinedList"/>
    <dgm:cxn modelId="{598DB07F-85A1-4042-9438-46E1FAB0E964}" type="presParOf" srcId="{C4B6E37E-A331-415B-80FD-66F9E455C1FC}" destId="{736ACA83-F250-4D05-8AF1-387B93C6DE61}" srcOrd="1" destOrd="0" presId="urn:microsoft.com/office/officeart/2008/layout/LinedList"/>
    <dgm:cxn modelId="{07BC8AEB-2DE2-43FD-BDD4-8E373FDB905B}" type="presParOf" srcId="{52F3AA0B-094C-4611-9DFE-A236D02C427F}" destId="{9AA7370B-D00B-4194-A205-77D09D58A940}" srcOrd="4" destOrd="0" presId="urn:microsoft.com/office/officeart/2008/layout/LinedList"/>
    <dgm:cxn modelId="{ECB5A9C4-68E1-44AF-B669-9B5C30C1870A}" type="presParOf" srcId="{52F3AA0B-094C-4611-9DFE-A236D02C427F}" destId="{3593478F-BB31-46A0-A043-83DD07B3E9C2}" srcOrd="5" destOrd="0" presId="urn:microsoft.com/office/officeart/2008/layout/LinedList"/>
    <dgm:cxn modelId="{595BB324-5B1B-4AE8-BDEA-698E7ED6C1E6}" type="presParOf" srcId="{3593478F-BB31-46A0-A043-83DD07B3E9C2}" destId="{A79F8256-ADBE-4E33-A0F4-AE689D43EDA4}" srcOrd="0" destOrd="0" presId="urn:microsoft.com/office/officeart/2008/layout/LinedList"/>
    <dgm:cxn modelId="{C4738786-FB7B-484D-A749-F7C036012255}" type="presParOf" srcId="{3593478F-BB31-46A0-A043-83DD07B3E9C2}" destId="{7152B792-DCF6-4A33-97E2-5F77749DFC8F}" srcOrd="1" destOrd="0" presId="urn:microsoft.com/office/officeart/2008/layout/LinedList"/>
    <dgm:cxn modelId="{79C18A31-1578-4643-847E-96BE8CF6BB82}" type="presParOf" srcId="{52F3AA0B-094C-4611-9DFE-A236D02C427F}" destId="{55E05517-61F8-4E24-8989-37CD1C06F42F}" srcOrd="6" destOrd="0" presId="urn:microsoft.com/office/officeart/2008/layout/LinedList"/>
    <dgm:cxn modelId="{277506B4-1DE6-4437-9733-0D8457D2C371}" type="presParOf" srcId="{52F3AA0B-094C-4611-9DFE-A236D02C427F}" destId="{5CE7639F-D292-4598-B4E7-CEF6B40E5B6B}" srcOrd="7" destOrd="0" presId="urn:microsoft.com/office/officeart/2008/layout/LinedList"/>
    <dgm:cxn modelId="{601B5D81-45A6-4F05-9A07-37144710F85D}" type="presParOf" srcId="{5CE7639F-D292-4598-B4E7-CEF6B40E5B6B}" destId="{C760CB28-2A61-4405-A159-62C15C533D88}" srcOrd="0" destOrd="0" presId="urn:microsoft.com/office/officeart/2008/layout/LinedList"/>
    <dgm:cxn modelId="{59AFE298-7D77-48DD-B545-F7A2B9E9F974}" type="presParOf" srcId="{5CE7639F-D292-4598-B4E7-CEF6B40E5B6B}" destId="{F4171AFA-EA31-4998-BC65-8FD1EB21FE84}" srcOrd="1" destOrd="0" presId="urn:microsoft.com/office/officeart/2008/layout/LinedList"/>
    <dgm:cxn modelId="{81F54684-7B84-4FBC-BE69-618F5363D8D0}" type="presParOf" srcId="{52F3AA0B-094C-4611-9DFE-A236D02C427F}" destId="{267B9EB5-6869-452D-8132-DEDAA6211FE6}" srcOrd="8" destOrd="0" presId="urn:microsoft.com/office/officeart/2008/layout/LinedList"/>
    <dgm:cxn modelId="{ECEC2146-FF4E-4BF3-BBBD-ADA474EF554C}" type="presParOf" srcId="{52F3AA0B-094C-4611-9DFE-A236D02C427F}" destId="{B3D4C4E6-6478-4612-8B44-3FF9599AD23A}" srcOrd="9" destOrd="0" presId="urn:microsoft.com/office/officeart/2008/layout/LinedList"/>
    <dgm:cxn modelId="{60FEE9AF-AC5E-456B-AEA0-B5EB7CC5E657}" type="presParOf" srcId="{B3D4C4E6-6478-4612-8B44-3FF9599AD23A}" destId="{7F2A7011-9B88-4A86-BE7E-3FB5C1769CD1}" srcOrd="0" destOrd="0" presId="urn:microsoft.com/office/officeart/2008/layout/LinedList"/>
    <dgm:cxn modelId="{8265CC6B-E1AD-42DD-9AD3-101CCD7D1B0F}" type="presParOf" srcId="{B3D4C4E6-6478-4612-8B44-3FF9599AD23A}" destId="{3736C6B2-374F-4128-AF30-12B04ECFB3DA}" srcOrd="1" destOrd="0" presId="urn:microsoft.com/office/officeart/2008/layout/LinedList"/>
    <dgm:cxn modelId="{1237F1F3-8AF3-41D2-BC6C-5F5C236E05EF}" type="presParOf" srcId="{52F3AA0B-094C-4611-9DFE-A236D02C427F}" destId="{A7811729-A439-4F08-9FF4-B3DACDD0D50F}" srcOrd="10" destOrd="0" presId="urn:microsoft.com/office/officeart/2008/layout/LinedList"/>
    <dgm:cxn modelId="{0227431E-02CA-47C1-BEB3-A7D4892C638C}" type="presParOf" srcId="{52F3AA0B-094C-4611-9DFE-A236D02C427F}" destId="{1338832A-3939-4FE4-8365-2D637EFDC4A8}" srcOrd="11" destOrd="0" presId="urn:microsoft.com/office/officeart/2008/layout/LinedList"/>
    <dgm:cxn modelId="{28987F55-0FDD-499A-8ABF-18F0E40A5082}" type="presParOf" srcId="{1338832A-3939-4FE4-8365-2D637EFDC4A8}" destId="{71E3D689-6519-472B-84F4-0E6DC3EBA2F8}" srcOrd="0" destOrd="0" presId="urn:microsoft.com/office/officeart/2008/layout/LinedList"/>
    <dgm:cxn modelId="{461AAAEA-F70E-4A10-9761-482AAC631C6A}" type="presParOf" srcId="{1338832A-3939-4FE4-8365-2D637EFDC4A8}" destId="{48C5AC91-3AFE-4258-86EA-0279561F2B49}" srcOrd="1" destOrd="0" presId="urn:microsoft.com/office/officeart/2008/layout/LinedList"/>
    <dgm:cxn modelId="{3115B90E-73C9-4808-9AB4-EDC197DC449E}" type="presParOf" srcId="{52F3AA0B-094C-4611-9DFE-A236D02C427F}" destId="{BC0C29D7-66EA-4C37-8BFE-3ED66389B69A}" srcOrd="12" destOrd="0" presId="urn:microsoft.com/office/officeart/2008/layout/LinedList"/>
    <dgm:cxn modelId="{248431D7-EB99-4D8F-9073-57524F259D56}" type="presParOf" srcId="{52F3AA0B-094C-4611-9DFE-A236D02C427F}" destId="{6E3630DD-994A-4731-9A5E-9781D4454D11}" srcOrd="13" destOrd="0" presId="urn:microsoft.com/office/officeart/2008/layout/LinedList"/>
    <dgm:cxn modelId="{18B31D12-29A9-4980-8FB3-97CC9D398FF9}" type="presParOf" srcId="{6E3630DD-994A-4731-9A5E-9781D4454D11}" destId="{ACEB3B7F-FEF4-4CB1-8A7C-8C6671DFE920}" srcOrd="0" destOrd="0" presId="urn:microsoft.com/office/officeart/2008/layout/LinedList"/>
    <dgm:cxn modelId="{6AED21D1-052A-4FD9-A929-B9A77AFAD62B}" type="presParOf" srcId="{6E3630DD-994A-4731-9A5E-9781D4454D11}" destId="{C650D285-2E75-4BF7-9479-792F874D8231}" srcOrd="1" destOrd="0" presId="urn:microsoft.com/office/officeart/2008/layout/LinedList"/>
    <dgm:cxn modelId="{B8D37624-4599-41C4-9DE5-ECD490A8D4E3}" type="presParOf" srcId="{52F3AA0B-094C-4611-9DFE-A236D02C427F}" destId="{AF44CFD9-2C18-4E88-9556-EF005BCC2ABE}" srcOrd="14" destOrd="0" presId="urn:microsoft.com/office/officeart/2008/layout/LinedList"/>
    <dgm:cxn modelId="{61F6AF35-0F69-453D-9858-947F7D0A2A7E}" type="presParOf" srcId="{52F3AA0B-094C-4611-9DFE-A236D02C427F}" destId="{C9C9DE7C-B59B-494E-B4C0-3D34F5B0C17A}" srcOrd="15" destOrd="0" presId="urn:microsoft.com/office/officeart/2008/layout/LinedList"/>
    <dgm:cxn modelId="{EBE060CE-A5C1-49E6-8532-116BE0B60677}" type="presParOf" srcId="{C9C9DE7C-B59B-494E-B4C0-3D34F5B0C17A}" destId="{62AB0E43-817F-40B7-BD35-9DC5ACF6A4C3}" srcOrd="0" destOrd="0" presId="urn:microsoft.com/office/officeart/2008/layout/LinedList"/>
    <dgm:cxn modelId="{3BD3D0CE-E638-4549-BEB7-0B4BF43FB7DB}" type="presParOf" srcId="{C9C9DE7C-B59B-494E-B4C0-3D34F5B0C17A}" destId="{E13E0D04-F708-4D95-820E-424F0802A04C}" srcOrd="1" destOrd="0" presId="urn:microsoft.com/office/officeart/2008/layout/LinedList"/>
    <dgm:cxn modelId="{95164BB9-7069-4585-A326-F688559ED8D8}" type="presParOf" srcId="{52F3AA0B-094C-4611-9DFE-A236D02C427F}" destId="{65745438-11B1-4988-829A-492D610615AF}" srcOrd="16" destOrd="0" presId="urn:microsoft.com/office/officeart/2008/layout/LinedList"/>
    <dgm:cxn modelId="{2B7AB194-D4EC-42C5-8CCD-67DACF0CF382}" type="presParOf" srcId="{52F3AA0B-094C-4611-9DFE-A236D02C427F}" destId="{1DC45401-44AC-4C1B-8194-D4CD89EDA5E6}" srcOrd="17" destOrd="0" presId="urn:microsoft.com/office/officeart/2008/layout/LinedList"/>
    <dgm:cxn modelId="{317AA7A5-4ACD-41FF-BB4C-519CA78A74D2}" type="presParOf" srcId="{1DC45401-44AC-4C1B-8194-D4CD89EDA5E6}" destId="{A243C16A-D939-4AD6-A7DA-40B0D3A83232}" srcOrd="0" destOrd="0" presId="urn:microsoft.com/office/officeart/2008/layout/LinedList"/>
    <dgm:cxn modelId="{14D6187D-F7EC-442F-9F04-F283BA2C0BE6}" type="presParOf" srcId="{1DC45401-44AC-4C1B-8194-D4CD89EDA5E6}" destId="{55D3C81A-D991-4A96-ACE4-2A8290888C6E}" srcOrd="1" destOrd="0" presId="urn:microsoft.com/office/officeart/2008/layout/LinedList"/>
    <dgm:cxn modelId="{71BADD6D-EDE8-4ECE-9C2F-179A88FA2BD2}" type="presParOf" srcId="{52F3AA0B-094C-4611-9DFE-A236D02C427F}" destId="{BB43305B-7D18-4A78-8685-15D4307A77F8}" srcOrd="18" destOrd="0" presId="urn:microsoft.com/office/officeart/2008/layout/LinedList"/>
    <dgm:cxn modelId="{5A3A1B3B-0EDE-4820-9A9F-A3435931473C}" type="presParOf" srcId="{52F3AA0B-094C-4611-9DFE-A236D02C427F}" destId="{C9887AEC-D3B4-476A-8771-53D950EC2E4A}" srcOrd="19" destOrd="0" presId="urn:microsoft.com/office/officeart/2008/layout/LinedList"/>
    <dgm:cxn modelId="{8BCBF864-6444-49D4-9F26-9EF2E8713253}" type="presParOf" srcId="{C9887AEC-D3B4-476A-8771-53D950EC2E4A}" destId="{57E5E008-8D49-44D6-B0DB-B863D7E20895}" srcOrd="0" destOrd="0" presId="urn:microsoft.com/office/officeart/2008/layout/LinedList"/>
    <dgm:cxn modelId="{385B1048-4F52-4795-80EF-9AED3C104CF5}" type="presParOf" srcId="{C9887AEC-D3B4-476A-8771-53D950EC2E4A}" destId="{455E8806-05EF-4630-A191-8892C705956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9E0E25-4309-4577-A97B-B5F8B4EDF5E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tr-TR"/>
        </a:p>
      </dgm:t>
    </dgm:pt>
    <dgm:pt modelId="{6AA8FF61-0987-4A1D-9DA2-134607D20621}">
      <dgm:prSet phldrT="[Metin]"/>
      <dgm:spPr/>
      <dgm:t>
        <a:bodyPr/>
        <a:lstStyle/>
        <a:p>
          <a:r>
            <a:rPr lang="tr-TR" dirty="0" smtClean="0"/>
            <a:t>Teknolojik açıdan</a:t>
          </a:r>
        </a:p>
        <a:p>
          <a:r>
            <a:rPr lang="tr-TR" dirty="0" smtClean="0"/>
            <a:t> yeni </a:t>
          </a:r>
        </a:p>
        <a:p>
          <a:r>
            <a:rPr lang="tr-TR" dirty="0" smtClean="0"/>
            <a:t>veya iyileştirilmiş ürün </a:t>
          </a:r>
          <a:endParaRPr lang="tr-TR" dirty="0"/>
        </a:p>
      </dgm:t>
    </dgm:pt>
    <dgm:pt modelId="{B9090C33-74C7-4970-BDD0-762978A7B4D3}" type="parTrans" cxnId="{022B24A7-579F-487F-99D4-050F3A140A28}">
      <dgm:prSet/>
      <dgm:spPr/>
      <dgm:t>
        <a:bodyPr/>
        <a:lstStyle/>
        <a:p>
          <a:endParaRPr lang="tr-TR"/>
        </a:p>
      </dgm:t>
    </dgm:pt>
    <dgm:pt modelId="{7075A5E0-B1CB-4172-911D-47452DE2FF86}" type="sibTrans" cxnId="{022B24A7-579F-487F-99D4-050F3A140A28}">
      <dgm:prSet/>
      <dgm:spPr/>
      <dgm:t>
        <a:bodyPr/>
        <a:lstStyle/>
        <a:p>
          <a:endParaRPr lang="tr-TR"/>
        </a:p>
      </dgm:t>
    </dgm:pt>
    <dgm:pt modelId="{AF8C6FA4-98E4-4FD8-A9E8-96B7D1E721EB}">
      <dgm:prSet phldrT="[Metin]"/>
      <dgm:spPr/>
      <dgm:t>
        <a:bodyPr/>
        <a:lstStyle/>
        <a:p>
          <a:r>
            <a:rPr lang="tr-TR" dirty="0" smtClean="0"/>
            <a:t>Yeni ürün üretilmesi</a:t>
          </a:r>
          <a:endParaRPr lang="tr-TR" dirty="0"/>
        </a:p>
      </dgm:t>
    </dgm:pt>
    <dgm:pt modelId="{802010F6-ED0C-4463-AC81-9E97F6E1F3D8}" type="parTrans" cxnId="{5AA08973-BE97-4473-B45F-75F82D8C3AF7}">
      <dgm:prSet/>
      <dgm:spPr/>
      <dgm:t>
        <a:bodyPr/>
        <a:lstStyle/>
        <a:p>
          <a:endParaRPr lang="tr-TR"/>
        </a:p>
      </dgm:t>
    </dgm:pt>
    <dgm:pt modelId="{8139277F-C473-46B4-AC17-711BBBB8F5BE}" type="sibTrans" cxnId="{5AA08973-BE97-4473-B45F-75F82D8C3AF7}">
      <dgm:prSet/>
      <dgm:spPr/>
      <dgm:t>
        <a:bodyPr/>
        <a:lstStyle/>
        <a:p>
          <a:endParaRPr lang="tr-TR"/>
        </a:p>
      </dgm:t>
    </dgm:pt>
    <dgm:pt modelId="{23B03664-E6D4-400B-A510-5307B4723D45}">
      <dgm:prSet phldrT="[Metin]"/>
      <dgm:spPr/>
      <dgm:t>
        <a:bodyPr/>
        <a:lstStyle/>
        <a:p>
          <a:r>
            <a:rPr lang="tr-TR" dirty="0" smtClean="0"/>
            <a:t>Ürün kalitesi veya standartlarının iyileştirilmesi</a:t>
          </a:r>
          <a:endParaRPr lang="tr-TR" dirty="0"/>
        </a:p>
      </dgm:t>
    </dgm:pt>
    <dgm:pt modelId="{FEE7BA52-5A7A-479D-AD14-2D6D9E788DD8}" type="parTrans" cxnId="{91D26E35-32D9-48FB-88A5-F78AEF536D2D}">
      <dgm:prSet/>
      <dgm:spPr/>
      <dgm:t>
        <a:bodyPr/>
        <a:lstStyle/>
        <a:p>
          <a:endParaRPr lang="tr-TR"/>
        </a:p>
      </dgm:t>
    </dgm:pt>
    <dgm:pt modelId="{001C64E9-3308-4587-8BD3-5CB3AFD93D41}" type="sibTrans" cxnId="{91D26E35-32D9-48FB-88A5-F78AEF536D2D}">
      <dgm:prSet/>
      <dgm:spPr/>
      <dgm:t>
        <a:bodyPr/>
        <a:lstStyle/>
        <a:p>
          <a:endParaRPr lang="tr-TR"/>
        </a:p>
      </dgm:t>
    </dgm:pt>
    <dgm:pt modelId="{8BCCC6FE-22C3-4099-89FD-73CF3C34D39D}" type="pres">
      <dgm:prSet presAssocID="{049E0E25-4309-4577-A97B-B5F8B4EDF5E8}" presName="diagram" presStyleCnt="0">
        <dgm:presLayoutVars>
          <dgm:chPref val="1"/>
          <dgm:dir/>
          <dgm:animOne val="branch"/>
          <dgm:animLvl val="lvl"/>
          <dgm:resizeHandles val="exact"/>
        </dgm:presLayoutVars>
      </dgm:prSet>
      <dgm:spPr/>
      <dgm:t>
        <a:bodyPr/>
        <a:lstStyle/>
        <a:p>
          <a:endParaRPr lang="tr-TR"/>
        </a:p>
      </dgm:t>
    </dgm:pt>
    <dgm:pt modelId="{E61DE8A4-8A73-42DB-AECA-C58807F52E11}" type="pres">
      <dgm:prSet presAssocID="{6AA8FF61-0987-4A1D-9DA2-134607D20621}" presName="root1" presStyleCnt="0"/>
      <dgm:spPr/>
      <dgm:t>
        <a:bodyPr/>
        <a:lstStyle/>
        <a:p>
          <a:endParaRPr lang="tr-TR"/>
        </a:p>
      </dgm:t>
    </dgm:pt>
    <dgm:pt modelId="{4EF562BD-6146-4A67-8B3F-2ED5BDAA1D6A}" type="pres">
      <dgm:prSet presAssocID="{6AA8FF61-0987-4A1D-9DA2-134607D20621}" presName="LevelOneTextNode" presStyleLbl="node0" presStyleIdx="0" presStyleCnt="1" custScaleX="74617" custScaleY="105153">
        <dgm:presLayoutVars>
          <dgm:chPref val="3"/>
        </dgm:presLayoutVars>
      </dgm:prSet>
      <dgm:spPr/>
      <dgm:t>
        <a:bodyPr/>
        <a:lstStyle/>
        <a:p>
          <a:endParaRPr lang="tr-TR"/>
        </a:p>
      </dgm:t>
    </dgm:pt>
    <dgm:pt modelId="{63E364F5-E56C-4A28-9F5E-8449FCEB542B}" type="pres">
      <dgm:prSet presAssocID="{6AA8FF61-0987-4A1D-9DA2-134607D20621}" presName="level2hierChild" presStyleCnt="0"/>
      <dgm:spPr/>
      <dgm:t>
        <a:bodyPr/>
        <a:lstStyle/>
        <a:p>
          <a:endParaRPr lang="tr-TR"/>
        </a:p>
      </dgm:t>
    </dgm:pt>
    <dgm:pt modelId="{77C6A16D-98D2-4ACC-9112-005A41BC843D}" type="pres">
      <dgm:prSet presAssocID="{802010F6-ED0C-4463-AC81-9E97F6E1F3D8}" presName="conn2-1" presStyleLbl="parChTrans1D2" presStyleIdx="0" presStyleCnt="2"/>
      <dgm:spPr/>
      <dgm:t>
        <a:bodyPr/>
        <a:lstStyle/>
        <a:p>
          <a:endParaRPr lang="tr-TR"/>
        </a:p>
      </dgm:t>
    </dgm:pt>
    <dgm:pt modelId="{F6F27484-8C5F-4491-9CDF-B00023992F1E}" type="pres">
      <dgm:prSet presAssocID="{802010F6-ED0C-4463-AC81-9E97F6E1F3D8}" presName="connTx" presStyleLbl="parChTrans1D2" presStyleIdx="0" presStyleCnt="2"/>
      <dgm:spPr/>
      <dgm:t>
        <a:bodyPr/>
        <a:lstStyle/>
        <a:p>
          <a:endParaRPr lang="tr-TR"/>
        </a:p>
      </dgm:t>
    </dgm:pt>
    <dgm:pt modelId="{CA7C84BC-09E1-462D-8CE2-5647782FA69C}" type="pres">
      <dgm:prSet presAssocID="{AF8C6FA4-98E4-4FD8-A9E8-96B7D1E721EB}" presName="root2" presStyleCnt="0"/>
      <dgm:spPr/>
      <dgm:t>
        <a:bodyPr/>
        <a:lstStyle/>
        <a:p>
          <a:endParaRPr lang="tr-TR"/>
        </a:p>
      </dgm:t>
    </dgm:pt>
    <dgm:pt modelId="{37DD3795-6C3D-411B-8562-96D701A89B6C}" type="pres">
      <dgm:prSet presAssocID="{AF8C6FA4-98E4-4FD8-A9E8-96B7D1E721EB}" presName="LevelTwoTextNode" presStyleLbl="node2" presStyleIdx="0" presStyleCnt="2" custScaleX="62724" custLinFactNeighborX="-2114" custLinFactNeighborY="-3263">
        <dgm:presLayoutVars>
          <dgm:chPref val="3"/>
        </dgm:presLayoutVars>
      </dgm:prSet>
      <dgm:spPr/>
      <dgm:t>
        <a:bodyPr/>
        <a:lstStyle/>
        <a:p>
          <a:endParaRPr lang="tr-TR"/>
        </a:p>
      </dgm:t>
    </dgm:pt>
    <dgm:pt modelId="{03C955B6-A39A-43EB-A6B7-B3FFFA6070F3}" type="pres">
      <dgm:prSet presAssocID="{AF8C6FA4-98E4-4FD8-A9E8-96B7D1E721EB}" presName="level3hierChild" presStyleCnt="0"/>
      <dgm:spPr/>
      <dgm:t>
        <a:bodyPr/>
        <a:lstStyle/>
        <a:p>
          <a:endParaRPr lang="tr-TR"/>
        </a:p>
      </dgm:t>
    </dgm:pt>
    <dgm:pt modelId="{54ED72E0-C25C-48C0-8FB3-23C6D94B76E6}" type="pres">
      <dgm:prSet presAssocID="{FEE7BA52-5A7A-479D-AD14-2D6D9E788DD8}" presName="conn2-1" presStyleLbl="parChTrans1D2" presStyleIdx="1" presStyleCnt="2"/>
      <dgm:spPr/>
      <dgm:t>
        <a:bodyPr/>
        <a:lstStyle/>
        <a:p>
          <a:endParaRPr lang="tr-TR"/>
        </a:p>
      </dgm:t>
    </dgm:pt>
    <dgm:pt modelId="{BCAA1609-0368-4D0D-829F-D0DF2F06B643}" type="pres">
      <dgm:prSet presAssocID="{FEE7BA52-5A7A-479D-AD14-2D6D9E788DD8}" presName="connTx" presStyleLbl="parChTrans1D2" presStyleIdx="1" presStyleCnt="2"/>
      <dgm:spPr/>
      <dgm:t>
        <a:bodyPr/>
        <a:lstStyle/>
        <a:p>
          <a:endParaRPr lang="tr-TR"/>
        </a:p>
      </dgm:t>
    </dgm:pt>
    <dgm:pt modelId="{E406E687-04BD-4628-86E7-E1C1C95C0D8B}" type="pres">
      <dgm:prSet presAssocID="{23B03664-E6D4-400B-A510-5307B4723D45}" presName="root2" presStyleCnt="0"/>
      <dgm:spPr/>
      <dgm:t>
        <a:bodyPr/>
        <a:lstStyle/>
        <a:p>
          <a:endParaRPr lang="tr-TR"/>
        </a:p>
      </dgm:t>
    </dgm:pt>
    <dgm:pt modelId="{A8770CAD-F8F9-48BB-A28C-9DC274D6A525}" type="pres">
      <dgm:prSet presAssocID="{23B03664-E6D4-400B-A510-5307B4723D45}" presName="LevelTwoTextNode" presStyleLbl="node2" presStyleIdx="1" presStyleCnt="2" custScaleX="60661">
        <dgm:presLayoutVars>
          <dgm:chPref val="3"/>
        </dgm:presLayoutVars>
      </dgm:prSet>
      <dgm:spPr/>
      <dgm:t>
        <a:bodyPr/>
        <a:lstStyle/>
        <a:p>
          <a:endParaRPr lang="tr-TR"/>
        </a:p>
      </dgm:t>
    </dgm:pt>
    <dgm:pt modelId="{0B4C9051-2FA2-47A0-8036-D52DAC99F5EB}" type="pres">
      <dgm:prSet presAssocID="{23B03664-E6D4-400B-A510-5307B4723D45}" presName="level3hierChild" presStyleCnt="0"/>
      <dgm:spPr/>
      <dgm:t>
        <a:bodyPr/>
        <a:lstStyle/>
        <a:p>
          <a:endParaRPr lang="tr-TR"/>
        </a:p>
      </dgm:t>
    </dgm:pt>
  </dgm:ptLst>
  <dgm:cxnLst>
    <dgm:cxn modelId="{AB8482C7-7262-428F-9C25-3F72BC6D86CB}" type="presOf" srcId="{802010F6-ED0C-4463-AC81-9E97F6E1F3D8}" destId="{77C6A16D-98D2-4ACC-9112-005A41BC843D}" srcOrd="0" destOrd="0" presId="urn:microsoft.com/office/officeart/2005/8/layout/hierarchy2"/>
    <dgm:cxn modelId="{15ED9C34-C2DB-496A-8BA5-5283AC512371}" type="presOf" srcId="{23B03664-E6D4-400B-A510-5307B4723D45}" destId="{A8770CAD-F8F9-48BB-A28C-9DC274D6A525}" srcOrd="0" destOrd="0" presId="urn:microsoft.com/office/officeart/2005/8/layout/hierarchy2"/>
    <dgm:cxn modelId="{4D34B4AD-022E-4FC5-95F5-171EC210B281}" type="presOf" srcId="{049E0E25-4309-4577-A97B-B5F8B4EDF5E8}" destId="{8BCCC6FE-22C3-4099-89FD-73CF3C34D39D}" srcOrd="0" destOrd="0" presId="urn:microsoft.com/office/officeart/2005/8/layout/hierarchy2"/>
    <dgm:cxn modelId="{C0F725A5-884C-4765-9D57-ABC4BCE76130}" type="presOf" srcId="{AF8C6FA4-98E4-4FD8-A9E8-96B7D1E721EB}" destId="{37DD3795-6C3D-411B-8562-96D701A89B6C}" srcOrd="0" destOrd="0" presId="urn:microsoft.com/office/officeart/2005/8/layout/hierarchy2"/>
    <dgm:cxn modelId="{5AA08973-BE97-4473-B45F-75F82D8C3AF7}" srcId="{6AA8FF61-0987-4A1D-9DA2-134607D20621}" destId="{AF8C6FA4-98E4-4FD8-A9E8-96B7D1E721EB}" srcOrd="0" destOrd="0" parTransId="{802010F6-ED0C-4463-AC81-9E97F6E1F3D8}" sibTransId="{8139277F-C473-46B4-AC17-711BBBB8F5BE}"/>
    <dgm:cxn modelId="{E70BF885-FE77-427E-8925-9C9E26BAC02C}" type="presOf" srcId="{802010F6-ED0C-4463-AC81-9E97F6E1F3D8}" destId="{F6F27484-8C5F-4491-9CDF-B00023992F1E}" srcOrd="1" destOrd="0" presId="urn:microsoft.com/office/officeart/2005/8/layout/hierarchy2"/>
    <dgm:cxn modelId="{91D26E35-32D9-48FB-88A5-F78AEF536D2D}" srcId="{6AA8FF61-0987-4A1D-9DA2-134607D20621}" destId="{23B03664-E6D4-400B-A510-5307B4723D45}" srcOrd="1" destOrd="0" parTransId="{FEE7BA52-5A7A-479D-AD14-2D6D9E788DD8}" sibTransId="{001C64E9-3308-4587-8BD3-5CB3AFD93D41}"/>
    <dgm:cxn modelId="{0F090F90-3D50-4F95-9BED-C62DB1EF831B}" type="presOf" srcId="{FEE7BA52-5A7A-479D-AD14-2D6D9E788DD8}" destId="{BCAA1609-0368-4D0D-829F-D0DF2F06B643}" srcOrd="1" destOrd="0" presId="urn:microsoft.com/office/officeart/2005/8/layout/hierarchy2"/>
    <dgm:cxn modelId="{53DC1AFE-636C-49DF-B4EC-CBE23175A326}" type="presOf" srcId="{FEE7BA52-5A7A-479D-AD14-2D6D9E788DD8}" destId="{54ED72E0-C25C-48C0-8FB3-23C6D94B76E6}" srcOrd="0" destOrd="0" presId="urn:microsoft.com/office/officeart/2005/8/layout/hierarchy2"/>
    <dgm:cxn modelId="{9937A044-3E21-42A0-94BE-2ECD12B631D7}" type="presOf" srcId="{6AA8FF61-0987-4A1D-9DA2-134607D20621}" destId="{4EF562BD-6146-4A67-8B3F-2ED5BDAA1D6A}" srcOrd="0" destOrd="0" presId="urn:microsoft.com/office/officeart/2005/8/layout/hierarchy2"/>
    <dgm:cxn modelId="{022B24A7-579F-487F-99D4-050F3A140A28}" srcId="{049E0E25-4309-4577-A97B-B5F8B4EDF5E8}" destId="{6AA8FF61-0987-4A1D-9DA2-134607D20621}" srcOrd="0" destOrd="0" parTransId="{B9090C33-74C7-4970-BDD0-762978A7B4D3}" sibTransId="{7075A5E0-B1CB-4172-911D-47452DE2FF86}"/>
    <dgm:cxn modelId="{754D64DF-0A1C-47EC-AE43-84617810637C}" type="presParOf" srcId="{8BCCC6FE-22C3-4099-89FD-73CF3C34D39D}" destId="{E61DE8A4-8A73-42DB-AECA-C58807F52E11}" srcOrd="0" destOrd="0" presId="urn:microsoft.com/office/officeart/2005/8/layout/hierarchy2"/>
    <dgm:cxn modelId="{D5145509-4034-43E1-A15C-6D8F36CF5FE4}" type="presParOf" srcId="{E61DE8A4-8A73-42DB-AECA-C58807F52E11}" destId="{4EF562BD-6146-4A67-8B3F-2ED5BDAA1D6A}" srcOrd="0" destOrd="0" presId="urn:microsoft.com/office/officeart/2005/8/layout/hierarchy2"/>
    <dgm:cxn modelId="{C5866350-42C6-4727-B681-55839D148C4C}" type="presParOf" srcId="{E61DE8A4-8A73-42DB-AECA-C58807F52E11}" destId="{63E364F5-E56C-4A28-9F5E-8449FCEB542B}" srcOrd="1" destOrd="0" presId="urn:microsoft.com/office/officeart/2005/8/layout/hierarchy2"/>
    <dgm:cxn modelId="{95D9665C-562D-418D-92A9-B05310AF542F}" type="presParOf" srcId="{63E364F5-E56C-4A28-9F5E-8449FCEB542B}" destId="{77C6A16D-98D2-4ACC-9112-005A41BC843D}" srcOrd="0" destOrd="0" presId="urn:microsoft.com/office/officeart/2005/8/layout/hierarchy2"/>
    <dgm:cxn modelId="{B63ECED3-6768-4801-B3B4-73B86B0FF139}" type="presParOf" srcId="{77C6A16D-98D2-4ACC-9112-005A41BC843D}" destId="{F6F27484-8C5F-4491-9CDF-B00023992F1E}" srcOrd="0" destOrd="0" presId="urn:microsoft.com/office/officeart/2005/8/layout/hierarchy2"/>
    <dgm:cxn modelId="{759350BA-CFC7-4C77-8BAD-3AD353047817}" type="presParOf" srcId="{63E364F5-E56C-4A28-9F5E-8449FCEB542B}" destId="{CA7C84BC-09E1-462D-8CE2-5647782FA69C}" srcOrd="1" destOrd="0" presId="urn:microsoft.com/office/officeart/2005/8/layout/hierarchy2"/>
    <dgm:cxn modelId="{3C13C56A-450C-488E-A5DE-5DB1E7F5248D}" type="presParOf" srcId="{CA7C84BC-09E1-462D-8CE2-5647782FA69C}" destId="{37DD3795-6C3D-411B-8562-96D701A89B6C}" srcOrd="0" destOrd="0" presId="urn:microsoft.com/office/officeart/2005/8/layout/hierarchy2"/>
    <dgm:cxn modelId="{B4C65416-DC87-43B8-9BCD-915B7D925BAB}" type="presParOf" srcId="{CA7C84BC-09E1-462D-8CE2-5647782FA69C}" destId="{03C955B6-A39A-43EB-A6B7-B3FFFA6070F3}" srcOrd="1" destOrd="0" presId="urn:microsoft.com/office/officeart/2005/8/layout/hierarchy2"/>
    <dgm:cxn modelId="{11BEB18F-1D7C-4371-8AE0-F41024BA2F23}" type="presParOf" srcId="{63E364F5-E56C-4A28-9F5E-8449FCEB542B}" destId="{54ED72E0-C25C-48C0-8FB3-23C6D94B76E6}" srcOrd="2" destOrd="0" presId="urn:microsoft.com/office/officeart/2005/8/layout/hierarchy2"/>
    <dgm:cxn modelId="{28D1CF45-CF2C-4CCF-9926-C26D8764FE54}" type="presParOf" srcId="{54ED72E0-C25C-48C0-8FB3-23C6D94B76E6}" destId="{BCAA1609-0368-4D0D-829F-D0DF2F06B643}" srcOrd="0" destOrd="0" presId="urn:microsoft.com/office/officeart/2005/8/layout/hierarchy2"/>
    <dgm:cxn modelId="{355A1DAD-8DC6-406E-841E-1AE352393113}" type="presParOf" srcId="{63E364F5-E56C-4A28-9F5E-8449FCEB542B}" destId="{E406E687-04BD-4628-86E7-E1C1C95C0D8B}" srcOrd="3" destOrd="0" presId="urn:microsoft.com/office/officeart/2005/8/layout/hierarchy2"/>
    <dgm:cxn modelId="{63893A32-4E38-475B-AC45-32547ED53FF3}" type="presParOf" srcId="{E406E687-04BD-4628-86E7-E1C1C95C0D8B}" destId="{A8770CAD-F8F9-48BB-A28C-9DC274D6A525}" srcOrd="0" destOrd="0" presId="urn:microsoft.com/office/officeart/2005/8/layout/hierarchy2"/>
    <dgm:cxn modelId="{8AEDC05F-EDDF-42CF-B7C6-13C5457F42E0}" type="presParOf" srcId="{E406E687-04BD-4628-86E7-E1C1C95C0D8B}" destId="{0B4C9051-2FA2-47A0-8036-D52DAC99F5EB}"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9E0E25-4309-4577-A97B-B5F8B4EDF5E8}"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tr-TR"/>
        </a:p>
      </dgm:t>
    </dgm:pt>
    <dgm:pt modelId="{6AA8FF61-0987-4A1D-9DA2-134607D20621}">
      <dgm:prSet phldrT="[Metin]" custT="1"/>
      <dgm:spPr/>
      <dgm:t>
        <a:bodyPr/>
        <a:lstStyle/>
        <a:p>
          <a:r>
            <a:rPr lang="tr-TR" sz="2800" dirty="0" smtClean="0">
              <a:latin typeface="Lilita One" panose="020B0604020202020204" charset="0"/>
            </a:rPr>
            <a:t>Teknolojik süreç yenili</a:t>
          </a:r>
          <a:r>
            <a:rPr lang="tr-TR" sz="2800" b="1" dirty="0" smtClean="0">
              <a:latin typeface="Lilita One" panose="020B0604020202020204" charset="0"/>
            </a:rPr>
            <a:t>ğ</a:t>
          </a:r>
          <a:r>
            <a:rPr lang="tr-TR" sz="2800" dirty="0" smtClean="0">
              <a:latin typeface="Lilita One" panose="020B0604020202020204" charset="0"/>
            </a:rPr>
            <a:t>i </a:t>
          </a:r>
          <a:endParaRPr lang="tr-TR" sz="2800" dirty="0">
            <a:latin typeface="Lilita One" panose="020B0604020202020204" charset="0"/>
          </a:endParaRPr>
        </a:p>
      </dgm:t>
    </dgm:pt>
    <dgm:pt modelId="{B9090C33-74C7-4970-BDD0-762978A7B4D3}" type="parTrans" cxnId="{022B24A7-579F-487F-99D4-050F3A140A28}">
      <dgm:prSet/>
      <dgm:spPr/>
      <dgm:t>
        <a:bodyPr/>
        <a:lstStyle/>
        <a:p>
          <a:endParaRPr lang="tr-TR"/>
        </a:p>
      </dgm:t>
    </dgm:pt>
    <dgm:pt modelId="{7075A5E0-B1CB-4172-911D-47452DE2FF86}" type="sibTrans" cxnId="{022B24A7-579F-487F-99D4-050F3A140A28}">
      <dgm:prSet/>
      <dgm:spPr/>
      <dgm:t>
        <a:bodyPr/>
        <a:lstStyle/>
        <a:p>
          <a:endParaRPr lang="tr-TR"/>
        </a:p>
      </dgm:t>
    </dgm:pt>
    <dgm:pt modelId="{AF8C6FA4-98E4-4FD8-A9E8-96B7D1E721EB}">
      <dgm:prSet phldrT="[Metin]"/>
      <dgm:spPr/>
      <dgm:t>
        <a:bodyPr/>
        <a:lstStyle/>
        <a:p>
          <a:r>
            <a:rPr lang="tr-TR" dirty="0" smtClean="0">
              <a:ln w="0"/>
              <a:effectLst>
                <a:outerShdw blurRad="38100" dist="19050" dir="2700000" algn="tl" rotWithShape="0">
                  <a:schemeClr val="dk1">
                    <a:alpha val="40000"/>
                  </a:schemeClr>
                </a:outerShdw>
              </a:effectLst>
            </a:rPr>
            <a:t>Maliyet düşürücü ve standart yükseltici yeni tekniklerin geliştirilmesi</a:t>
          </a:r>
          <a:r>
            <a:rPr lang="tr-TR" dirty="0" smtClean="0"/>
            <a:t>n üretilmesi</a:t>
          </a:r>
          <a:endParaRPr lang="tr-TR" dirty="0"/>
        </a:p>
      </dgm:t>
    </dgm:pt>
    <dgm:pt modelId="{802010F6-ED0C-4463-AC81-9E97F6E1F3D8}" type="parTrans" cxnId="{5AA08973-BE97-4473-B45F-75F82D8C3AF7}">
      <dgm:prSet/>
      <dgm:spPr/>
      <dgm:t>
        <a:bodyPr/>
        <a:lstStyle/>
        <a:p>
          <a:endParaRPr lang="tr-TR"/>
        </a:p>
      </dgm:t>
    </dgm:pt>
    <dgm:pt modelId="{8139277F-C473-46B4-AC17-711BBBB8F5BE}" type="sibTrans" cxnId="{5AA08973-BE97-4473-B45F-75F82D8C3AF7}">
      <dgm:prSet/>
      <dgm:spPr/>
      <dgm:t>
        <a:bodyPr/>
        <a:lstStyle/>
        <a:p>
          <a:endParaRPr lang="tr-TR"/>
        </a:p>
      </dgm:t>
    </dgm:pt>
    <dgm:pt modelId="{23B03664-E6D4-400B-A510-5307B4723D45}">
      <dgm:prSet phldrT="[Metin]"/>
      <dgm:spPr/>
      <dgm:t>
        <a:bodyPr/>
        <a:lstStyle/>
        <a:p>
          <a:r>
            <a:rPr lang="tr-TR" dirty="0" smtClean="0"/>
            <a:t>Yeni üretim/süreç teknolojilerinin geliştirilmesi</a:t>
          </a:r>
          <a:endParaRPr lang="tr-TR" dirty="0"/>
        </a:p>
      </dgm:t>
    </dgm:pt>
    <dgm:pt modelId="{FEE7BA52-5A7A-479D-AD14-2D6D9E788DD8}" type="parTrans" cxnId="{91D26E35-32D9-48FB-88A5-F78AEF536D2D}">
      <dgm:prSet/>
      <dgm:spPr/>
      <dgm:t>
        <a:bodyPr/>
        <a:lstStyle/>
        <a:p>
          <a:endParaRPr lang="tr-TR"/>
        </a:p>
      </dgm:t>
    </dgm:pt>
    <dgm:pt modelId="{001C64E9-3308-4587-8BD3-5CB3AFD93D41}" type="sibTrans" cxnId="{91D26E35-32D9-48FB-88A5-F78AEF536D2D}">
      <dgm:prSet/>
      <dgm:spPr/>
      <dgm:t>
        <a:bodyPr/>
        <a:lstStyle/>
        <a:p>
          <a:endParaRPr lang="tr-TR"/>
        </a:p>
      </dgm:t>
    </dgm:pt>
    <dgm:pt modelId="{0E09216D-3FBC-42CB-8614-5B869D821D96}" type="pres">
      <dgm:prSet presAssocID="{049E0E25-4309-4577-A97B-B5F8B4EDF5E8}" presName="diagram" presStyleCnt="0">
        <dgm:presLayoutVars>
          <dgm:chPref val="1"/>
          <dgm:dir/>
          <dgm:animOne val="branch"/>
          <dgm:animLvl val="lvl"/>
          <dgm:resizeHandles/>
        </dgm:presLayoutVars>
      </dgm:prSet>
      <dgm:spPr/>
      <dgm:t>
        <a:bodyPr/>
        <a:lstStyle/>
        <a:p>
          <a:endParaRPr lang="tr-TR"/>
        </a:p>
      </dgm:t>
    </dgm:pt>
    <dgm:pt modelId="{4038D56F-FB6C-4C52-A95C-DF69C04DEF18}" type="pres">
      <dgm:prSet presAssocID="{6AA8FF61-0987-4A1D-9DA2-134607D20621}" presName="root" presStyleCnt="0"/>
      <dgm:spPr/>
    </dgm:pt>
    <dgm:pt modelId="{4622853C-B4B3-4F76-B15F-8ED04D15B3D2}" type="pres">
      <dgm:prSet presAssocID="{6AA8FF61-0987-4A1D-9DA2-134607D20621}" presName="rootComposite" presStyleCnt="0"/>
      <dgm:spPr/>
    </dgm:pt>
    <dgm:pt modelId="{311A1378-E4E3-4001-9690-309623CE16EC}" type="pres">
      <dgm:prSet presAssocID="{6AA8FF61-0987-4A1D-9DA2-134607D20621}" presName="rootText" presStyleLbl="node1" presStyleIdx="0" presStyleCnt="1" custScaleX="293408"/>
      <dgm:spPr/>
      <dgm:t>
        <a:bodyPr/>
        <a:lstStyle/>
        <a:p>
          <a:endParaRPr lang="tr-TR"/>
        </a:p>
      </dgm:t>
    </dgm:pt>
    <dgm:pt modelId="{DF090688-B663-46E3-8109-F71F62D2E3E1}" type="pres">
      <dgm:prSet presAssocID="{6AA8FF61-0987-4A1D-9DA2-134607D20621}" presName="rootConnector" presStyleLbl="node1" presStyleIdx="0" presStyleCnt="1"/>
      <dgm:spPr/>
      <dgm:t>
        <a:bodyPr/>
        <a:lstStyle/>
        <a:p>
          <a:endParaRPr lang="tr-TR"/>
        </a:p>
      </dgm:t>
    </dgm:pt>
    <dgm:pt modelId="{7768A95A-C6FD-407E-9AA1-E9391DF45302}" type="pres">
      <dgm:prSet presAssocID="{6AA8FF61-0987-4A1D-9DA2-134607D20621}" presName="childShape" presStyleCnt="0"/>
      <dgm:spPr/>
    </dgm:pt>
    <dgm:pt modelId="{12518FF4-E93A-41F3-A30B-220996CB0B50}" type="pres">
      <dgm:prSet presAssocID="{802010F6-ED0C-4463-AC81-9E97F6E1F3D8}" presName="Name13" presStyleLbl="parChTrans1D2" presStyleIdx="0" presStyleCnt="2"/>
      <dgm:spPr/>
      <dgm:t>
        <a:bodyPr/>
        <a:lstStyle/>
        <a:p>
          <a:endParaRPr lang="tr-TR"/>
        </a:p>
      </dgm:t>
    </dgm:pt>
    <dgm:pt modelId="{4B4B2B70-FA41-4A7F-92DA-3435807AE5C3}" type="pres">
      <dgm:prSet presAssocID="{AF8C6FA4-98E4-4FD8-A9E8-96B7D1E721EB}" presName="childText" presStyleLbl="bgAcc1" presStyleIdx="0" presStyleCnt="2" custScaleX="289785">
        <dgm:presLayoutVars>
          <dgm:bulletEnabled val="1"/>
        </dgm:presLayoutVars>
      </dgm:prSet>
      <dgm:spPr/>
      <dgm:t>
        <a:bodyPr/>
        <a:lstStyle/>
        <a:p>
          <a:endParaRPr lang="tr-TR"/>
        </a:p>
      </dgm:t>
    </dgm:pt>
    <dgm:pt modelId="{B6CEBDE6-16ED-42E4-BDE4-FF5943234C62}" type="pres">
      <dgm:prSet presAssocID="{FEE7BA52-5A7A-479D-AD14-2D6D9E788DD8}" presName="Name13" presStyleLbl="parChTrans1D2" presStyleIdx="1" presStyleCnt="2"/>
      <dgm:spPr/>
      <dgm:t>
        <a:bodyPr/>
        <a:lstStyle/>
        <a:p>
          <a:endParaRPr lang="tr-TR"/>
        </a:p>
      </dgm:t>
    </dgm:pt>
    <dgm:pt modelId="{7897817B-7223-43F5-A5E2-86CD576B56E2}" type="pres">
      <dgm:prSet presAssocID="{23B03664-E6D4-400B-A510-5307B4723D45}" presName="childText" presStyleLbl="bgAcc1" presStyleIdx="1" presStyleCnt="2" custScaleX="290917">
        <dgm:presLayoutVars>
          <dgm:bulletEnabled val="1"/>
        </dgm:presLayoutVars>
      </dgm:prSet>
      <dgm:spPr/>
      <dgm:t>
        <a:bodyPr/>
        <a:lstStyle/>
        <a:p>
          <a:endParaRPr lang="tr-TR"/>
        </a:p>
      </dgm:t>
    </dgm:pt>
  </dgm:ptLst>
  <dgm:cxnLst>
    <dgm:cxn modelId="{022B24A7-579F-487F-99D4-050F3A140A28}" srcId="{049E0E25-4309-4577-A97B-B5F8B4EDF5E8}" destId="{6AA8FF61-0987-4A1D-9DA2-134607D20621}" srcOrd="0" destOrd="0" parTransId="{B9090C33-74C7-4970-BDD0-762978A7B4D3}" sibTransId="{7075A5E0-B1CB-4172-911D-47452DE2FF86}"/>
    <dgm:cxn modelId="{0427ADD9-C8D2-4358-9A55-FCA462D9E46E}" type="presOf" srcId="{6AA8FF61-0987-4A1D-9DA2-134607D20621}" destId="{311A1378-E4E3-4001-9690-309623CE16EC}" srcOrd="0" destOrd="0" presId="urn:microsoft.com/office/officeart/2005/8/layout/hierarchy3"/>
    <dgm:cxn modelId="{8479AFC9-3F38-4CE4-AD9E-4BF8C1CD8DEA}" type="presOf" srcId="{049E0E25-4309-4577-A97B-B5F8B4EDF5E8}" destId="{0E09216D-3FBC-42CB-8614-5B869D821D96}" srcOrd="0" destOrd="0" presId="urn:microsoft.com/office/officeart/2005/8/layout/hierarchy3"/>
    <dgm:cxn modelId="{0A0CC4FC-AE85-4039-9BA1-537332CD52D5}" type="presOf" srcId="{FEE7BA52-5A7A-479D-AD14-2D6D9E788DD8}" destId="{B6CEBDE6-16ED-42E4-BDE4-FF5943234C62}" srcOrd="0" destOrd="0" presId="urn:microsoft.com/office/officeart/2005/8/layout/hierarchy3"/>
    <dgm:cxn modelId="{56EF82B5-8D48-4BDF-B2A7-3B57643BA53D}" type="presOf" srcId="{6AA8FF61-0987-4A1D-9DA2-134607D20621}" destId="{DF090688-B663-46E3-8109-F71F62D2E3E1}" srcOrd="1" destOrd="0" presId="urn:microsoft.com/office/officeart/2005/8/layout/hierarchy3"/>
    <dgm:cxn modelId="{2A26E63F-CCDA-477F-8BB7-E6AD9C84E794}" type="presOf" srcId="{AF8C6FA4-98E4-4FD8-A9E8-96B7D1E721EB}" destId="{4B4B2B70-FA41-4A7F-92DA-3435807AE5C3}" srcOrd="0" destOrd="0" presId="urn:microsoft.com/office/officeart/2005/8/layout/hierarchy3"/>
    <dgm:cxn modelId="{5AA08973-BE97-4473-B45F-75F82D8C3AF7}" srcId="{6AA8FF61-0987-4A1D-9DA2-134607D20621}" destId="{AF8C6FA4-98E4-4FD8-A9E8-96B7D1E721EB}" srcOrd="0" destOrd="0" parTransId="{802010F6-ED0C-4463-AC81-9E97F6E1F3D8}" sibTransId="{8139277F-C473-46B4-AC17-711BBBB8F5BE}"/>
    <dgm:cxn modelId="{CB0FACEE-2FE2-4DD4-AD15-B00BC309D5F6}" type="presOf" srcId="{802010F6-ED0C-4463-AC81-9E97F6E1F3D8}" destId="{12518FF4-E93A-41F3-A30B-220996CB0B50}" srcOrd="0" destOrd="0" presId="urn:microsoft.com/office/officeart/2005/8/layout/hierarchy3"/>
    <dgm:cxn modelId="{C3D518A2-B040-42D8-B884-A663C5AE9C3E}" type="presOf" srcId="{23B03664-E6D4-400B-A510-5307B4723D45}" destId="{7897817B-7223-43F5-A5E2-86CD576B56E2}" srcOrd="0" destOrd="0" presId="urn:microsoft.com/office/officeart/2005/8/layout/hierarchy3"/>
    <dgm:cxn modelId="{91D26E35-32D9-48FB-88A5-F78AEF536D2D}" srcId="{6AA8FF61-0987-4A1D-9DA2-134607D20621}" destId="{23B03664-E6D4-400B-A510-5307B4723D45}" srcOrd="1" destOrd="0" parTransId="{FEE7BA52-5A7A-479D-AD14-2D6D9E788DD8}" sibTransId="{001C64E9-3308-4587-8BD3-5CB3AFD93D41}"/>
    <dgm:cxn modelId="{5894EEB3-44A8-4D35-87C8-37801BE0948B}" type="presParOf" srcId="{0E09216D-3FBC-42CB-8614-5B869D821D96}" destId="{4038D56F-FB6C-4C52-A95C-DF69C04DEF18}" srcOrd="0" destOrd="0" presId="urn:microsoft.com/office/officeart/2005/8/layout/hierarchy3"/>
    <dgm:cxn modelId="{8BCA9630-C0BE-4CA9-A03F-122C62F6DB6A}" type="presParOf" srcId="{4038D56F-FB6C-4C52-A95C-DF69C04DEF18}" destId="{4622853C-B4B3-4F76-B15F-8ED04D15B3D2}" srcOrd="0" destOrd="0" presId="urn:microsoft.com/office/officeart/2005/8/layout/hierarchy3"/>
    <dgm:cxn modelId="{7C6BF8CA-A485-44B6-A552-2950A6BACCC3}" type="presParOf" srcId="{4622853C-B4B3-4F76-B15F-8ED04D15B3D2}" destId="{311A1378-E4E3-4001-9690-309623CE16EC}" srcOrd="0" destOrd="0" presId="urn:microsoft.com/office/officeart/2005/8/layout/hierarchy3"/>
    <dgm:cxn modelId="{0A5C8226-9626-488D-B5B9-AC5C313BEDF1}" type="presParOf" srcId="{4622853C-B4B3-4F76-B15F-8ED04D15B3D2}" destId="{DF090688-B663-46E3-8109-F71F62D2E3E1}" srcOrd="1" destOrd="0" presId="urn:microsoft.com/office/officeart/2005/8/layout/hierarchy3"/>
    <dgm:cxn modelId="{01BDE925-6CC9-4F0B-BED2-40AFD0DFE418}" type="presParOf" srcId="{4038D56F-FB6C-4C52-A95C-DF69C04DEF18}" destId="{7768A95A-C6FD-407E-9AA1-E9391DF45302}" srcOrd="1" destOrd="0" presId="urn:microsoft.com/office/officeart/2005/8/layout/hierarchy3"/>
    <dgm:cxn modelId="{A07FE184-775E-42E7-9790-EA0BF1BCEFC8}" type="presParOf" srcId="{7768A95A-C6FD-407E-9AA1-E9391DF45302}" destId="{12518FF4-E93A-41F3-A30B-220996CB0B50}" srcOrd="0" destOrd="0" presId="urn:microsoft.com/office/officeart/2005/8/layout/hierarchy3"/>
    <dgm:cxn modelId="{7B63BF27-B3A9-4867-8657-905B6547F8CB}" type="presParOf" srcId="{7768A95A-C6FD-407E-9AA1-E9391DF45302}" destId="{4B4B2B70-FA41-4A7F-92DA-3435807AE5C3}" srcOrd="1" destOrd="0" presId="urn:microsoft.com/office/officeart/2005/8/layout/hierarchy3"/>
    <dgm:cxn modelId="{917ED2CA-97FD-45D7-B982-95726947C1A7}" type="presParOf" srcId="{7768A95A-C6FD-407E-9AA1-E9391DF45302}" destId="{B6CEBDE6-16ED-42E4-BDE4-FF5943234C62}" srcOrd="2" destOrd="0" presId="urn:microsoft.com/office/officeart/2005/8/layout/hierarchy3"/>
    <dgm:cxn modelId="{58B9B4BC-AAD4-4129-98C7-EFC00D0987F2}" type="presParOf" srcId="{7768A95A-C6FD-407E-9AA1-E9391DF45302}" destId="{7897817B-7223-43F5-A5E2-86CD576B56E2}"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C0EC37-983C-471B-B773-819EEFA41E51}"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A788D420-74FA-4B33-A158-4F8CAA13FA7A}">
      <dgm:prSet/>
      <dgm:spPr/>
      <dgm:t>
        <a:bodyPr/>
        <a:lstStyle/>
        <a:p>
          <a:r>
            <a:rPr lang="tr-TR" b="0" i="0" dirty="0"/>
            <a:t>1501 Ulusal Sanayi Ar-Ge Programı</a:t>
          </a:r>
          <a:endParaRPr lang="tr-TR" dirty="0"/>
        </a:p>
      </dgm:t>
    </dgm:pt>
    <dgm:pt modelId="{4F43854A-0655-4C0F-B312-5CE3AF3E3255}" type="parTrans" cxnId="{52C7807C-E23D-49DB-8B2C-7086C8EDA743}">
      <dgm:prSet/>
      <dgm:spPr/>
      <dgm:t>
        <a:bodyPr/>
        <a:lstStyle/>
        <a:p>
          <a:endParaRPr lang="tr-TR"/>
        </a:p>
      </dgm:t>
    </dgm:pt>
    <dgm:pt modelId="{37767C35-B3B8-425E-91FC-31A2DABBB44D}" type="sibTrans" cxnId="{52C7807C-E23D-49DB-8B2C-7086C8EDA743}">
      <dgm:prSet/>
      <dgm:spPr/>
      <dgm:t>
        <a:bodyPr/>
        <a:lstStyle/>
        <a:p>
          <a:endParaRPr lang="tr-TR"/>
        </a:p>
      </dgm:t>
    </dgm:pt>
    <dgm:pt modelId="{D251CAA1-1984-4702-BA98-739BF2556262}">
      <dgm:prSet/>
      <dgm:spPr/>
      <dgm:t>
        <a:bodyPr/>
        <a:lstStyle/>
        <a:p>
          <a:r>
            <a:rPr lang="tr-TR" b="0" i="0" dirty="0"/>
            <a:t>1507 KOBİ Ar-Ge Başlangıç Programı</a:t>
          </a:r>
          <a:endParaRPr lang="tr-TR" dirty="0"/>
        </a:p>
      </dgm:t>
    </dgm:pt>
    <dgm:pt modelId="{2E15FC33-BD2D-4019-BCE6-1F9AF2814D93}" type="parTrans" cxnId="{577DC31D-CDF0-4742-B990-6315DF16D242}">
      <dgm:prSet/>
      <dgm:spPr/>
      <dgm:t>
        <a:bodyPr/>
        <a:lstStyle/>
        <a:p>
          <a:endParaRPr lang="tr-TR"/>
        </a:p>
      </dgm:t>
    </dgm:pt>
    <dgm:pt modelId="{F0AFEA6C-7E0C-45A1-8255-15D1E882A512}" type="sibTrans" cxnId="{577DC31D-CDF0-4742-B990-6315DF16D242}">
      <dgm:prSet/>
      <dgm:spPr/>
      <dgm:t>
        <a:bodyPr/>
        <a:lstStyle/>
        <a:p>
          <a:endParaRPr lang="tr-TR"/>
        </a:p>
      </dgm:t>
    </dgm:pt>
    <dgm:pt modelId="{E4536858-A6C3-48C5-B06B-91EF563D592C}">
      <dgm:prSet/>
      <dgm:spPr/>
      <dgm:t>
        <a:bodyPr/>
        <a:lstStyle/>
        <a:p>
          <a:r>
            <a:rPr lang="tr-TR" b="0" i="0" dirty="0"/>
            <a:t>1505 Üniversite Sanayi İşbirliği Destek Programı </a:t>
          </a:r>
          <a:endParaRPr lang="tr-TR" dirty="0"/>
        </a:p>
      </dgm:t>
    </dgm:pt>
    <dgm:pt modelId="{1B721E2E-A4FD-4B5A-917B-1953EF8C46D4}" type="parTrans" cxnId="{FE6E78A1-C4E9-4ED8-B77F-A4525184762C}">
      <dgm:prSet/>
      <dgm:spPr/>
      <dgm:t>
        <a:bodyPr/>
        <a:lstStyle/>
        <a:p>
          <a:endParaRPr lang="tr-TR"/>
        </a:p>
      </dgm:t>
    </dgm:pt>
    <dgm:pt modelId="{7CC3EF62-6621-4933-B135-5189397559AF}" type="sibTrans" cxnId="{FE6E78A1-C4E9-4ED8-B77F-A4525184762C}">
      <dgm:prSet/>
      <dgm:spPr/>
      <dgm:t>
        <a:bodyPr/>
        <a:lstStyle/>
        <a:p>
          <a:endParaRPr lang="tr-TR"/>
        </a:p>
      </dgm:t>
    </dgm:pt>
    <dgm:pt modelId="{65FF0805-2D9A-49E7-8A5B-D62529B92D89}">
      <dgm:prSet/>
      <dgm:spPr/>
      <dgm:t>
        <a:bodyPr/>
        <a:lstStyle/>
        <a:p>
          <a:pPr algn="l"/>
          <a:endParaRPr lang="tr-TR" dirty="0"/>
        </a:p>
      </dgm:t>
    </dgm:pt>
    <dgm:pt modelId="{7D95B164-4495-4315-983A-6613EC466D2B}" type="parTrans" cxnId="{43703E82-F82F-4453-ACD6-63996FC9EBA4}">
      <dgm:prSet/>
      <dgm:spPr/>
      <dgm:t>
        <a:bodyPr/>
        <a:lstStyle/>
        <a:p>
          <a:endParaRPr lang="tr-TR"/>
        </a:p>
      </dgm:t>
    </dgm:pt>
    <dgm:pt modelId="{5A6DBFC9-1E22-46C7-BF09-2E6E9D30896E}" type="sibTrans" cxnId="{43703E82-F82F-4453-ACD6-63996FC9EBA4}">
      <dgm:prSet/>
      <dgm:spPr/>
      <dgm:t>
        <a:bodyPr/>
        <a:lstStyle/>
        <a:p>
          <a:endParaRPr lang="tr-TR"/>
        </a:p>
      </dgm:t>
    </dgm:pt>
    <dgm:pt modelId="{F50ABE4E-7784-4D34-A5A0-5E86859FBD1B}">
      <dgm:prSet/>
      <dgm:spPr/>
      <dgm:t>
        <a:bodyPr/>
        <a:lstStyle/>
        <a:p>
          <a:pPr algn="just"/>
          <a:r>
            <a:rPr lang="tr-TR" b="0" i="1" dirty="0">
              <a:effectLst/>
              <a:latin typeface="Arial Narrow" panose="020B0606020202030204" pitchFamily="34" charset="0"/>
            </a:rPr>
            <a:t>1501 ve 1507 ile KOBİ ölçeğindeki kuruluşların proje esaslı araştırma- teknoloji geliştirme ve yenilikçilik faaliyetlerinin desteklenmesi amaçlanmaktadır.</a:t>
          </a:r>
          <a:endParaRPr lang="tr-TR" i="1" dirty="0">
            <a:latin typeface="Arial Narrow" panose="020B0606020202030204" pitchFamily="34" charset="0"/>
          </a:endParaRPr>
        </a:p>
      </dgm:t>
    </dgm:pt>
    <dgm:pt modelId="{DD26016C-5429-4E60-8809-E6C85FEA52B8}" type="parTrans" cxnId="{D31B9FFA-ECF5-45B8-95A6-1EB2EA03965A}">
      <dgm:prSet/>
      <dgm:spPr/>
      <dgm:t>
        <a:bodyPr/>
        <a:lstStyle/>
        <a:p>
          <a:endParaRPr lang="tr-TR"/>
        </a:p>
      </dgm:t>
    </dgm:pt>
    <dgm:pt modelId="{3B9CE52D-96F6-4312-96FB-77E05AAD52EB}" type="sibTrans" cxnId="{D31B9FFA-ECF5-45B8-95A6-1EB2EA03965A}">
      <dgm:prSet/>
      <dgm:spPr/>
      <dgm:t>
        <a:bodyPr/>
        <a:lstStyle/>
        <a:p>
          <a:endParaRPr lang="tr-TR"/>
        </a:p>
      </dgm:t>
    </dgm:pt>
    <dgm:pt modelId="{EDB3ED3B-FDB2-4F1D-B5CD-70963C59E531}">
      <dgm:prSet custT="1"/>
      <dgm:spPr/>
      <dgm:t>
        <a:bodyPr/>
        <a:lstStyle/>
        <a:p>
          <a:pPr algn="just"/>
          <a:r>
            <a:rPr lang="tr-TR" sz="1600" b="0" i="1" kern="1200">
              <a:effectLst/>
              <a:latin typeface="Arial Narrow" panose="020B0606020202030204" pitchFamily="34" charset="0"/>
              <a:ea typeface="+mn-ea"/>
              <a:cs typeface="+mn-cs"/>
            </a:rPr>
            <a:t>1505 ile Üniversite/kamu araştırma merkez ve enstitülerindeki bilgi birikimi ve teknolojinin, Türkiye’de yerleşik ve proje sonuçlarını Türkiye’de uygulamayı taahhüt eden kuruluşların ihtiyaçları doğrultusunda,  ürüne ya da sürece dönüştürülerek sanayiye aktarılması yoluyla ticarileştirilmesine katkı sağlamaktır.</a:t>
          </a:r>
          <a:endParaRPr lang="tr-TR" sz="1600" b="0" i="1" kern="1200" dirty="0">
            <a:effectLst/>
            <a:latin typeface="Arial Narrow" panose="020B0606020202030204" pitchFamily="34" charset="0"/>
            <a:ea typeface="+mn-ea"/>
            <a:cs typeface="+mn-cs"/>
          </a:endParaRPr>
        </a:p>
      </dgm:t>
    </dgm:pt>
    <dgm:pt modelId="{FCC5B9CF-2DCF-408C-B434-0005A8920533}" type="parTrans" cxnId="{B5C48497-8534-4D3A-A996-6BB85D54754A}">
      <dgm:prSet/>
      <dgm:spPr/>
      <dgm:t>
        <a:bodyPr/>
        <a:lstStyle/>
        <a:p>
          <a:endParaRPr lang="tr-TR"/>
        </a:p>
      </dgm:t>
    </dgm:pt>
    <dgm:pt modelId="{15692C34-A54B-4B1B-ACAB-0D397205E729}" type="sibTrans" cxnId="{B5C48497-8534-4D3A-A996-6BB85D54754A}">
      <dgm:prSet/>
      <dgm:spPr/>
      <dgm:t>
        <a:bodyPr/>
        <a:lstStyle/>
        <a:p>
          <a:endParaRPr lang="tr-TR"/>
        </a:p>
      </dgm:t>
    </dgm:pt>
    <dgm:pt modelId="{BFD5B13D-DFF9-4731-AE74-D484966D69D5}">
      <dgm:prSet/>
      <dgm:spPr/>
      <dgm:t>
        <a:bodyPr/>
        <a:lstStyle/>
        <a:p>
          <a:pPr algn="just"/>
          <a:endParaRPr lang="tr-TR" i="1" dirty="0">
            <a:latin typeface="Arial Narrow" panose="020B0606020202030204" pitchFamily="34" charset="0"/>
          </a:endParaRPr>
        </a:p>
      </dgm:t>
    </dgm:pt>
    <dgm:pt modelId="{D6D3F1A0-0204-4917-B819-B33CA0E910D4}" type="parTrans" cxnId="{5A88984D-E962-4C19-BE80-3AED52A480A6}">
      <dgm:prSet/>
      <dgm:spPr/>
      <dgm:t>
        <a:bodyPr/>
        <a:lstStyle/>
        <a:p>
          <a:endParaRPr lang="tr-TR"/>
        </a:p>
      </dgm:t>
    </dgm:pt>
    <dgm:pt modelId="{B027FAAE-6D55-4BF0-AEDD-345D7D559016}" type="sibTrans" cxnId="{5A88984D-E962-4C19-BE80-3AED52A480A6}">
      <dgm:prSet/>
      <dgm:spPr/>
      <dgm:t>
        <a:bodyPr/>
        <a:lstStyle/>
        <a:p>
          <a:endParaRPr lang="tr-TR"/>
        </a:p>
      </dgm:t>
    </dgm:pt>
    <dgm:pt modelId="{02ED95F1-BB6A-49D9-A84C-E36D3C90EF93}" type="pres">
      <dgm:prSet presAssocID="{25C0EC37-983C-471B-B773-819EEFA41E51}" presName="linear" presStyleCnt="0">
        <dgm:presLayoutVars>
          <dgm:animLvl val="lvl"/>
          <dgm:resizeHandles val="exact"/>
        </dgm:presLayoutVars>
      </dgm:prSet>
      <dgm:spPr/>
      <dgm:t>
        <a:bodyPr/>
        <a:lstStyle/>
        <a:p>
          <a:endParaRPr lang="tr-TR"/>
        </a:p>
      </dgm:t>
    </dgm:pt>
    <dgm:pt modelId="{928B792A-3C07-4D39-B1FF-50ACFAEB6658}" type="pres">
      <dgm:prSet presAssocID="{A788D420-74FA-4B33-A158-4F8CAA13FA7A}" presName="parentText" presStyleLbl="node1" presStyleIdx="0" presStyleCnt="3" custScaleX="93911" custScaleY="61694" custLinFactY="1454" custLinFactNeighborY="100000">
        <dgm:presLayoutVars>
          <dgm:chMax val="0"/>
          <dgm:bulletEnabled val="1"/>
        </dgm:presLayoutVars>
      </dgm:prSet>
      <dgm:spPr/>
      <dgm:t>
        <a:bodyPr/>
        <a:lstStyle/>
        <a:p>
          <a:endParaRPr lang="tr-TR"/>
        </a:p>
      </dgm:t>
    </dgm:pt>
    <dgm:pt modelId="{11516DD8-4901-428B-A986-73D621842CBB}" type="pres">
      <dgm:prSet presAssocID="{37767C35-B3B8-425E-91FC-31A2DABBB44D}" presName="spacer" presStyleCnt="0"/>
      <dgm:spPr/>
    </dgm:pt>
    <dgm:pt modelId="{8198E933-6155-464E-88FD-74FC2822FDEA}" type="pres">
      <dgm:prSet presAssocID="{D251CAA1-1984-4702-BA98-739BF2556262}" presName="parentText" presStyleLbl="node1" presStyleIdx="1" presStyleCnt="3" custScaleX="94537" custScaleY="55895" custLinFactNeighborY="5171">
        <dgm:presLayoutVars>
          <dgm:chMax val="0"/>
          <dgm:bulletEnabled val="1"/>
        </dgm:presLayoutVars>
      </dgm:prSet>
      <dgm:spPr/>
      <dgm:t>
        <a:bodyPr/>
        <a:lstStyle/>
        <a:p>
          <a:endParaRPr lang="tr-TR"/>
        </a:p>
      </dgm:t>
    </dgm:pt>
    <dgm:pt modelId="{8ED61705-26B7-48CD-83B0-881101F7909E}" type="pres">
      <dgm:prSet presAssocID="{D251CAA1-1984-4702-BA98-739BF2556262}" presName="childText" presStyleLbl="revTx" presStyleIdx="0" presStyleCnt="2" custScaleX="95556" custScaleY="55711">
        <dgm:presLayoutVars>
          <dgm:bulletEnabled val="1"/>
        </dgm:presLayoutVars>
      </dgm:prSet>
      <dgm:spPr/>
      <dgm:t>
        <a:bodyPr/>
        <a:lstStyle/>
        <a:p>
          <a:endParaRPr lang="tr-TR"/>
        </a:p>
      </dgm:t>
    </dgm:pt>
    <dgm:pt modelId="{0993D457-E460-4BD4-B7B0-D644F6A8085F}" type="pres">
      <dgm:prSet presAssocID="{E4536858-A6C3-48C5-B06B-91EF563D592C}" presName="parentText" presStyleLbl="node1" presStyleIdx="2" presStyleCnt="3" custScaleX="93583" custScaleY="81282" custLinFactNeighborY="-11691">
        <dgm:presLayoutVars>
          <dgm:chMax val="0"/>
          <dgm:bulletEnabled val="1"/>
        </dgm:presLayoutVars>
      </dgm:prSet>
      <dgm:spPr/>
      <dgm:t>
        <a:bodyPr/>
        <a:lstStyle/>
        <a:p>
          <a:endParaRPr lang="tr-TR"/>
        </a:p>
      </dgm:t>
    </dgm:pt>
    <dgm:pt modelId="{FBF91B6E-40D1-4F68-B70F-D01A542FAE05}" type="pres">
      <dgm:prSet presAssocID="{E4536858-A6C3-48C5-B06B-91EF563D592C}" presName="childText" presStyleLbl="revTx" presStyleIdx="1" presStyleCnt="2">
        <dgm:presLayoutVars>
          <dgm:bulletEnabled val="1"/>
        </dgm:presLayoutVars>
      </dgm:prSet>
      <dgm:spPr/>
      <dgm:t>
        <a:bodyPr/>
        <a:lstStyle/>
        <a:p>
          <a:endParaRPr lang="tr-TR"/>
        </a:p>
      </dgm:t>
    </dgm:pt>
  </dgm:ptLst>
  <dgm:cxnLst>
    <dgm:cxn modelId="{D31B9FFA-ECF5-45B8-95A6-1EB2EA03965A}" srcId="{D251CAA1-1984-4702-BA98-739BF2556262}" destId="{F50ABE4E-7784-4D34-A5A0-5E86859FBD1B}" srcOrd="1" destOrd="0" parTransId="{DD26016C-5429-4E60-8809-E6C85FEA52B8}" sibTransId="{3B9CE52D-96F6-4312-96FB-77E05AAD52EB}"/>
    <dgm:cxn modelId="{577DC31D-CDF0-4742-B990-6315DF16D242}" srcId="{25C0EC37-983C-471B-B773-819EEFA41E51}" destId="{D251CAA1-1984-4702-BA98-739BF2556262}" srcOrd="1" destOrd="0" parTransId="{2E15FC33-BD2D-4019-BCE6-1F9AF2814D93}" sibTransId="{F0AFEA6C-7E0C-45A1-8255-15D1E882A512}"/>
    <dgm:cxn modelId="{E4B467D9-3A29-4672-B29C-96E34606D707}" type="presOf" srcId="{65FF0805-2D9A-49E7-8A5B-D62529B92D89}" destId="{8ED61705-26B7-48CD-83B0-881101F7909E}" srcOrd="0" destOrd="2" presId="urn:microsoft.com/office/officeart/2005/8/layout/vList2"/>
    <dgm:cxn modelId="{65A6167B-1181-48C9-A873-30B3CCD896C2}" type="presOf" srcId="{EDB3ED3B-FDB2-4F1D-B5CD-70963C59E531}" destId="{FBF91B6E-40D1-4F68-B70F-D01A542FAE05}" srcOrd="0" destOrd="0" presId="urn:microsoft.com/office/officeart/2005/8/layout/vList2"/>
    <dgm:cxn modelId="{B5C48497-8534-4D3A-A996-6BB85D54754A}" srcId="{E4536858-A6C3-48C5-B06B-91EF563D592C}" destId="{EDB3ED3B-FDB2-4F1D-B5CD-70963C59E531}" srcOrd="0" destOrd="0" parTransId="{FCC5B9CF-2DCF-408C-B434-0005A8920533}" sibTransId="{15692C34-A54B-4B1B-ACAB-0D397205E729}"/>
    <dgm:cxn modelId="{68F75B9A-9660-4565-8D59-76FEC65235BF}" type="presOf" srcId="{A788D420-74FA-4B33-A158-4F8CAA13FA7A}" destId="{928B792A-3C07-4D39-B1FF-50ACFAEB6658}" srcOrd="0" destOrd="0" presId="urn:microsoft.com/office/officeart/2005/8/layout/vList2"/>
    <dgm:cxn modelId="{52C7807C-E23D-49DB-8B2C-7086C8EDA743}" srcId="{25C0EC37-983C-471B-B773-819EEFA41E51}" destId="{A788D420-74FA-4B33-A158-4F8CAA13FA7A}" srcOrd="0" destOrd="0" parTransId="{4F43854A-0655-4C0F-B312-5CE3AF3E3255}" sibTransId="{37767C35-B3B8-425E-91FC-31A2DABBB44D}"/>
    <dgm:cxn modelId="{2D41E9F5-8FFF-4EA6-8583-D931731DF40D}" type="presOf" srcId="{D251CAA1-1984-4702-BA98-739BF2556262}" destId="{8198E933-6155-464E-88FD-74FC2822FDEA}" srcOrd="0" destOrd="0" presId="urn:microsoft.com/office/officeart/2005/8/layout/vList2"/>
    <dgm:cxn modelId="{E73ECBC4-CC36-447F-A124-0CCDA31D03BA}" type="presOf" srcId="{E4536858-A6C3-48C5-B06B-91EF563D592C}" destId="{0993D457-E460-4BD4-B7B0-D644F6A8085F}" srcOrd="0" destOrd="0" presId="urn:microsoft.com/office/officeart/2005/8/layout/vList2"/>
    <dgm:cxn modelId="{43703E82-F82F-4453-ACD6-63996FC9EBA4}" srcId="{D251CAA1-1984-4702-BA98-739BF2556262}" destId="{65FF0805-2D9A-49E7-8A5B-D62529B92D89}" srcOrd="2" destOrd="0" parTransId="{7D95B164-4495-4315-983A-6613EC466D2B}" sibTransId="{5A6DBFC9-1E22-46C7-BF09-2E6E9D30896E}"/>
    <dgm:cxn modelId="{779BC001-B3F3-435A-BD0B-6FFA622BE147}" type="presOf" srcId="{25C0EC37-983C-471B-B773-819EEFA41E51}" destId="{02ED95F1-BB6A-49D9-A84C-E36D3C90EF93}" srcOrd="0" destOrd="0" presId="urn:microsoft.com/office/officeart/2005/8/layout/vList2"/>
    <dgm:cxn modelId="{DC35E61A-361D-4095-AC75-1F6073677BA8}" type="presOf" srcId="{BFD5B13D-DFF9-4731-AE74-D484966D69D5}" destId="{8ED61705-26B7-48CD-83B0-881101F7909E}" srcOrd="0" destOrd="0" presId="urn:microsoft.com/office/officeart/2005/8/layout/vList2"/>
    <dgm:cxn modelId="{5A88984D-E962-4C19-BE80-3AED52A480A6}" srcId="{D251CAA1-1984-4702-BA98-739BF2556262}" destId="{BFD5B13D-DFF9-4731-AE74-D484966D69D5}" srcOrd="0" destOrd="0" parTransId="{D6D3F1A0-0204-4917-B819-B33CA0E910D4}" sibTransId="{B027FAAE-6D55-4BF0-AEDD-345D7D559016}"/>
    <dgm:cxn modelId="{F0978FFE-E553-4AFC-B3B3-E1A3E2DD155C}" type="presOf" srcId="{F50ABE4E-7784-4D34-A5A0-5E86859FBD1B}" destId="{8ED61705-26B7-48CD-83B0-881101F7909E}" srcOrd="0" destOrd="1" presId="urn:microsoft.com/office/officeart/2005/8/layout/vList2"/>
    <dgm:cxn modelId="{FE6E78A1-C4E9-4ED8-B77F-A4525184762C}" srcId="{25C0EC37-983C-471B-B773-819EEFA41E51}" destId="{E4536858-A6C3-48C5-B06B-91EF563D592C}" srcOrd="2" destOrd="0" parTransId="{1B721E2E-A4FD-4B5A-917B-1953EF8C46D4}" sibTransId="{7CC3EF62-6621-4933-B135-5189397559AF}"/>
    <dgm:cxn modelId="{E9B6BC17-FB94-4889-A289-67C98F5CD373}" type="presParOf" srcId="{02ED95F1-BB6A-49D9-A84C-E36D3C90EF93}" destId="{928B792A-3C07-4D39-B1FF-50ACFAEB6658}" srcOrd="0" destOrd="0" presId="urn:microsoft.com/office/officeart/2005/8/layout/vList2"/>
    <dgm:cxn modelId="{5A725A30-454E-4CB6-8814-9D81A5D1719F}" type="presParOf" srcId="{02ED95F1-BB6A-49D9-A84C-E36D3C90EF93}" destId="{11516DD8-4901-428B-A986-73D621842CBB}" srcOrd="1" destOrd="0" presId="urn:microsoft.com/office/officeart/2005/8/layout/vList2"/>
    <dgm:cxn modelId="{2A8F8EF7-C1A8-4B82-9BDB-45CA1AA20A6D}" type="presParOf" srcId="{02ED95F1-BB6A-49D9-A84C-E36D3C90EF93}" destId="{8198E933-6155-464E-88FD-74FC2822FDEA}" srcOrd="2" destOrd="0" presId="urn:microsoft.com/office/officeart/2005/8/layout/vList2"/>
    <dgm:cxn modelId="{71EB5EF2-B6FC-49FC-83BB-BDEC56B1C6E8}" type="presParOf" srcId="{02ED95F1-BB6A-49D9-A84C-E36D3C90EF93}" destId="{8ED61705-26B7-48CD-83B0-881101F7909E}" srcOrd="3" destOrd="0" presId="urn:microsoft.com/office/officeart/2005/8/layout/vList2"/>
    <dgm:cxn modelId="{57B1DA68-2DD8-4047-BDBA-86DB80479B3E}" type="presParOf" srcId="{02ED95F1-BB6A-49D9-A84C-E36D3C90EF93}" destId="{0993D457-E460-4BD4-B7B0-D644F6A8085F}" srcOrd="4" destOrd="0" presId="urn:microsoft.com/office/officeart/2005/8/layout/vList2"/>
    <dgm:cxn modelId="{35C406E6-1D51-4F85-A4D5-8AE1A90D82C8}" type="presParOf" srcId="{02ED95F1-BB6A-49D9-A84C-E36D3C90EF93}" destId="{FBF91B6E-40D1-4F68-B70F-D01A542FAE05}" srcOrd="5"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508E9AF-8333-4675-BB36-6F84D658E7D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ED521900-3591-4121-9E74-32C9D653770A}">
      <dgm:prSet/>
      <dgm:spPr/>
      <dgm:t>
        <a:bodyPr/>
        <a:lstStyle/>
        <a:p>
          <a:r>
            <a:rPr lang="tr-TR" b="0" i="0" dirty="0">
              <a:solidFill>
                <a:schemeClr val="bg1"/>
              </a:solidFill>
            </a:rPr>
            <a:t>Araştırma ve deneysel geliştirme (Ar-Ge), </a:t>
          </a:r>
          <a:endParaRPr lang="tr-TR" b="0" i="0" dirty="0" smtClean="0">
            <a:solidFill>
              <a:schemeClr val="bg1"/>
            </a:solidFill>
          </a:endParaRPr>
        </a:p>
        <a:p>
          <a:r>
            <a:rPr lang="tr-TR" b="0" i="0" dirty="0" smtClean="0">
              <a:solidFill>
                <a:schemeClr val="bg1"/>
              </a:solidFill>
            </a:rPr>
            <a:t>“</a:t>
          </a:r>
          <a:r>
            <a:rPr lang="tr-TR" b="0" i="0" dirty="0">
              <a:solidFill>
                <a:schemeClr val="bg1"/>
              </a:solidFill>
            </a:rPr>
            <a:t>teknolojik açıdan yeni veya iyileştirilmiş ürün</a:t>
          </a:r>
          <a:r>
            <a:rPr lang="tr-TR" b="0" i="0">
              <a:solidFill>
                <a:schemeClr val="bg1"/>
              </a:solidFill>
            </a:rPr>
            <a:t>”, </a:t>
          </a:r>
          <a:r>
            <a:rPr lang="tr-TR" b="0" i="0" smtClean="0">
              <a:solidFill>
                <a:schemeClr val="bg1"/>
              </a:solidFill>
            </a:rPr>
            <a:t>“</a:t>
          </a:r>
          <a:r>
            <a:rPr lang="tr-TR" b="0" i="0" dirty="0">
              <a:solidFill>
                <a:schemeClr val="bg1"/>
              </a:solidFill>
            </a:rPr>
            <a:t>teknolojik süreç yeniliği” odaklı projeler</a:t>
          </a:r>
          <a:endParaRPr lang="tr-TR" b="0" dirty="0">
            <a:solidFill>
              <a:schemeClr val="bg1"/>
            </a:solidFill>
          </a:endParaRPr>
        </a:p>
      </dgm:t>
    </dgm:pt>
    <dgm:pt modelId="{5D1350EA-CDF2-4789-8D37-AD97ED150D2F}" type="parTrans" cxnId="{FAE77DEF-2D4E-4526-A276-26FD5AF1D99C}">
      <dgm:prSet/>
      <dgm:spPr/>
      <dgm:t>
        <a:bodyPr/>
        <a:lstStyle/>
        <a:p>
          <a:endParaRPr lang="tr-TR"/>
        </a:p>
      </dgm:t>
    </dgm:pt>
    <dgm:pt modelId="{8F3A5641-6250-428D-82B5-AB6993550B2E}" type="sibTrans" cxnId="{FAE77DEF-2D4E-4526-A276-26FD5AF1D99C}">
      <dgm:prSet/>
      <dgm:spPr/>
      <dgm:t>
        <a:bodyPr/>
        <a:lstStyle/>
        <a:p>
          <a:endParaRPr lang="tr-TR"/>
        </a:p>
      </dgm:t>
    </dgm:pt>
    <dgm:pt modelId="{CD049421-C5F1-4C19-A797-2EEE7293FF1A}">
      <dgm:prSet/>
      <dgm:spPr/>
      <dgm:t>
        <a:bodyPr/>
        <a:lstStyle/>
        <a:p>
          <a:r>
            <a:rPr lang="tr-TR" b="0" i="0" dirty="0"/>
            <a:t>Yeni ürün üretilmesi</a:t>
          </a:r>
          <a:endParaRPr lang="tr-TR" dirty="0"/>
        </a:p>
      </dgm:t>
    </dgm:pt>
    <dgm:pt modelId="{F52E29A6-2F39-4F2A-B736-03B84D4C60F4}" type="parTrans" cxnId="{3D3DD07F-3040-49A9-8A55-092E7C835F8D}">
      <dgm:prSet/>
      <dgm:spPr/>
      <dgm:t>
        <a:bodyPr/>
        <a:lstStyle/>
        <a:p>
          <a:endParaRPr lang="tr-TR"/>
        </a:p>
      </dgm:t>
    </dgm:pt>
    <dgm:pt modelId="{F32CD1FA-7D74-4D58-B8E8-7E43C184BA01}" type="sibTrans" cxnId="{3D3DD07F-3040-49A9-8A55-092E7C835F8D}">
      <dgm:prSet/>
      <dgm:spPr/>
      <dgm:t>
        <a:bodyPr/>
        <a:lstStyle/>
        <a:p>
          <a:endParaRPr lang="tr-TR"/>
        </a:p>
      </dgm:t>
    </dgm:pt>
    <dgm:pt modelId="{4C80361C-9C24-4484-972A-C159A791D0F6}">
      <dgm:prSet/>
      <dgm:spPr/>
      <dgm:t>
        <a:bodyPr/>
        <a:lstStyle/>
        <a:p>
          <a:r>
            <a:rPr lang="tr-TR" b="0" i="0"/>
            <a:t>Ürün kalitesi veya standardının yükseltilmesi</a:t>
          </a:r>
          <a:endParaRPr lang="tr-TR"/>
        </a:p>
      </dgm:t>
    </dgm:pt>
    <dgm:pt modelId="{DD4894DF-09C8-413D-89F0-EA8F34B895B9}" type="parTrans" cxnId="{050244F6-74AD-441E-B0B5-17D9157BC0F2}">
      <dgm:prSet/>
      <dgm:spPr/>
      <dgm:t>
        <a:bodyPr/>
        <a:lstStyle/>
        <a:p>
          <a:endParaRPr lang="tr-TR"/>
        </a:p>
      </dgm:t>
    </dgm:pt>
    <dgm:pt modelId="{ECA0764A-238A-411A-B298-700C83982E1D}" type="sibTrans" cxnId="{050244F6-74AD-441E-B0B5-17D9157BC0F2}">
      <dgm:prSet/>
      <dgm:spPr/>
      <dgm:t>
        <a:bodyPr/>
        <a:lstStyle/>
        <a:p>
          <a:endParaRPr lang="tr-TR"/>
        </a:p>
      </dgm:t>
    </dgm:pt>
    <dgm:pt modelId="{DE38E2B8-A05B-49AF-AC6E-E78BD8E1BCF5}">
      <dgm:prSet/>
      <dgm:spPr/>
      <dgm:t>
        <a:bodyPr/>
        <a:lstStyle/>
        <a:p>
          <a:r>
            <a:rPr lang="tr-TR" b="0" i="0"/>
            <a:t>Maliyet düşürücü ve standart yükseltici yeni tekniklerin geliştirilmesi</a:t>
          </a:r>
          <a:endParaRPr lang="tr-TR"/>
        </a:p>
      </dgm:t>
    </dgm:pt>
    <dgm:pt modelId="{44E0BDF9-A88E-43A4-9C17-F31018617F31}" type="parTrans" cxnId="{443294AB-5A75-4025-BD33-0672048B1A02}">
      <dgm:prSet/>
      <dgm:spPr/>
      <dgm:t>
        <a:bodyPr/>
        <a:lstStyle/>
        <a:p>
          <a:endParaRPr lang="tr-TR"/>
        </a:p>
      </dgm:t>
    </dgm:pt>
    <dgm:pt modelId="{7707EAB2-871E-4F1F-A8BE-C91D8D366D83}" type="sibTrans" cxnId="{443294AB-5A75-4025-BD33-0672048B1A02}">
      <dgm:prSet/>
      <dgm:spPr/>
      <dgm:t>
        <a:bodyPr/>
        <a:lstStyle/>
        <a:p>
          <a:endParaRPr lang="tr-TR"/>
        </a:p>
      </dgm:t>
    </dgm:pt>
    <dgm:pt modelId="{0369CB73-E7B3-495F-83BB-9C8199B8781A}">
      <dgm:prSet/>
      <dgm:spPr/>
      <dgm:t>
        <a:bodyPr/>
        <a:lstStyle/>
        <a:p>
          <a:r>
            <a:rPr lang="tr-TR" b="0" i="0"/>
            <a:t>Yeni üretim/süreç teknolojilerinin geliştirilmesi </a:t>
          </a:r>
          <a:endParaRPr lang="tr-TR"/>
        </a:p>
      </dgm:t>
    </dgm:pt>
    <dgm:pt modelId="{C402A09A-AECB-4A08-B32D-4CF79C7C971D}" type="parTrans" cxnId="{C9B81264-EB4A-4015-9F49-EE72606AFDA1}">
      <dgm:prSet/>
      <dgm:spPr/>
      <dgm:t>
        <a:bodyPr/>
        <a:lstStyle/>
        <a:p>
          <a:endParaRPr lang="tr-TR"/>
        </a:p>
      </dgm:t>
    </dgm:pt>
    <dgm:pt modelId="{41DC167E-0735-4955-8CC9-6BF3FEAC6844}" type="sibTrans" cxnId="{C9B81264-EB4A-4015-9F49-EE72606AFDA1}">
      <dgm:prSet/>
      <dgm:spPr/>
      <dgm:t>
        <a:bodyPr/>
        <a:lstStyle/>
        <a:p>
          <a:endParaRPr lang="tr-TR"/>
        </a:p>
      </dgm:t>
    </dgm:pt>
    <dgm:pt modelId="{22A8D953-CF8E-4305-9870-729ED5773068}" type="pres">
      <dgm:prSet presAssocID="{D508E9AF-8333-4675-BB36-6F84D658E7D6}" presName="Name0" presStyleCnt="0">
        <dgm:presLayoutVars>
          <dgm:dir/>
          <dgm:animLvl val="lvl"/>
          <dgm:resizeHandles val="exact"/>
        </dgm:presLayoutVars>
      </dgm:prSet>
      <dgm:spPr/>
      <dgm:t>
        <a:bodyPr/>
        <a:lstStyle/>
        <a:p>
          <a:endParaRPr lang="tr-TR"/>
        </a:p>
      </dgm:t>
    </dgm:pt>
    <dgm:pt modelId="{0D2C2A61-AEB0-4118-BDC3-3F5BD9D0967F}" type="pres">
      <dgm:prSet presAssocID="{ED521900-3591-4121-9E74-32C9D653770A}" presName="linNode" presStyleCnt="0"/>
      <dgm:spPr/>
    </dgm:pt>
    <dgm:pt modelId="{6888D831-E693-4F8D-A756-36418EF14C44}" type="pres">
      <dgm:prSet presAssocID="{ED521900-3591-4121-9E74-32C9D653770A}" presName="parentText" presStyleLbl="node1" presStyleIdx="0" presStyleCnt="1" custScaleX="127983">
        <dgm:presLayoutVars>
          <dgm:chMax val="1"/>
          <dgm:bulletEnabled val="1"/>
        </dgm:presLayoutVars>
      </dgm:prSet>
      <dgm:spPr/>
      <dgm:t>
        <a:bodyPr/>
        <a:lstStyle/>
        <a:p>
          <a:endParaRPr lang="tr-TR"/>
        </a:p>
      </dgm:t>
    </dgm:pt>
    <dgm:pt modelId="{21496460-0E1B-4BE4-BC45-30F064D459BE}" type="pres">
      <dgm:prSet presAssocID="{ED521900-3591-4121-9E74-32C9D653770A}" presName="descendantText" presStyleLbl="alignAccFollowNode1" presStyleIdx="0" presStyleCnt="1">
        <dgm:presLayoutVars>
          <dgm:bulletEnabled val="1"/>
        </dgm:presLayoutVars>
      </dgm:prSet>
      <dgm:spPr/>
      <dgm:t>
        <a:bodyPr/>
        <a:lstStyle/>
        <a:p>
          <a:endParaRPr lang="tr-TR"/>
        </a:p>
      </dgm:t>
    </dgm:pt>
  </dgm:ptLst>
  <dgm:cxnLst>
    <dgm:cxn modelId="{760034FC-C1EE-4F9F-99AA-10CAD91E61F9}" type="presOf" srcId="{D508E9AF-8333-4675-BB36-6F84D658E7D6}" destId="{22A8D953-CF8E-4305-9870-729ED5773068}" srcOrd="0" destOrd="0" presId="urn:microsoft.com/office/officeart/2005/8/layout/vList5"/>
    <dgm:cxn modelId="{3D3DD07F-3040-49A9-8A55-092E7C835F8D}" srcId="{ED521900-3591-4121-9E74-32C9D653770A}" destId="{CD049421-C5F1-4C19-A797-2EEE7293FF1A}" srcOrd="0" destOrd="0" parTransId="{F52E29A6-2F39-4F2A-B736-03B84D4C60F4}" sibTransId="{F32CD1FA-7D74-4D58-B8E8-7E43C184BA01}"/>
    <dgm:cxn modelId="{FAE77DEF-2D4E-4526-A276-26FD5AF1D99C}" srcId="{D508E9AF-8333-4675-BB36-6F84D658E7D6}" destId="{ED521900-3591-4121-9E74-32C9D653770A}" srcOrd="0" destOrd="0" parTransId="{5D1350EA-CDF2-4789-8D37-AD97ED150D2F}" sibTransId="{8F3A5641-6250-428D-82B5-AB6993550B2E}"/>
    <dgm:cxn modelId="{4D7409A6-E780-438E-A308-776318E0958B}" type="presOf" srcId="{0369CB73-E7B3-495F-83BB-9C8199B8781A}" destId="{21496460-0E1B-4BE4-BC45-30F064D459BE}" srcOrd="0" destOrd="3" presId="urn:microsoft.com/office/officeart/2005/8/layout/vList5"/>
    <dgm:cxn modelId="{50F98F21-87BB-4910-A10D-28569502FCE9}" type="presOf" srcId="{CD049421-C5F1-4C19-A797-2EEE7293FF1A}" destId="{21496460-0E1B-4BE4-BC45-30F064D459BE}" srcOrd="0" destOrd="0" presId="urn:microsoft.com/office/officeart/2005/8/layout/vList5"/>
    <dgm:cxn modelId="{282F1FF8-DA8F-4871-B438-163915619186}" type="presOf" srcId="{4C80361C-9C24-4484-972A-C159A791D0F6}" destId="{21496460-0E1B-4BE4-BC45-30F064D459BE}" srcOrd="0" destOrd="1" presId="urn:microsoft.com/office/officeart/2005/8/layout/vList5"/>
    <dgm:cxn modelId="{443294AB-5A75-4025-BD33-0672048B1A02}" srcId="{ED521900-3591-4121-9E74-32C9D653770A}" destId="{DE38E2B8-A05B-49AF-AC6E-E78BD8E1BCF5}" srcOrd="2" destOrd="0" parTransId="{44E0BDF9-A88E-43A4-9C17-F31018617F31}" sibTransId="{7707EAB2-871E-4F1F-A8BE-C91D8D366D83}"/>
    <dgm:cxn modelId="{3FB9FD1F-E690-4A28-B861-F83AFE4A2863}" type="presOf" srcId="{ED521900-3591-4121-9E74-32C9D653770A}" destId="{6888D831-E693-4F8D-A756-36418EF14C44}" srcOrd="0" destOrd="0" presId="urn:microsoft.com/office/officeart/2005/8/layout/vList5"/>
    <dgm:cxn modelId="{C9B81264-EB4A-4015-9F49-EE72606AFDA1}" srcId="{ED521900-3591-4121-9E74-32C9D653770A}" destId="{0369CB73-E7B3-495F-83BB-9C8199B8781A}" srcOrd="3" destOrd="0" parTransId="{C402A09A-AECB-4A08-B32D-4CF79C7C971D}" sibTransId="{41DC167E-0735-4955-8CC9-6BF3FEAC6844}"/>
    <dgm:cxn modelId="{E977ABCA-9D9A-467D-9748-FB6E7282466A}" type="presOf" srcId="{DE38E2B8-A05B-49AF-AC6E-E78BD8E1BCF5}" destId="{21496460-0E1B-4BE4-BC45-30F064D459BE}" srcOrd="0" destOrd="2" presId="urn:microsoft.com/office/officeart/2005/8/layout/vList5"/>
    <dgm:cxn modelId="{050244F6-74AD-441E-B0B5-17D9157BC0F2}" srcId="{ED521900-3591-4121-9E74-32C9D653770A}" destId="{4C80361C-9C24-4484-972A-C159A791D0F6}" srcOrd="1" destOrd="0" parTransId="{DD4894DF-09C8-413D-89F0-EA8F34B895B9}" sibTransId="{ECA0764A-238A-411A-B298-700C83982E1D}"/>
    <dgm:cxn modelId="{F922B9C8-394A-46A7-AC8D-4393BCA29BFC}" type="presParOf" srcId="{22A8D953-CF8E-4305-9870-729ED5773068}" destId="{0D2C2A61-AEB0-4118-BDC3-3F5BD9D0967F}" srcOrd="0" destOrd="0" presId="urn:microsoft.com/office/officeart/2005/8/layout/vList5"/>
    <dgm:cxn modelId="{4620A102-8212-4EF4-BD08-4425259B9280}" type="presParOf" srcId="{0D2C2A61-AEB0-4118-BDC3-3F5BD9D0967F}" destId="{6888D831-E693-4F8D-A756-36418EF14C44}" srcOrd="0" destOrd="0" presId="urn:microsoft.com/office/officeart/2005/8/layout/vList5"/>
    <dgm:cxn modelId="{60719AB6-1999-4BFB-A9BB-8AFE24D3BC8D}" type="presParOf" srcId="{0D2C2A61-AEB0-4118-BDC3-3F5BD9D0967F}" destId="{21496460-0E1B-4BE4-BC45-30F064D459B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8001D4-772F-447B-8D76-881C4AC3AD4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74AD34B0-C531-4F01-A03E-550A0035B2C6}">
      <dgm:prSet/>
      <dgm:spPr/>
      <dgm:t>
        <a:bodyPr/>
        <a:lstStyle/>
        <a:p>
          <a:r>
            <a:rPr lang="tr-TR" b="0" i="0" dirty="0"/>
            <a:t>1501</a:t>
          </a:r>
          <a:endParaRPr lang="tr-TR" dirty="0"/>
        </a:p>
      </dgm:t>
    </dgm:pt>
    <dgm:pt modelId="{CB6460CF-40BB-4239-B78F-C19D52AC1EB3}" type="parTrans" cxnId="{3AE2F7BA-107A-4974-9D38-50B32A7C6F4B}">
      <dgm:prSet/>
      <dgm:spPr/>
      <dgm:t>
        <a:bodyPr/>
        <a:lstStyle/>
        <a:p>
          <a:endParaRPr lang="tr-TR"/>
        </a:p>
      </dgm:t>
    </dgm:pt>
    <dgm:pt modelId="{B44AB410-ADEE-4B7B-9169-BCF34F8AD5DB}" type="sibTrans" cxnId="{3AE2F7BA-107A-4974-9D38-50B32A7C6F4B}">
      <dgm:prSet/>
      <dgm:spPr/>
      <dgm:t>
        <a:bodyPr/>
        <a:lstStyle/>
        <a:p>
          <a:endParaRPr lang="tr-TR"/>
        </a:p>
      </dgm:t>
    </dgm:pt>
    <dgm:pt modelId="{E84A2F7D-FCC8-471F-9968-A9FC1FF2A7CA}">
      <dgm:prSet/>
      <dgm:spPr/>
      <dgm:t>
        <a:bodyPr/>
        <a:lstStyle/>
        <a:p>
          <a:r>
            <a:rPr lang="tr-TR" b="0" i="0" dirty="0"/>
            <a:t>1507</a:t>
          </a:r>
          <a:endParaRPr lang="tr-TR" dirty="0"/>
        </a:p>
      </dgm:t>
    </dgm:pt>
    <dgm:pt modelId="{9E845EC6-B8A6-4F05-91B9-53A93A92EBC3}" type="parTrans" cxnId="{A42B05DD-FB3C-4035-9308-CE6F5308FF7B}">
      <dgm:prSet/>
      <dgm:spPr/>
      <dgm:t>
        <a:bodyPr/>
        <a:lstStyle/>
        <a:p>
          <a:endParaRPr lang="tr-TR"/>
        </a:p>
      </dgm:t>
    </dgm:pt>
    <dgm:pt modelId="{AEF56051-A87B-4D19-8C53-162712AE4E6F}" type="sibTrans" cxnId="{A42B05DD-FB3C-4035-9308-CE6F5308FF7B}">
      <dgm:prSet/>
      <dgm:spPr/>
      <dgm:t>
        <a:bodyPr/>
        <a:lstStyle/>
        <a:p>
          <a:endParaRPr lang="tr-TR"/>
        </a:p>
      </dgm:t>
    </dgm:pt>
    <dgm:pt modelId="{AA9BCFAC-84EE-4986-9922-81F7AFDE3058}">
      <dgm:prSet/>
      <dgm:spPr/>
      <dgm:t>
        <a:bodyPr/>
        <a:lstStyle/>
        <a:p>
          <a:pPr>
            <a:buFont typeface="Arial" panose="020B0604020202020204" pitchFamily="34" charset="0"/>
            <a:buChar char="•"/>
          </a:pPr>
          <a:r>
            <a:rPr lang="tr-TR" dirty="0"/>
            <a:t>Sadece KOBİ’ler başvurabilir</a:t>
          </a:r>
        </a:p>
      </dgm:t>
    </dgm:pt>
    <dgm:pt modelId="{A810F02F-44C5-4D4C-8F7B-8D14B878EE3F}" type="parTrans" cxnId="{F1AC45AC-6E1A-496D-97BF-2EAE44EC686D}">
      <dgm:prSet/>
      <dgm:spPr/>
      <dgm:t>
        <a:bodyPr/>
        <a:lstStyle/>
        <a:p>
          <a:endParaRPr lang="tr-TR"/>
        </a:p>
      </dgm:t>
    </dgm:pt>
    <dgm:pt modelId="{20C2FB81-804B-4FE3-9188-AB8AACBE22F5}" type="sibTrans" cxnId="{F1AC45AC-6E1A-496D-97BF-2EAE44EC686D}">
      <dgm:prSet/>
      <dgm:spPr/>
      <dgm:t>
        <a:bodyPr/>
        <a:lstStyle/>
        <a:p>
          <a:endParaRPr lang="tr-TR"/>
        </a:p>
      </dgm:t>
    </dgm:pt>
    <dgm:pt modelId="{8090AB7E-226F-4E28-9A21-E6CA3C87E188}">
      <dgm:prSet/>
      <dgm:spPr/>
      <dgm:t>
        <a:bodyPr/>
        <a:lstStyle/>
        <a:p>
          <a:r>
            <a:rPr lang="tr-TR" dirty="0"/>
            <a:t>Sadece KOBİ’ler başvurabilir</a:t>
          </a:r>
        </a:p>
      </dgm:t>
    </dgm:pt>
    <dgm:pt modelId="{758B2E17-15C7-4533-B27A-29309BF414BD}" type="parTrans" cxnId="{DA86BD13-E12D-47F2-BFD0-5D1411C6072F}">
      <dgm:prSet/>
      <dgm:spPr/>
      <dgm:t>
        <a:bodyPr/>
        <a:lstStyle/>
        <a:p>
          <a:endParaRPr lang="tr-TR"/>
        </a:p>
      </dgm:t>
    </dgm:pt>
    <dgm:pt modelId="{6F70080B-7C7D-41F6-968D-90A36ED7B78C}" type="sibTrans" cxnId="{DA86BD13-E12D-47F2-BFD0-5D1411C6072F}">
      <dgm:prSet/>
      <dgm:spPr/>
      <dgm:t>
        <a:bodyPr/>
        <a:lstStyle/>
        <a:p>
          <a:endParaRPr lang="tr-TR"/>
        </a:p>
      </dgm:t>
    </dgm:pt>
    <dgm:pt modelId="{F82DEB76-5A14-4608-AE99-C03E7C9A44DF}">
      <dgm:prSet/>
      <dgm:spPr/>
      <dgm:t>
        <a:bodyPr/>
        <a:lstStyle/>
        <a:p>
          <a:pPr>
            <a:buFont typeface="Arial" panose="020B0604020202020204" pitchFamily="34" charset="0"/>
            <a:buChar char="•"/>
          </a:pPr>
          <a:r>
            <a:rPr lang="tr-TR" dirty="0"/>
            <a:t>36 ay</a:t>
          </a:r>
        </a:p>
      </dgm:t>
    </dgm:pt>
    <dgm:pt modelId="{AF02144D-296B-469E-A8CF-E4560D1C146C}" type="parTrans" cxnId="{B46BB34A-1B48-471E-BD6D-E665CBF52ED8}">
      <dgm:prSet/>
      <dgm:spPr/>
      <dgm:t>
        <a:bodyPr/>
        <a:lstStyle/>
        <a:p>
          <a:endParaRPr lang="tr-TR"/>
        </a:p>
      </dgm:t>
    </dgm:pt>
    <dgm:pt modelId="{4CF723D8-F010-4AED-A98D-A5A2C0401619}" type="sibTrans" cxnId="{B46BB34A-1B48-471E-BD6D-E665CBF52ED8}">
      <dgm:prSet/>
      <dgm:spPr/>
      <dgm:t>
        <a:bodyPr/>
        <a:lstStyle/>
        <a:p>
          <a:endParaRPr lang="tr-TR"/>
        </a:p>
      </dgm:t>
    </dgm:pt>
    <dgm:pt modelId="{9D1D8E39-8B6F-421B-89C5-BCE87329FF88}">
      <dgm:prSet/>
      <dgm:spPr/>
      <dgm:t>
        <a:bodyPr/>
        <a:lstStyle/>
        <a:p>
          <a:pPr>
            <a:buFont typeface="Arial" panose="020B0604020202020204" pitchFamily="34" charset="0"/>
            <a:buChar char="•"/>
          </a:pPr>
          <a:r>
            <a:rPr lang="tr-TR" dirty="0"/>
            <a:t>Bütçe sınırı yok</a:t>
          </a:r>
        </a:p>
      </dgm:t>
    </dgm:pt>
    <dgm:pt modelId="{4C1481AD-B80F-4619-92E3-648DBA836014}" type="parTrans" cxnId="{D849ADF5-2A2C-4D8B-B9D0-FB0A3EC9E44E}">
      <dgm:prSet/>
      <dgm:spPr/>
      <dgm:t>
        <a:bodyPr/>
        <a:lstStyle/>
        <a:p>
          <a:endParaRPr lang="tr-TR"/>
        </a:p>
      </dgm:t>
    </dgm:pt>
    <dgm:pt modelId="{E37E698F-37DA-464C-A025-55D1CDB8B16F}" type="sibTrans" cxnId="{D849ADF5-2A2C-4D8B-B9D0-FB0A3EC9E44E}">
      <dgm:prSet/>
      <dgm:spPr/>
      <dgm:t>
        <a:bodyPr/>
        <a:lstStyle/>
        <a:p>
          <a:endParaRPr lang="tr-TR"/>
        </a:p>
      </dgm:t>
    </dgm:pt>
    <dgm:pt modelId="{780ED723-B295-4289-84F9-A8C0D2850C38}">
      <dgm:prSet/>
      <dgm:spPr/>
      <dgm:t>
        <a:bodyPr/>
        <a:lstStyle/>
        <a:p>
          <a:r>
            <a:rPr lang="tr-TR" dirty="0"/>
            <a:t>18 ay</a:t>
          </a:r>
        </a:p>
      </dgm:t>
    </dgm:pt>
    <dgm:pt modelId="{BA60A04F-D22E-4BA7-AF9C-3075DEAF114B}" type="parTrans" cxnId="{5BDF9963-2E89-42A2-9F8B-370146C28520}">
      <dgm:prSet/>
      <dgm:spPr/>
      <dgm:t>
        <a:bodyPr/>
        <a:lstStyle/>
        <a:p>
          <a:endParaRPr lang="tr-TR"/>
        </a:p>
      </dgm:t>
    </dgm:pt>
    <dgm:pt modelId="{668BA9B5-1E27-4507-A7B6-99B5DB36657A}" type="sibTrans" cxnId="{5BDF9963-2E89-42A2-9F8B-370146C28520}">
      <dgm:prSet/>
      <dgm:spPr/>
      <dgm:t>
        <a:bodyPr/>
        <a:lstStyle/>
        <a:p>
          <a:endParaRPr lang="tr-TR"/>
        </a:p>
      </dgm:t>
    </dgm:pt>
    <dgm:pt modelId="{413F826F-5333-4566-9DA5-FE8C28D5C1D9}">
      <dgm:prSet/>
      <dgm:spPr/>
      <dgm:t>
        <a:bodyPr/>
        <a:lstStyle/>
        <a:p>
          <a:r>
            <a:rPr lang="tr-TR" dirty="0"/>
            <a:t>600.000 TL</a:t>
          </a:r>
        </a:p>
      </dgm:t>
    </dgm:pt>
    <dgm:pt modelId="{64DBF65E-570A-4886-9F73-9AB6D460827F}" type="parTrans" cxnId="{C5902C82-FE1B-44B0-9EED-01CFD34EFF00}">
      <dgm:prSet/>
      <dgm:spPr/>
      <dgm:t>
        <a:bodyPr/>
        <a:lstStyle/>
        <a:p>
          <a:endParaRPr lang="tr-TR"/>
        </a:p>
      </dgm:t>
    </dgm:pt>
    <dgm:pt modelId="{A10A2257-3BBA-4D9D-8AAC-CBD00C3AFF60}" type="sibTrans" cxnId="{C5902C82-FE1B-44B0-9EED-01CFD34EFF00}">
      <dgm:prSet/>
      <dgm:spPr/>
      <dgm:t>
        <a:bodyPr/>
        <a:lstStyle/>
        <a:p>
          <a:endParaRPr lang="tr-TR"/>
        </a:p>
      </dgm:t>
    </dgm:pt>
    <dgm:pt modelId="{9D4DB8DE-B5B1-4877-8E4A-F62C8C153DF8}">
      <dgm:prSet/>
      <dgm:spPr/>
      <dgm:t>
        <a:bodyPr/>
        <a:lstStyle/>
        <a:p>
          <a:pPr>
            <a:buFont typeface="Arial" panose="020B0604020202020204" pitchFamily="34" charset="0"/>
            <a:buChar char="•"/>
          </a:pPr>
          <a:r>
            <a:rPr lang="tr-TR" dirty="0"/>
            <a:t>%75 Destek Oranı</a:t>
          </a:r>
        </a:p>
      </dgm:t>
    </dgm:pt>
    <dgm:pt modelId="{E2C11959-F075-48EA-8AE8-5570DCC0EB16}" type="parTrans" cxnId="{F424BC3D-CA70-491F-A9E0-C6F97EC8038F}">
      <dgm:prSet/>
      <dgm:spPr/>
      <dgm:t>
        <a:bodyPr/>
        <a:lstStyle/>
        <a:p>
          <a:endParaRPr lang="tr-TR"/>
        </a:p>
      </dgm:t>
    </dgm:pt>
    <dgm:pt modelId="{BB56A991-A5CB-44B7-B3F7-C24BF169E839}" type="sibTrans" cxnId="{F424BC3D-CA70-491F-A9E0-C6F97EC8038F}">
      <dgm:prSet/>
      <dgm:spPr/>
      <dgm:t>
        <a:bodyPr/>
        <a:lstStyle/>
        <a:p>
          <a:endParaRPr lang="tr-TR"/>
        </a:p>
      </dgm:t>
    </dgm:pt>
    <dgm:pt modelId="{0A323BE2-8034-41E3-A6B9-9139976E3334}">
      <dgm:prSet/>
      <dgm:spPr/>
      <dgm:t>
        <a:bodyPr/>
        <a:lstStyle/>
        <a:p>
          <a:r>
            <a:rPr lang="tr-TR" dirty="0"/>
            <a:t>%75 Destek Oranı</a:t>
          </a:r>
        </a:p>
      </dgm:t>
    </dgm:pt>
    <dgm:pt modelId="{F5D54D11-A4EA-497D-B039-7F37DBC5ADC2}" type="parTrans" cxnId="{1F92AF8F-4A9E-4AA9-9627-85A4C73F1E22}">
      <dgm:prSet/>
      <dgm:spPr/>
      <dgm:t>
        <a:bodyPr/>
        <a:lstStyle/>
        <a:p>
          <a:endParaRPr lang="tr-TR"/>
        </a:p>
      </dgm:t>
    </dgm:pt>
    <dgm:pt modelId="{6EF3F9DF-A377-4BFB-9590-CC69BDFD00B8}" type="sibTrans" cxnId="{1F92AF8F-4A9E-4AA9-9627-85A4C73F1E22}">
      <dgm:prSet/>
      <dgm:spPr/>
      <dgm:t>
        <a:bodyPr/>
        <a:lstStyle/>
        <a:p>
          <a:endParaRPr lang="tr-TR"/>
        </a:p>
      </dgm:t>
    </dgm:pt>
    <dgm:pt modelId="{BA7C0222-FD57-4881-803F-33A63E85D13B}">
      <dgm:prSet/>
      <dgm:spPr/>
      <dgm:t>
        <a:bodyPr/>
        <a:lstStyle/>
        <a:p>
          <a:pPr>
            <a:buFont typeface="Arial" panose="020B0604020202020204" pitchFamily="34" charset="0"/>
            <a:buChar char="•"/>
          </a:pPr>
          <a:r>
            <a:rPr lang="tr-TR" dirty="0"/>
            <a:t>Desteklenecek proje sınırlaması yok</a:t>
          </a:r>
        </a:p>
      </dgm:t>
    </dgm:pt>
    <dgm:pt modelId="{8D620CC0-6B6D-411F-BD8E-C862990A506C}" type="parTrans" cxnId="{58DA748F-22B4-4330-9E12-026130F57C68}">
      <dgm:prSet/>
      <dgm:spPr/>
      <dgm:t>
        <a:bodyPr/>
        <a:lstStyle/>
        <a:p>
          <a:endParaRPr lang="tr-TR"/>
        </a:p>
      </dgm:t>
    </dgm:pt>
    <dgm:pt modelId="{F9A0139C-4F51-43DA-B3ED-A44C7FF9D240}" type="sibTrans" cxnId="{58DA748F-22B4-4330-9E12-026130F57C68}">
      <dgm:prSet/>
      <dgm:spPr/>
      <dgm:t>
        <a:bodyPr/>
        <a:lstStyle/>
        <a:p>
          <a:endParaRPr lang="tr-TR"/>
        </a:p>
      </dgm:t>
    </dgm:pt>
    <dgm:pt modelId="{A9785BAC-03A1-4DF2-BA12-C799B2D09EEB}">
      <dgm:prSet/>
      <dgm:spPr/>
      <dgm:t>
        <a:bodyPr/>
        <a:lstStyle/>
        <a:p>
          <a:r>
            <a:rPr lang="tr-TR" dirty="0"/>
            <a:t>3 proje desteklenir, ortaklı başvuru koşuluyla 2 ilave proje de desteklenir</a:t>
          </a:r>
        </a:p>
      </dgm:t>
    </dgm:pt>
    <dgm:pt modelId="{278A48E7-4E44-4858-B289-E0FE9AD7D59D}" type="parTrans" cxnId="{8F8D7EED-5F62-480A-B6AA-93E29725F4E4}">
      <dgm:prSet/>
      <dgm:spPr/>
      <dgm:t>
        <a:bodyPr/>
        <a:lstStyle/>
        <a:p>
          <a:endParaRPr lang="tr-TR"/>
        </a:p>
      </dgm:t>
    </dgm:pt>
    <dgm:pt modelId="{0297F240-20FE-441E-B473-779CB76C553F}" type="sibTrans" cxnId="{8F8D7EED-5F62-480A-B6AA-93E29725F4E4}">
      <dgm:prSet/>
      <dgm:spPr/>
      <dgm:t>
        <a:bodyPr/>
        <a:lstStyle/>
        <a:p>
          <a:endParaRPr lang="tr-TR"/>
        </a:p>
      </dgm:t>
    </dgm:pt>
    <dgm:pt modelId="{1F6D4047-335B-4AC3-BF4E-F2C40EF7343F}" type="pres">
      <dgm:prSet presAssocID="{848001D4-772F-447B-8D76-881C4AC3AD48}" presName="Name0" presStyleCnt="0">
        <dgm:presLayoutVars>
          <dgm:dir/>
          <dgm:animLvl val="lvl"/>
          <dgm:resizeHandles val="exact"/>
        </dgm:presLayoutVars>
      </dgm:prSet>
      <dgm:spPr/>
      <dgm:t>
        <a:bodyPr/>
        <a:lstStyle/>
        <a:p>
          <a:endParaRPr lang="tr-TR"/>
        </a:p>
      </dgm:t>
    </dgm:pt>
    <dgm:pt modelId="{5E8D70EC-E5C2-4564-B55D-3E10440358F9}" type="pres">
      <dgm:prSet presAssocID="{74AD34B0-C531-4F01-A03E-550A0035B2C6}" presName="composite" presStyleCnt="0"/>
      <dgm:spPr/>
    </dgm:pt>
    <dgm:pt modelId="{0C4D3227-1F50-435F-B4B9-5FD70CA6CC70}" type="pres">
      <dgm:prSet presAssocID="{74AD34B0-C531-4F01-A03E-550A0035B2C6}" presName="parTx" presStyleLbl="alignNode1" presStyleIdx="0" presStyleCnt="2">
        <dgm:presLayoutVars>
          <dgm:chMax val="0"/>
          <dgm:chPref val="0"/>
          <dgm:bulletEnabled val="1"/>
        </dgm:presLayoutVars>
      </dgm:prSet>
      <dgm:spPr/>
      <dgm:t>
        <a:bodyPr/>
        <a:lstStyle/>
        <a:p>
          <a:endParaRPr lang="tr-TR"/>
        </a:p>
      </dgm:t>
    </dgm:pt>
    <dgm:pt modelId="{138EC47E-9EFB-47CF-805F-D31351093D6D}" type="pres">
      <dgm:prSet presAssocID="{74AD34B0-C531-4F01-A03E-550A0035B2C6}" presName="desTx" presStyleLbl="alignAccFollowNode1" presStyleIdx="0" presStyleCnt="2">
        <dgm:presLayoutVars>
          <dgm:bulletEnabled val="1"/>
        </dgm:presLayoutVars>
      </dgm:prSet>
      <dgm:spPr/>
      <dgm:t>
        <a:bodyPr/>
        <a:lstStyle/>
        <a:p>
          <a:endParaRPr lang="tr-TR"/>
        </a:p>
      </dgm:t>
    </dgm:pt>
    <dgm:pt modelId="{08F2AA60-382D-45C0-AFD7-EA61270F75D7}" type="pres">
      <dgm:prSet presAssocID="{B44AB410-ADEE-4B7B-9169-BCF34F8AD5DB}" presName="space" presStyleCnt="0"/>
      <dgm:spPr/>
    </dgm:pt>
    <dgm:pt modelId="{88BBE5C2-BA1D-40B7-AA6C-69654C0623B9}" type="pres">
      <dgm:prSet presAssocID="{E84A2F7D-FCC8-471F-9968-A9FC1FF2A7CA}" presName="composite" presStyleCnt="0"/>
      <dgm:spPr/>
    </dgm:pt>
    <dgm:pt modelId="{B8358278-71A6-4D62-ADB4-829BCF9D3C27}" type="pres">
      <dgm:prSet presAssocID="{E84A2F7D-FCC8-471F-9968-A9FC1FF2A7CA}" presName="parTx" presStyleLbl="alignNode1" presStyleIdx="1" presStyleCnt="2">
        <dgm:presLayoutVars>
          <dgm:chMax val="0"/>
          <dgm:chPref val="0"/>
          <dgm:bulletEnabled val="1"/>
        </dgm:presLayoutVars>
      </dgm:prSet>
      <dgm:spPr/>
      <dgm:t>
        <a:bodyPr/>
        <a:lstStyle/>
        <a:p>
          <a:endParaRPr lang="tr-TR"/>
        </a:p>
      </dgm:t>
    </dgm:pt>
    <dgm:pt modelId="{3CE04BC7-5517-4435-9815-3D65E83084B5}" type="pres">
      <dgm:prSet presAssocID="{E84A2F7D-FCC8-471F-9968-A9FC1FF2A7CA}" presName="desTx" presStyleLbl="alignAccFollowNode1" presStyleIdx="1" presStyleCnt="2">
        <dgm:presLayoutVars>
          <dgm:bulletEnabled val="1"/>
        </dgm:presLayoutVars>
      </dgm:prSet>
      <dgm:spPr/>
      <dgm:t>
        <a:bodyPr/>
        <a:lstStyle/>
        <a:p>
          <a:endParaRPr lang="tr-TR"/>
        </a:p>
      </dgm:t>
    </dgm:pt>
  </dgm:ptLst>
  <dgm:cxnLst>
    <dgm:cxn modelId="{1F92AF8F-4A9E-4AA9-9627-85A4C73F1E22}" srcId="{E84A2F7D-FCC8-471F-9968-A9FC1FF2A7CA}" destId="{0A323BE2-8034-41E3-A6B9-9139976E3334}" srcOrd="1" destOrd="0" parTransId="{F5D54D11-A4EA-497D-B039-7F37DBC5ADC2}" sibTransId="{6EF3F9DF-A377-4BFB-9590-CC69BDFD00B8}"/>
    <dgm:cxn modelId="{36FCA868-DF9C-43EE-9D37-CFB28FF323CD}" type="presOf" srcId="{74AD34B0-C531-4F01-A03E-550A0035B2C6}" destId="{0C4D3227-1F50-435F-B4B9-5FD70CA6CC70}" srcOrd="0" destOrd="0" presId="urn:microsoft.com/office/officeart/2005/8/layout/hList1"/>
    <dgm:cxn modelId="{5BDF9963-2E89-42A2-9F8B-370146C28520}" srcId="{E84A2F7D-FCC8-471F-9968-A9FC1FF2A7CA}" destId="{780ED723-B295-4289-84F9-A8C0D2850C38}" srcOrd="2" destOrd="0" parTransId="{BA60A04F-D22E-4BA7-AF9C-3075DEAF114B}" sibTransId="{668BA9B5-1E27-4507-A7B6-99B5DB36657A}"/>
    <dgm:cxn modelId="{3AE2F7BA-107A-4974-9D38-50B32A7C6F4B}" srcId="{848001D4-772F-447B-8D76-881C4AC3AD48}" destId="{74AD34B0-C531-4F01-A03E-550A0035B2C6}" srcOrd="0" destOrd="0" parTransId="{CB6460CF-40BB-4239-B78F-C19D52AC1EB3}" sibTransId="{B44AB410-ADEE-4B7B-9169-BCF34F8AD5DB}"/>
    <dgm:cxn modelId="{8F8D7EED-5F62-480A-B6AA-93E29725F4E4}" srcId="{E84A2F7D-FCC8-471F-9968-A9FC1FF2A7CA}" destId="{A9785BAC-03A1-4DF2-BA12-C799B2D09EEB}" srcOrd="4" destOrd="0" parTransId="{278A48E7-4E44-4858-B289-E0FE9AD7D59D}" sibTransId="{0297F240-20FE-441E-B473-779CB76C553F}"/>
    <dgm:cxn modelId="{1D63E6DB-90F2-4F0B-AD66-065890725FC8}" type="presOf" srcId="{8090AB7E-226F-4E28-9A21-E6CA3C87E188}" destId="{3CE04BC7-5517-4435-9815-3D65E83084B5}" srcOrd="0" destOrd="0" presId="urn:microsoft.com/office/officeart/2005/8/layout/hList1"/>
    <dgm:cxn modelId="{D849ADF5-2A2C-4D8B-B9D0-FB0A3EC9E44E}" srcId="{74AD34B0-C531-4F01-A03E-550A0035B2C6}" destId="{9D1D8E39-8B6F-421B-89C5-BCE87329FF88}" srcOrd="3" destOrd="0" parTransId="{4C1481AD-B80F-4619-92E3-648DBA836014}" sibTransId="{E37E698F-37DA-464C-A025-55D1CDB8B16F}"/>
    <dgm:cxn modelId="{0A0533D8-4F42-4087-9EFC-E2A3778F67FE}" type="presOf" srcId="{AA9BCFAC-84EE-4986-9922-81F7AFDE3058}" destId="{138EC47E-9EFB-47CF-805F-D31351093D6D}" srcOrd="0" destOrd="0" presId="urn:microsoft.com/office/officeart/2005/8/layout/hList1"/>
    <dgm:cxn modelId="{B1750BA4-E8CC-4DA6-93AE-D907E5B9F540}" type="presOf" srcId="{848001D4-772F-447B-8D76-881C4AC3AD48}" destId="{1F6D4047-335B-4AC3-BF4E-F2C40EF7343F}" srcOrd="0" destOrd="0" presId="urn:microsoft.com/office/officeart/2005/8/layout/hList1"/>
    <dgm:cxn modelId="{A42B05DD-FB3C-4035-9308-CE6F5308FF7B}" srcId="{848001D4-772F-447B-8D76-881C4AC3AD48}" destId="{E84A2F7D-FCC8-471F-9968-A9FC1FF2A7CA}" srcOrd="1" destOrd="0" parTransId="{9E845EC6-B8A6-4F05-91B9-53A93A92EBC3}" sibTransId="{AEF56051-A87B-4D19-8C53-162712AE4E6F}"/>
    <dgm:cxn modelId="{9985DD24-2184-43C0-8C6B-2CFB6AAD9ADB}" type="presOf" srcId="{9D4DB8DE-B5B1-4877-8E4A-F62C8C153DF8}" destId="{138EC47E-9EFB-47CF-805F-D31351093D6D}" srcOrd="0" destOrd="1" presId="urn:microsoft.com/office/officeart/2005/8/layout/hList1"/>
    <dgm:cxn modelId="{DA86BD13-E12D-47F2-BFD0-5D1411C6072F}" srcId="{E84A2F7D-FCC8-471F-9968-A9FC1FF2A7CA}" destId="{8090AB7E-226F-4E28-9A21-E6CA3C87E188}" srcOrd="0" destOrd="0" parTransId="{758B2E17-15C7-4533-B27A-29309BF414BD}" sibTransId="{6F70080B-7C7D-41F6-968D-90A36ED7B78C}"/>
    <dgm:cxn modelId="{F424BC3D-CA70-491F-A9E0-C6F97EC8038F}" srcId="{74AD34B0-C531-4F01-A03E-550A0035B2C6}" destId="{9D4DB8DE-B5B1-4877-8E4A-F62C8C153DF8}" srcOrd="1" destOrd="0" parTransId="{E2C11959-F075-48EA-8AE8-5570DCC0EB16}" sibTransId="{BB56A991-A5CB-44B7-B3F7-C24BF169E839}"/>
    <dgm:cxn modelId="{E6E77B73-C952-4EEC-9271-B3F3F6CC5C5F}" type="presOf" srcId="{A9785BAC-03A1-4DF2-BA12-C799B2D09EEB}" destId="{3CE04BC7-5517-4435-9815-3D65E83084B5}" srcOrd="0" destOrd="4" presId="urn:microsoft.com/office/officeart/2005/8/layout/hList1"/>
    <dgm:cxn modelId="{C5902C82-FE1B-44B0-9EED-01CFD34EFF00}" srcId="{E84A2F7D-FCC8-471F-9968-A9FC1FF2A7CA}" destId="{413F826F-5333-4566-9DA5-FE8C28D5C1D9}" srcOrd="3" destOrd="0" parTransId="{64DBF65E-570A-4886-9F73-9AB6D460827F}" sibTransId="{A10A2257-3BBA-4D9D-8AAC-CBD00C3AFF60}"/>
    <dgm:cxn modelId="{5E6ED14B-596E-46E0-AD6D-1667BB5E54CE}" type="presOf" srcId="{9D1D8E39-8B6F-421B-89C5-BCE87329FF88}" destId="{138EC47E-9EFB-47CF-805F-D31351093D6D}" srcOrd="0" destOrd="3" presId="urn:microsoft.com/office/officeart/2005/8/layout/hList1"/>
    <dgm:cxn modelId="{599BA9A3-E5F0-40B8-9D80-B9BF2C373CF9}" type="presOf" srcId="{780ED723-B295-4289-84F9-A8C0D2850C38}" destId="{3CE04BC7-5517-4435-9815-3D65E83084B5}" srcOrd="0" destOrd="2" presId="urn:microsoft.com/office/officeart/2005/8/layout/hList1"/>
    <dgm:cxn modelId="{747755E2-0B14-42F6-A163-54092D718CE8}" type="presOf" srcId="{BA7C0222-FD57-4881-803F-33A63E85D13B}" destId="{138EC47E-9EFB-47CF-805F-D31351093D6D}" srcOrd="0" destOrd="4" presId="urn:microsoft.com/office/officeart/2005/8/layout/hList1"/>
    <dgm:cxn modelId="{58DA748F-22B4-4330-9E12-026130F57C68}" srcId="{74AD34B0-C531-4F01-A03E-550A0035B2C6}" destId="{BA7C0222-FD57-4881-803F-33A63E85D13B}" srcOrd="4" destOrd="0" parTransId="{8D620CC0-6B6D-411F-BD8E-C862990A506C}" sibTransId="{F9A0139C-4F51-43DA-B3ED-A44C7FF9D240}"/>
    <dgm:cxn modelId="{6C2C4DBE-21BA-484B-97C6-BBBBC31AAC2B}" type="presOf" srcId="{413F826F-5333-4566-9DA5-FE8C28D5C1D9}" destId="{3CE04BC7-5517-4435-9815-3D65E83084B5}" srcOrd="0" destOrd="3" presId="urn:microsoft.com/office/officeart/2005/8/layout/hList1"/>
    <dgm:cxn modelId="{B46BB34A-1B48-471E-BD6D-E665CBF52ED8}" srcId="{74AD34B0-C531-4F01-A03E-550A0035B2C6}" destId="{F82DEB76-5A14-4608-AE99-C03E7C9A44DF}" srcOrd="2" destOrd="0" parTransId="{AF02144D-296B-469E-A8CF-E4560D1C146C}" sibTransId="{4CF723D8-F010-4AED-A98D-A5A2C0401619}"/>
    <dgm:cxn modelId="{8DE8D263-168A-4C16-A3D2-E6194487972D}" type="presOf" srcId="{E84A2F7D-FCC8-471F-9968-A9FC1FF2A7CA}" destId="{B8358278-71A6-4D62-ADB4-829BCF9D3C27}" srcOrd="0" destOrd="0" presId="urn:microsoft.com/office/officeart/2005/8/layout/hList1"/>
    <dgm:cxn modelId="{F1AC45AC-6E1A-496D-97BF-2EAE44EC686D}" srcId="{74AD34B0-C531-4F01-A03E-550A0035B2C6}" destId="{AA9BCFAC-84EE-4986-9922-81F7AFDE3058}" srcOrd="0" destOrd="0" parTransId="{A810F02F-44C5-4D4C-8F7B-8D14B878EE3F}" sibTransId="{20C2FB81-804B-4FE3-9188-AB8AACBE22F5}"/>
    <dgm:cxn modelId="{3C8720D9-5555-4822-B846-E588C7EE49AF}" type="presOf" srcId="{F82DEB76-5A14-4608-AE99-C03E7C9A44DF}" destId="{138EC47E-9EFB-47CF-805F-D31351093D6D}" srcOrd="0" destOrd="2" presId="urn:microsoft.com/office/officeart/2005/8/layout/hList1"/>
    <dgm:cxn modelId="{03C1BD66-3AFB-4D8A-9209-94B5F2A3887C}" type="presOf" srcId="{0A323BE2-8034-41E3-A6B9-9139976E3334}" destId="{3CE04BC7-5517-4435-9815-3D65E83084B5}" srcOrd="0" destOrd="1" presId="urn:microsoft.com/office/officeart/2005/8/layout/hList1"/>
    <dgm:cxn modelId="{924FB3D7-E0D1-4F73-92E5-90278A7DE81B}" type="presParOf" srcId="{1F6D4047-335B-4AC3-BF4E-F2C40EF7343F}" destId="{5E8D70EC-E5C2-4564-B55D-3E10440358F9}" srcOrd="0" destOrd="0" presId="urn:microsoft.com/office/officeart/2005/8/layout/hList1"/>
    <dgm:cxn modelId="{EC46C4CD-8D3D-404C-8026-BEFE5B1AFF6B}" type="presParOf" srcId="{5E8D70EC-E5C2-4564-B55D-3E10440358F9}" destId="{0C4D3227-1F50-435F-B4B9-5FD70CA6CC70}" srcOrd="0" destOrd="0" presId="urn:microsoft.com/office/officeart/2005/8/layout/hList1"/>
    <dgm:cxn modelId="{089F23E3-2E98-4D2E-959B-8E79F13923FA}" type="presParOf" srcId="{5E8D70EC-E5C2-4564-B55D-3E10440358F9}" destId="{138EC47E-9EFB-47CF-805F-D31351093D6D}" srcOrd="1" destOrd="0" presId="urn:microsoft.com/office/officeart/2005/8/layout/hList1"/>
    <dgm:cxn modelId="{748DEAD7-631F-4A6B-8C9E-860A58641D61}" type="presParOf" srcId="{1F6D4047-335B-4AC3-BF4E-F2C40EF7343F}" destId="{08F2AA60-382D-45C0-AFD7-EA61270F75D7}" srcOrd="1" destOrd="0" presId="urn:microsoft.com/office/officeart/2005/8/layout/hList1"/>
    <dgm:cxn modelId="{61E0933D-7832-4B03-8885-13C276E9CEDC}" type="presParOf" srcId="{1F6D4047-335B-4AC3-BF4E-F2C40EF7343F}" destId="{88BBE5C2-BA1D-40B7-AA6C-69654C0623B9}" srcOrd="2" destOrd="0" presId="urn:microsoft.com/office/officeart/2005/8/layout/hList1"/>
    <dgm:cxn modelId="{5ACADB67-501F-4B7F-A397-0BE7BBD58F4F}" type="presParOf" srcId="{88BBE5C2-BA1D-40B7-AA6C-69654C0623B9}" destId="{B8358278-71A6-4D62-ADB4-829BCF9D3C27}" srcOrd="0" destOrd="0" presId="urn:microsoft.com/office/officeart/2005/8/layout/hList1"/>
    <dgm:cxn modelId="{B7C7E5B0-4FC2-40B0-83B5-BB823AEFE32B}" type="presParOf" srcId="{88BBE5C2-BA1D-40B7-AA6C-69654C0623B9}" destId="{3CE04BC7-5517-4435-9815-3D65E83084B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82933D9-63CE-4B65-81AC-134B518D02CE}" type="doc">
      <dgm:prSet loTypeId="urn:microsoft.com/office/officeart/2008/layout/LinedList" loCatId="list" qsTypeId="urn:microsoft.com/office/officeart/2005/8/quickstyle/simple2" qsCatId="simple" csTypeId="urn:microsoft.com/office/officeart/2005/8/colors/accent0_1" csCatId="mainScheme" phldr="1"/>
      <dgm:spPr/>
      <dgm:t>
        <a:bodyPr/>
        <a:lstStyle/>
        <a:p>
          <a:endParaRPr lang="tr-TR"/>
        </a:p>
      </dgm:t>
    </dgm:pt>
    <dgm:pt modelId="{AC6248FB-C2D5-481A-BF17-E9F98C1916B7}">
      <dgm:prSet/>
      <dgm:spPr/>
      <dgm:t>
        <a:bodyPr/>
        <a:lstStyle/>
        <a:p>
          <a:pPr>
            <a:spcBef>
              <a:spcPts val="1200"/>
            </a:spcBef>
          </a:pPr>
          <a:r>
            <a:rPr lang="tr-TR" dirty="0" smtClean="0"/>
            <a:t>Daha </a:t>
          </a:r>
          <a:r>
            <a:rPr lang="tr-TR" dirty="0"/>
            <a:t>iyi bir bütçe yönetimi sağlanması</a:t>
          </a:r>
        </a:p>
      </dgm:t>
    </dgm:pt>
    <dgm:pt modelId="{FDECB3E0-4863-427C-9AB2-70AB68AB7555}" type="parTrans" cxnId="{3706AF20-E42E-49FD-9823-0ECA5639922B}">
      <dgm:prSet/>
      <dgm:spPr/>
      <dgm:t>
        <a:bodyPr/>
        <a:lstStyle/>
        <a:p>
          <a:endParaRPr lang="tr-TR"/>
        </a:p>
      </dgm:t>
    </dgm:pt>
    <dgm:pt modelId="{DDB6FAC1-A848-45BB-BFB3-AE847A7F5690}" type="sibTrans" cxnId="{3706AF20-E42E-49FD-9823-0ECA5639922B}">
      <dgm:prSet/>
      <dgm:spPr/>
      <dgm:t>
        <a:bodyPr/>
        <a:lstStyle/>
        <a:p>
          <a:endParaRPr lang="tr-TR"/>
        </a:p>
      </dgm:t>
    </dgm:pt>
    <dgm:pt modelId="{5CC9064B-622F-4DC9-A8C2-707DD691796D}">
      <dgm:prSet/>
      <dgm:spPr/>
      <dgm:t>
        <a:bodyPr/>
        <a:lstStyle/>
        <a:p>
          <a:r>
            <a:rPr lang="tr-TR" dirty="0" smtClean="0"/>
            <a:t>Projelerin </a:t>
          </a:r>
          <a:r>
            <a:rPr lang="tr-TR" dirty="0"/>
            <a:t>yarıştırılarak bütçe imkanlarına göre en iyi projelerin desteklenmesi</a:t>
          </a:r>
        </a:p>
      </dgm:t>
    </dgm:pt>
    <dgm:pt modelId="{6BE711FA-FA93-4F36-BD77-6EF80C03136C}" type="parTrans" cxnId="{65FB480E-1F2B-4DA6-B6CC-9C69AB522A88}">
      <dgm:prSet/>
      <dgm:spPr/>
      <dgm:t>
        <a:bodyPr/>
        <a:lstStyle/>
        <a:p>
          <a:endParaRPr lang="tr-TR"/>
        </a:p>
      </dgm:t>
    </dgm:pt>
    <dgm:pt modelId="{C7A3D6CD-90A4-4DCF-9AA1-8F8AF656969F}" type="sibTrans" cxnId="{65FB480E-1F2B-4DA6-B6CC-9C69AB522A88}">
      <dgm:prSet/>
      <dgm:spPr/>
      <dgm:t>
        <a:bodyPr/>
        <a:lstStyle/>
        <a:p>
          <a:endParaRPr lang="tr-TR"/>
        </a:p>
      </dgm:t>
    </dgm:pt>
    <dgm:pt modelId="{98684976-D2CF-4C0E-87A6-FD9F171FFA3B}">
      <dgm:prSet/>
      <dgm:spPr/>
      <dgm:t>
        <a:bodyPr/>
        <a:lstStyle/>
        <a:p>
          <a:r>
            <a:rPr lang="tr-TR" dirty="0"/>
            <a:t>Proje seçme aşamasında farklı politika araçlarının daha esnek ve etkin olarak kullanılması.</a:t>
          </a:r>
        </a:p>
      </dgm:t>
    </dgm:pt>
    <dgm:pt modelId="{BA46E77B-8C0E-42B5-91AB-74A7E5B0CD68}" type="parTrans" cxnId="{FAFF1F28-CBFA-4C16-9DC6-1547A7D85464}">
      <dgm:prSet/>
      <dgm:spPr/>
      <dgm:t>
        <a:bodyPr/>
        <a:lstStyle/>
        <a:p>
          <a:endParaRPr lang="tr-TR"/>
        </a:p>
      </dgm:t>
    </dgm:pt>
    <dgm:pt modelId="{E159A56C-E15E-4F7D-9B0F-7AA8CCE5AC07}" type="sibTrans" cxnId="{FAFF1F28-CBFA-4C16-9DC6-1547A7D85464}">
      <dgm:prSet/>
      <dgm:spPr/>
      <dgm:t>
        <a:bodyPr/>
        <a:lstStyle/>
        <a:p>
          <a:endParaRPr lang="tr-TR"/>
        </a:p>
      </dgm:t>
    </dgm:pt>
    <dgm:pt modelId="{E8B601C6-1E5E-4742-B9E1-93D347EFB7F1}">
      <dgm:prSet/>
      <dgm:spPr/>
      <dgm:t>
        <a:bodyPr/>
        <a:lstStyle/>
        <a:p>
          <a:r>
            <a:rPr lang="tr-TR" dirty="0"/>
            <a:t>Kamu kaynaklarının ülke hedef ve ihtiyaçlarına yönelik belirlenmiş alanlardaki projelere yönlendirilmesi</a:t>
          </a:r>
        </a:p>
      </dgm:t>
    </dgm:pt>
    <dgm:pt modelId="{BDB8A90A-524E-4927-96B3-BF1860F48606}" type="parTrans" cxnId="{971B5943-CC51-4458-9A5A-F0CDF08CD1DB}">
      <dgm:prSet/>
      <dgm:spPr/>
      <dgm:t>
        <a:bodyPr/>
        <a:lstStyle/>
        <a:p>
          <a:endParaRPr lang="tr-TR"/>
        </a:p>
      </dgm:t>
    </dgm:pt>
    <dgm:pt modelId="{66ABBF0A-C4BF-430C-A0A4-A905CA023FB5}" type="sibTrans" cxnId="{971B5943-CC51-4458-9A5A-F0CDF08CD1DB}">
      <dgm:prSet/>
      <dgm:spPr/>
      <dgm:t>
        <a:bodyPr/>
        <a:lstStyle/>
        <a:p>
          <a:endParaRPr lang="tr-TR"/>
        </a:p>
      </dgm:t>
    </dgm:pt>
    <dgm:pt modelId="{52F3AA0B-094C-4611-9DFE-A236D02C427F}" type="pres">
      <dgm:prSet presAssocID="{982933D9-63CE-4B65-81AC-134B518D02CE}" presName="vert0" presStyleCnt="0">
        <dgm:presLayoutVars>
          <dgm:dir/>
          <dgm:animOne val="branch"/>
          <dgm:animLvl val="lvl"/>
        </dgm:presLayoutVars>
      </dgm:prSet>
      <dgm:spPr/>
      <dgm:t>
        <a:bodyPr/>
        <a:lstStyle/>
        <a:p>
          <a:endParaRPr lang="tr-TR"/>
        </a:p>
      </dgm:t>
    </dgm:pt>
    <dgm:pt modelId="{23408A1A-8245-4916-853D-EC3CEC801741}" type="pres">
      <dgm:prSet presAssocID="{AC6248FB-C2D5-481A-BF17-E9F98C1916B7}" presName="thickLine" presStyleLbl="alignNode1" presStyleIdx="0" presStyleCnt="4"/>
      <dgm:spPr/>
    </dgm:pt>
    <dgm:pt modelId="{86CFC732-4FB4-4968-A9EC-ADE7BF2EEEED}" type="pres">
      <dgm:prSet presAssocID="{AC6248FB-C2D5-481A-BF17-E9F98C1916B7}" presName="horz1" presStyleCnt="0"/>
      <dgm:spPr/>
    </dgm:pt>
    <dgm:pt modelId="{1345D382-FD85-4892-82BA-A088418A8B00}" type="pres">
      <dgm:prSet presAssocID="{AC6248FB-C2D5-481A-BF17-E9F98C1916B7}" presName="tx1" presStyleLbl="revTx" presStyleIdx="0" presStyleCnt="4"/>
      <dgm:spPr/>
      <dgm:t>
        <a:bodyPr/>
        <a:lstStyle/>
        <a:p>
          <a:endParaRPr lang="tr-TR"/>
        </a:p>
      </dgm:t>
    </dgm:pt>
    <dgm:pt modelId="{EBAC4321-99B5-4248-BE51-0F714AAAAD37}" type="pres">
      <dgm:prSet presAssocID="{AC6248FB-C2D5-481A-BF17-E9F98C1916B7}" presName="vert1" presStyleCnt="0"/>
      <dgm:spPr/>
    </dgm:pt>
    <dgm:pt modelId="{66BCB623-6E8C-4A6B-B101-B4EB6EDCC982}" type="pres">
      <dgm:prSet presAssocID="{5CC9064B-622F-4DC9-A8C2-707DD691796D}" presName="thickLine" presStyleLbl="alignNode1" presStyleIdx="1" presStyleCnt="4"/>
      <dgm:spPr/>
    </dgm:pt>
    <dgm:pt modelId="{781226E2-2CD7-47C1-B52C-78EEA38FD448}" type="pres">
      <dgm:prSet presAssocID="{5CC9064B-622F-4DC9-A8C2-707DD691796D}" presName="horz1" presStyleCnt="0"/>
      <dgm:spPr/>
    </dgm:pt>
    <dgm:pt modelId="{11AF3521-BC96-4125-A627-C71DA8A80549}" type="pres">
      <dgm:prSet presAssocID="{5CC9064B-622F-4DC9-A8C2-707DD691796D}" presName="tx1" presStyleLbl="revTx" presStyleIdx="1" presStyleCnt="4"/>
      <dgm:spPr/>
      <dgm:t>
        <a:bodyPr/>
        <a:lstStyle/>
        <a:p>
          <a:endParaRPr lang="tr-TR"/>
        </a:p>
      </dgm:t>
    </dgm:pt>
    <dgm:pt modelId="{CA7884B8-38F5-46B1-93BD-B642CEBA6816}" type="pres">
      <dgm:prSet presAssocID="{5CC9064B-622F-4DC9-A8C2-707DD691796D}" presName="vert1" presStyleCnt="0"/>
      <dgm:spPr/>
    </dgm:pt>
    <dgm:pt modelId="{C34064E1-6461-47FF-8F49-AE7C1898AE77}" type="pres">
      <dgm:prSet presAssocID="{98684976-D2CF-4C0E-87A6-FD9F171FFA3B}" presName="thickLine" presStyleLbl="alignNode1" presStyleIdx="2" presStyleCnt="4"/>
      <dgm:spPr/>
    </dgm:pt>
    <dgm:pt modelId="{4366A425-D613-4F29-B5A7-E9B7637C592B}" type="pres">
      <dgm:prSet presAssocID="{98684976-D2CF-4C0E-87A6-FD9F171FFA3B}" presName="horz1" presStyleCnt="0"/>
      <dgm:spPr/>
    </dgm:pt>
    <dgm:pt modelId="{422A247C-FBF1-4AE9-A56E-AC4B17BE7DE0}" type="pres">
      <dgm:prSet presAssocID="{98684976-D2CF-4C0E-87A6-FD9F171FFA3B}" presName="tx1" presStyleLbl="revTx" presStyleIdx="2" presStyleCnt="4"/>
      <dgm:spPr/>
      <dgm:t>
        <a:bodyPr/>
        <a:lstStyle/>
        <a:p>
          <a:endParaRPr lang="tr-TR"/>
        </a:p>
      </dgm:t>
    </dgm:pt>
    <dgm:pt modelId="{1581C395-8AE1-465A-BDD7-4900127076DD}" type="pres">
      <dgm:prSet presAssocID="{98684976-D2CF-4C0E-87A6-FD9F171FFA3B}" presName="vert1" presStyleCnt="0"/>
      <dgm:spPr/>
    </dgm:pt>
    <dgm:pt modelId="{01341992-5D54-4391-A16E-117D0DE07681}" type="pres">
      <dgm:prSet presAssocID="{E8B601C6-1E5E-4742-B9E1-93D347EFB7F1}" presName="thickLine" presStyleLbl="alignNode1" presStyleIdx="3" presStyleCnt="4"/>
      <dgm:spPr/>
    </dgm:pt>
    <dgm:pt modelId="{E91D1948-216E-4D2A-BEFB-B401124E96E5}" type="pres">
      <dgm:prSet presAssocID="{E8B601C6-1E5E-4742-B9E1-93D347EFB7F1}" presName="horz1" presStyleCnt="0"/>
      <dgm:spPr/>
    </dgm:pt>
    <dgm:pt modelId="{14794C0F-6756-4C16-804F-6A8244660F42}" type="pres">
      <dgm:prSet presAssocID="{E8B601C6-1E5E-4742-B9E1-93D347EFB7F1}" presName="tx1" presStyleLbl="revTx" presStyleIdx="3" presStyleCnt="4"/>
      <dgm:spPr/>
      <dgm:t>
        <a:bodyPr/>
        <a:lstStyle/>
        <a:p>
          <a:endParaRPr lang="tr-TR"/>
        </a:p>
      </dgm:t>
    </dgm:pt>
    <dgm:pt modelId="{AD936CDA-E9B2-4DA2-8990-C0B3B3F12D52}" type="pres">
      <dgm:prSet presAssocID="{E8B601C6-1E5E-4742-B9E1-93D347EFB7F1}" presName="vert1" presStyleCnt="0"/>
      <dgm:spPr/>
    </dgm:pt>
  </dgm:ptLst>
  <dgm:cxnLst>
    <dgm:cxn modelId="{9571561B-089C-4730-9CA0-77C75C0C4CE0}" type="presOf" srcId="{AC6248FB-C2D5-481A-BF17-E9F98C1916B7}" destId="{1345D382-FD85-4892-82BA-A088418A8B00}" srcOrd="0" destOrd="0" presId="urn:microsoft.com/office/officeart/2008/layout/LinedList"/>
    <dgm:cxn modelId="{56D2BD75-D6F6-4024-8A6F-91DA8CF7DE86}" type="presOf" srcId="{5CC9064B-622F-4DC9-A8C2-707DD691796D}" destId="{11AF3521-BC96-4125-A627-C71DA8A80549}" srcOrd="0" destOrd="0" presId="urn:microsoft.com/office/officeart/2008/layout/LinedList"/>
    <dgm:cxn modelId="{65FB480E-1F2B-4DA6-B6CC-9C69AB522A88}" srcId="{982933D9-63CE-4B65-81AC-134B518D02CE}" destId="{5CC9064B-622F-4DC9-A8C2-707DD691796D}" srcOrd="1" destOrd="0" parTransId="{6BE711FA-FA93-4F36-BD77-6EF80C03136C}" sibTransId="{C7A3D6CD-90A4-4DCF-9AA1-8F8AF656969F}"/>
    <dgm:cxn modelId="{C30418C9-E29F-4A5D-8A99-A8614738619B}" type="presOf" srcId="{982933D9-63CE-4B65-81AC-134B518D02CE}" destId="{52F3AA0B-094C-4611-9DFE-A236D02C427F}" srcOrd="0" destOrd="0" presId="urn:microsoft.com/office/officeart/2008/layout/LinedList"/>
    <dgm:cxn modelId="{FAFF1F28-CBFA-4C16-9DC6-1547A7D85464}" srcId="{982933D9-63CE-4B65-81AC-134B518D02CE}" destId="{98684976-D2CF-4C0E-87A6-FD9F171FFA3B}" srcOrd="2" destOrd="0" parTransId="{BA46E77B-8C0E-42B5-91AB-74A7E5B0CD68}" sibTransId="{E159A56C-E15E-4F7D-9B0F-7AA8CCE5AC07}"/>
    <dgm:cxn modelId="{971B5943-CC51-4458-9A5A-F0CDF08CD1DB}" srcId="{982933D9-63CE-4B65-81AC-134B518D02CE}" destId="{E8B601C6-1E5E-4742-B9E1-93D347EFB7F1}" srcOrd="3" destOrd="0" parTransId="{BDB8A90A-524E-4927-96B3-BF1860F48606}" sibTransId="{66ABBF0A-C4BF-430C-A0A4-A905CA023FB5}"/>
    <dgm:cxn modelId="{FB20918F-5A26-4209-9F05-8A07A2E2EA25}" type="presOf" srcId="{98684976-D2CF-4C0E-87A6-FD9F171FFA3B}" destId="{422A247C-FBF1-4AE9-A56E-AC4B17BE7DE0}" srcOrd="0" destOrd="0" presId="urn:microsoft.com/office/officeart/2008/layout/LinedList"/>
    <dgm:cxn modelId="{E697365D-989C-4FF0-9A93-6B87A704D2CC}" type="presOf" srcId="{E8B601C6-1E5E-4742-B9E1-93D347EFB7F1}" destId="{14794C0F-6756-4C16-804F-6A8244660F42}" srcOrd="0" destOrd="0" presId="urn:microsoft.com/office/officeart/2008/layout/LinedList"/>
    <dgm:cxn modelId="{3706AF20-E42E-49FD-9823-0ECA5639922B}" srcId="{982933D9-63CE-4B65-81AC-134B518D02CE}" destId="{AC6248FB-C2D5-481A-BF17-E9F98C1916B7}" srcOrd="0" destOrd="0" parTransId="{FDECB3E0-4863-427C-9AB2-70AB68AB7555}" sibTransId="{DDB6FAC1-A848-45BB-BFB3-AE847A7F5690}"/>
    <dgm:cxn modelId="{D66F0B58-C580-47A2-B4BD-EB714482609B}" type="presParOf" srcId="{52F3AA0B-094C-4611-9DFE-A236D02C427F}" destId="{23408A1A-8245-4916-853D-EC3CEC801741}" srcOrd="0" destOrd="0" presId="urn:microsoft.com/office/officeart/2008/layout/LinedList"/>
    <dgm:cxn modelId="{5558BC7A-A555-43FE-98D7-8EDCA739C9D7}" type="presParOf" srcId="{52F3AA0B-094C-4611-9DFE-A236D02C427F}" destId="{86CFC732-4FB4-4968-A9EC-ADE7BF2EEEED}" srcOrd="1" destOrd="0" presId="urn:microsoft.com/office/officeart/2008/layout/LinedList"/>
    <dgm:cxn modelId="{C0D54C04-2D93-432C-9451-CE1043C0C1A1}" type="presParOf" srcId="{86CFC732-4FB4-4968-A9EC-ADE7BF2EEEED}" destId="{1345D382-FD85-4892-82BA-A088418A8B00}" srcOrd="0" destOrd="0" presId="urn:microsoft.com/office/officeart/2008/layout/LinedList"/>
    <dgm:cxn modelId="{1D5B3C35-1092-4E11-8F3E-261630968FC5}" type="presParOf" srcId="{86CFC732-4FB4-4968-A9EC-ADE7BF2EEEED}" destId="{EBAC4321-99B5-4248-BE51-0F714AAAAD37}" srcOrd="1" destOrd="0" presId="urn:microsoft.com/office/officeart/2008/layout/LinedList"/>
    <dgm:cxn modelId="{ACE90C1F-1DA8-45D8-915D-1CB37963DF34}" type="presParOf" srcId="{52F3AA0B-094C-4611-9DFE-A236D02C427F}" destId="{66BCB623-6E8C-4A6B-B101-B4EB6EDCC982}" srcOrd="2" destOrd="0" presId="urn:microsoft.com/office/officeart/2008/layout/LinedList"/>
    <dgm:cxn modelId="{66E331E1-F2FD-44D4-AF5A-DFFEA60D7AB5}" type="presParOf" srcId="{52F3AA0B-094C-4611-9DFE-A236D02C427F}" destId="{781226E2-2CD7-47C1-B52C-78EEA38FD448}" srcOrd="3" destOrd="0" presId="urn:microsoft.com/office/officeart/2008/layout/LinedList"/>
    <dgm:cxn modelId="{AB2B2DE8-E213-4A80-A7B3-2D7DFD26BA72}" type="presParOf" srcId="{781226E2-2CD7-47C1-B52C-78EEA38FD448}" destId="{11AF3521-BC96-4125-A627-C71DA8A80549}" srcOrd="0" destOrd="0" presId="urn:microsoft.com/office/officeart/2008/layout/LinedList"/>
    <dgm:cxn modelId="{38C9F8D9-15A4-4716-95B4-8F5526E75FCB}" type="presParOf" srcId="{781226E2-2CD7-47C1-B52C-78EEA38FD448}" destId="{CA7884B8-38F5-46B1-93BD-B642CEBA6816}" srcOrd="1" destOrd="0" presId="urn:microsoft.com/office/officeart/2008/layout/LinedList"/>
    <dgm:cxn modelId="{3243F27F-0FE4-4FF0-8A15-8F87FCD25E06}" type="presParOf" srcId="{52F3AA0B-094C-4611-9DFE-A236D02C427F}" destId="{C34064E1-6461-47FF-8F49-AE7C1898AE77}" srcOrd="4" destOrd="0" presId="urn:microsoft.com/office/officeart/2008/layout/LinedList"/>
    <dgm:cxn modelId="{5EA2BCB5-051F-4D24-9049-44EBA4C40B68}" type="presParOf" srcId="{52F3AA0B-094C-4611-9DFE-A236D02C427F}" destId="{4366A425-D613-4F29-B5A7-E9B7637C592B}" srcOrd="5" destOrd="0" presId="urn:microsoft.com/office/officeart/2008/layout/LinedList"/>
    <dgm:cxn modelId="{9F340D20-7812-45FC-ACE9-52F9DCF6309E}" type="presParOf" srcId="{4366A425-D613-4F29-B5A7-E9B7637C592B}" destId="{422A247C-FBF1-4AE9-A56E-AC4B17BE7DE0}" srcOrd="0" destOrd="0" presId="urn:microsoft.com/office/officeart/2008/layout/LinedList"/>
    <dgm:cxn modelId="{32FF7B86-B676-46D9-9D70-EB7E7817362A}" type="presParOf" srcId="{4366A425-D613-4F29-B5A7-E9B7637C592B}" destId="{1581C395-8AE1-465A-BDD7-4900127076DD}" srcOrd="1" destOrd="0" presId="urn:microsoft.com/office/officeart/2008/layout/LinedList"/>
    <dgm:cxn modelId="{6E9D0748-B987-48B7-B2CF-44A0C0B227DD}" type="presParOf" srcId="{52F3AA0B-094C-4611-9DFE-A236D02C427F}" destId="{01341992-5D54-4391-A16E-117D0DE07681}" srcOrd="6" destOrd="0" presId="urn:microsoft.com/office/officeart/2008/layout/LinedList"/>
    <dgm:cxn modelId="{5026B84C-2C42-4A68-897E-F5E383CB4141}" type="presParOf" srcId="{52F3AA0B-094C-4611-9DFE-A236D02C427F}" destId="{E91D1948-216E-4D2A-BEFB-B401124E96E5}" srcOrd="7" destOrd="0" presId="urn:microsoft.com/office/officeart/2008/layout/LinedList"/>
    <dgm:cxn modelId="{F31EDE57-0314-449B-99AC-8C4DFC96B1D9}" type="presParOf" srcId="{E91D1948-216E-4D2A-BEFB-B401124E96E5}" destId="{14794C0F-6756-4C16-804F-6A8244660F42}" srcOrd="0" destOrd="0" presId="urn:microsoft.com/office/officeart/2008/layout/LinedList"/>
    <dgm:cxn modelId="{B8542B31-2C70-42FD-A98E-05948AE40593}" type="presParOf" srcId="{E91D1948-216E-4D2A-BEFB-B401124E96E5}" destId="{AD936CDA-E9B2-4DA2-8990-C0B3B3F12D5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82933D9-63CE-4B65-81AC-134B518D02CE}" type="doc">
      <dgm:prSet loTypeId="urn:microsoft.com/office/officeart/2005/8/layout/vList4" loCatId="list" qsTypeId="urn:microsoft.com/office/officeart/2005/8/quickstyle/simple2" qsCatId="simple" csTypeId="urn:microsoft.com/office/officeart/2005/8/colors/accent0_3" csCatId="mainScheme" phldr="1"/>
      <dgm:spPr/>
      <dgm:t>
        <a:bodyPr/>
        <a:lstStyle/>
        <a:p>
          <a:endParaRPr lang="tr-TR"/>
        </a:p>
      </dgm:t>
    </dgm:pt>
    <dgm:pt modelId="{AC6248FB-C2D5-481A-BF17-E9F98C1916B7}">
      <dgm:prSet/>
      <dgm:spPr/>
      <dgm:t>
        <a:bodyPr/>
        <a:lstStyle/>
        <a:p>
          <a:r>
            <a:rPr lang="tr-TR" dirty="0"/>
            <a:t>2020 yılı itibariyle çağrılı projelere geçilmiştir.</a:t>
          </a:r>
        </a:p>
      </dgm:t>
    </dgm:pt>
    <dgm:pt modelId="{FDECB3E0-4863-427C-9AB2-70AB68AB7555}" type="parTrans" cxnId="{3706AF20-E42E-49FD-9823-0ECA5639922B}">
      <dgm:prSet/>
      <dgm:spPr/>
      <dgm:t>
        <a:bodyPr/>
        <a:lstStyle/>
        <a:p>
          <a:endParaRPr lang="tr-TR"/>
        </a:p>
      </dgm:t>
    </dgm:pt>
    <dgm:pt modelId="{DDB6FAC1-A848-45BB-BFB3-AE847A7F5690}" type="sibTrans" cxnId="{3706AF20-E42E-49FD-9823-0ECA5639922B}">
      <dgm:prSet/>
      <dgm:spPr/>
      <dgm:t>
        <a:bodyPr/>
        <a:lstStyle/>
        <a:p>
          <a:endParaRPr lang="tr-TR"/>
        </a:p>
      </dgm:t>
    </dgm:pt>
    <dgm:pt modelId="{31993F3B-9A39-422E-9294-4273BF765FEC}" type="pres">
      <dgm:prSet presAssocID="{982933D9-63CE-4B65-81AC-134B518D02CE}" presName="linear" presStyleCnt="0">
        <dgm:presLayoutVars>
          <dgm:dir/>
          <dgm:resizeHandles val="exact"/>
        </dgm:presLayoutVars>
      </dgm:prSet>
      <dgm:spPr/>
      <dgm:t>
        <a:bodyPr/>
        <a:lstStyle/>
        <a:p>
          <a:endParaRPr lang="tr-TR"/>
        </a:p>
      </dgm:t>
    </dgm:pt>
    <dgm:pt modelId="{988AF8D9-8298-4277-872D-27B6AF4FB91F}" type="pres">
      <dgm:prSet presAssocID="{AC6248FB-C2D5-481A-BF17-E9F98C1916B7}" presName="comp" presStyleCnt="0"/>
      <dgm:spPr/>
    </dgm:pt>
    <dgm:pt modelId="{2884AD76-FA1C-4D9C-96A4-1533BF2B48D4}" type="pres">
      <dgm:prSet presAssocID="{AC6248FB-C2D5-481A-BF17-E9F98C1916B7}" presName="box" presStyleLbl="node1" presStyleIdx="0" presStyleCnt="1"/>
      <dgm:spPr/>
      <dgm:t>
        <a:bodyPr/>
        <a:lstStyle/>
        <a:p>
          <a:endParaRPr lang="tr-TR"/>
        </a:p>
      </dgm:t>
    </dgm:pt>
    <dgm:pt modelId="{670D4BF6-FF24-4AC5-AB51-2FC6CB92C46C}" type="pres">
      <dgm:prSet presAssocID="{AC6248FB-C2D5-481A-BF17-E9F98C1916B7}" presName="img" presStyleLbl="fgImgPlace1" presStyleIdx="0" presStyleCnt="1"/>
      <dgm:spPr/>
    </dgm:pt>
    <dgm:pt modelId="{88CE2B1B-7CF6-411B-9232-82C726C5AD39}" type="pres">
      <dgm:prSet presAssocID="{AC6248FB-C2D5-481A-BF17-E9F98C1916B7}" presName="text" presStyleLbl="node1" presStyleIdx="0" presStyleCnt="1">
        <dgm:presLayoutVars>
          <dgm:bulletEnabled val="1"/>
        </dgm:presLayoutVars>
      </dgm:prSet>
      <dgm:spPr/>
      <dgm:t>
        <a:bodyPr/>
        <a:lstStyle/>
        <a:p>
          <a:endParaRPr lang="tr-TR"/>
        </a:p>
      </dgm:t>
    </dgm:pt>
  </dgm:ptLst>
  <dgm:cxnLst>
    <dgm:cxn modelId="{12B62F05-F412-44B0-9EDC-0B78C3BEF927}" type="presOf" srcId="{AC6248FB-C2D5-481A-BF17-E9F98C1916B7}" destId="{88CE2B1B-7CF6-411B-9232-82C726C5AD39}" srcOrd="1" destOrd="0" presId="urn:microsoft.com/office/officeart/2005/8/layout/vList4"/>
    <dgm:cxn modelId="{3706AF20-E42E-49FD-9823-0ECA5639922B}" srcId="{982933D9-63CE-4B65-81AC-134B518D02CE}" destId="{AC6248FB-C2D5-481A-BF17-E9F98C1916B7}" srcOrd="0" destOrd="0" parTransId="{FDECB3E0-4863-427C-9AB2-70AB68AB7555}" sibTransId="{DDB6FAC1-A848-45BB-BFB3-AE847A7F5690}"/>
    <dgm:cxn modelId="{98C4B501-DEA7-4CFA-BD43-A57C99019F46}" type="presOf" srcId="{982933D9-63CE-4B65-81AC-134B518D02CE}" destId="{31993F3B-9A39-422E-9294-4273BF765FEC}" srcOrd="0" destOrd="0" presId="urn:microsoft.com/office/officeart/2005/8/layout/vList4"/>
    <dgm:cxn modelId="{E3F47ECC-D49C-4A04-92CC-E086AC2EED4D}" type="presOf" srcId="{AC6248FB-C2D5-481A-BF17-E9F98C1916B7}" destId="{2884AD76-FA1C-4D9C-96A4-1533BF2B48D4}" srcOrd="0" destOrd="0" presId="urn:microsoft.com/office/officeart/2005/8/layout/vList4"/>
    <dgm:cxn modelId="{92FB6A92-C6FC-4A1D-8849-5A045B0B54C2}" type="presParOf" srcId="{31993F3B-9A39-422E-9294-4273BF765FEC}" destId="{988AF8D9-8298-4277-872D-27B6AF4FB91F}" srcOrd="0" destOrd="0" presId="urn:microsoft.com/office/officeart/2005/8/layout/vList4"/>
    <dgm:cxn modelId="{23C687A6-CC21-4B89-94D9-02FC0F47FC71}" type="presParOf" srcId="{988AF8D9-8298-4277-872D-27B6AF4FB91F}" destId="{2884AD76-FA1C-4D9C-96A4-1533BF2B48D4}" srcOrd="0" destOrd="0" presId="urn:microsoft.com/office/officeart/2005/8/layout/vList4"/>
    <dgm:cxn modelId="{F756EB3A-8A98-4725-8DE5-9F27F0CC8FEC}" type="presParOf" srcId="{988AF8D9-8298-4277-872D-27B6AF4FB91F}" destId="{670D4BF6-FF24-4AC5-AB51-2FC6CB92C46C}" srcOrd="1" destOrd="0" presId="urn:microsoft.com/office/officeart/2005/8/layout/vList4"/>
    <dgm:cxn modelId="{CA417B5F-AA35-4155-A0D4-378CD225D8F7}" type="presParOf" srcId="{988AF8D9-8298-4277-872D-27B6AF4FB91F}" destId="{88CE2B1B-7CF6-411B-9232-82C726C5AD39}"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716E1C8-5A56-4C26-90B0-BF11519EF12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B35238C8-F772-4051-BF4D-D70533C311A0}">
      <dgm:prSet/>
      <dgm:spPr/>
      <dgm:t>
        <a:bodyPr/>
        <a:lstStyle/>
        <a:p>
          <a:r>
            <a:rPr lang="tr-TR" b="0" i="0" dirty="0">
              <a:solidFill>
                <a:schemeClr val="accent4">
                  <a:lumMod val="75000"/>
                </a:schemeClr>
              </a:solidFill>
            </a:rPr>
            <a:t>1501:</a:t>
          </a:r>
          <a:r>
            <a:rPr lang="tr-TR" b="0" i="0" dirty="0"/>
            <a:t>    301.814.114 TL</a:t>
          </a:r>
          <a:endParaRPr lang="tr-TR" dirty="0"/>
        </a:p>
      </dgm:t>
    </dgm:pt>
    <dgm:pt modelId="{E09C13D5-1934-478B-B1D6-5F346B220523}" type="parTrans" cxnId="{7D7F417E-2101-48F3-972A-2CA47E605033}">
      <dgm:prSet/>
      <dgm:spPr/>
      <dgm:t>
        <a:bodyPr/>
        <a:lstStyle/>
        <a:p>
          <a:endParaRPr lang="tr-TR"/>
        </a:p>
      </dgm:t>
    </dgm:pt>
    <dgm:pt modelId="{02BA8DED-AE5A-49A7-8CDF-BC6BD711EE2B}" type="sibTrans" cxnId="{7D7F417E-2101-48F3-972A-2CA47E605033}">
      <dgm:prSet/>
      <dgm:spPr/>
      <dgm:t>
        <a:bodyPr/>
        <a:lstStyle/>
        <a:p>
          <a:endParaRPr lang="tr-TR"/>
        </a:p>
      </dgm:t>
    </dgm:pt>
    <dgm:pt modelId="{80E3681D-0F84-42A3-83DE-11899EC8CF1D}">
      <dgm:prSet/>
      <dgm:spPr/>
      <dgm:t>
        <a:bodyPr/>
        <a:lstStyle/>
        <a:p>
          <a:r>
            <a:rPr lang="tr-TR" b="0" i="0" dirty="0">
              <a:solidFill>
                <a:schemeClr val="accent4">
                  <a:lumMod val="75000"/>
                </a:schemeClr>
              </a:solidFill>
            </a:rPr>
            <a:t>1507:</a:t>
          </a:r>
          <a:r>
            <a:rPr lang="tr-TR" b="0" i="0" dirty="0"/>
            <a:t>    129.232.781 TL</a:t>
          </a:r>
          <a:endParaRPr lang="tr-TR" dirty="0"/>
        </a:p>
      </dgm:t>
    </dgm:pt>
    <dgm:pt modelId="{807A879F-8406-4F1E-BA3B-43F68898B2A1}" type="parTrans" cxnId="{C63FD866-E255-47E7-AD35-591C4FC82918}">
      <dgm:prSet/>
      <dgm:spPr/>
      <dgm:t>
        <a:bodyPr/>
        <a:lstStyle/>
        <a:p>
          <a:endParaRPr lang="tr-TR"/>
        </a:p>
      </dgm:t>
    </dgm:pt>
    <dgm:pt modelId="{C3B2D377-9D1E-4747-B05C-0F28B5F6FEFB}" type="sibTrans" cxnId="{C63FD866-E255-47E7-AD35-591C4FC82918}">
      <dgm:prSet/>
      <dgm:spPr/>
      <dgm:t>
        <a:bodyPr/>
        <a:lstStyle/>
        <a:p>
          <a:endParaRPr lang="tr-TR"/>
        </a:p>
      </dgm:t>
    </dgm:pt>
    <dgm:pt modelId="{92ABAA45-5F2D-4371-AEA0-39EC61DCF060}">
      <dgm:prSet/>
      <dgm:spPr/>
      <dgm:t>
        <a:bodyPr/>
        <a:lstStyle/>
        <a:p>
          <a:r>
            <a:rPr lang="tr-TR" b="0" i="0" dirty="0">
              <a:solidFill>
                <a:schemeClr val="accent4">
                  <a:lumMod val="75000"/>
                </a:schemeClr>
              </a:solidFill>
            </a:rPr>
            <a:t>1505:</a:t>
          </a:r>
          <a:r>
            <a:rPr lang="tr-TR" b="0" i="0" dirty="0"/>
            <a:t>        8.469.623 TL</a:t>
          </a:r>
          <a:endParaRPr lang="tr-TR" dirty="0"/>
        </a:p>
      </dgm:t>
    </dgm:pt>
    <dgm:pt modelId="{C36998D1-170C-4185-8B4A-5E8C9D8E03A2}" type="parTrans" cxnId="{0D7FA1C5-9FD9-49F8-9F2C-9D3DEE319468}">
      <dgm:prSet/>
      <dgm:spPr/>
      <dgm:t>
        <a:bodyPr/>
        <a:lstStyle/>
        <a:p>
          <a:endParaRPr lang="tr-TR"/>
        </a:p>
      </dgm:t>
    </dgm:pt>
    <dgm:pt modelId="{5CC07CEE-E1C9-4BE4-B619-3FFD1BBF7A76}" type="sibTrans" cxnId="{0D7FA1C5-9FD9-49F8-9F2C-9D3DEE319468}">
      <dgm:prSet/>
      <dgm:spPr/>
      <dgm:t>
        <a:bodyPr/>
        <a:lstStyle/>
        <a:p>
          <a:endParaRPr lang="tr-TR"/>
        </a:p>
      </dgm:t>
    </dgm:pt>
    <dgm:pt modelId="{D5B99900-8592-45FF-B1FB-F977B1B7F643}" type="pres">
      <dgm:prSet presAssocID="{E716E1C8-5A56-4C26-90B0-BF11519EF123}" presName="linear" presStyleCnt="0">
        <dgm:presLayoutVars>
          <dgm:animLvl val="lvl"/>
          <dgm:resizeHandles val="exact"/>
        </dgm:presLayoutVars>
      </dgm:prSet>
      <dgm:spPr/>
      <dgm:t>
        <a:bodyPr/>
        <a:lstStyle/>
        <a:p>
          <a:endParaRPr lang="tr-TR"/>
        </a:p>
      </dgm:t>
    </dgm:pt>
    <dgm:pt modelId="{4722DB6E-5FF0-4050-A21B-5032C446F11B}" type="pres">
      <dgm:prSet presAssocID="{B35238C8-F772-4051-BF4D-D70533C311A0}" presName="parentText" presStyleLbl="node1" presStyleIdx="0" presStyleCnt="3">
        <dgm:presLayoutVars>
          <dgm:chMax val="0"/>
          <dgm:bulletEnabled val="1"/>
        </dgm:presLayoutVars>
      </dgm:prSet>
      <dgm:spPr/>
      <dgm:t>
        <a:bodyPr/>
        <a:lstStyle/>
        <a:p>
          <a:endParaRPr lang="tr-TR"/>
        </a:p>
      </dgm:t>
    </dgm:pt>
    <dgm:pt modelId="{9CFB671D-1609-42E7-9697-ED7FE167E6BE}" type="pres">
      <dgm:prSet presAssocID="{02BA8DED-AE5A-49A7-8CDF-BC6BD711EE2B}" presName="spacer" presStyleCnt="0"/>
      <dgm:spPr/>
    </dgm:pt>
    <dgm:pt modelId="{B6DED9E4-8014-4380-966A-A6A560ED9070}" type="pres">
      <dgm:prSet presAssocID="{80E3681D-0F84-42A3-83DE-11899EC8CF1D}" presName="parentText" presStyleLbl="node1" presStyleIdx="1" presStyleCnt="3">
        <dgm:presLayoutVars>
          <dgm:chMax val="0"/>
          <dgm:bulletEnabled val="1"/>
        </dgm:presLayoutVars>
      </dgm:prSet>
      <dgm:spPr/>
      <dgm:t>
        <a:bodyPr/>
        <a:lstStyle/>
        <a:p>
          <a:endParaRPr lang="tr-TR"/>
        </a:p>
      </dgm:t>
    </dgm:pt>
    <dgm:pt modelId="{C674493F-800A-428F-903D-D7C3E51743F0}" type="pres">
      <dgm:prSet presAssocID="{C3B2D377-9D1E-4747-B05C-0F28B5F6FEFB}" presName="spacer" presStyleCnt="0"/>
      <dgm:spPr/>
    </dgm:pt>
    <dgm:pt modelId="{DF22D039-EDA5-41F8-B23F-4C6AA7A796E1}" type="pres">
      <dgm:prSet presAssocID="{92ABAA45-5F2D-4371-AEA0-39EC61DCF060}" presName="parentText" presStyleLbl="node1" presStyleIdx="2" presStyleCnt="3">
        <dgm:presLayoutVars>
          <dgm:chMax val="0"/>
          <dgm:bulletEnabled val="1"/>
        </dgm:presLayoutVars>
      </dgm:prSet>
      <dgm:spPr/>
      <dgm:t>
        <a:bodyPr/>
        <a:lstStyle/>
        <a:p>
          <a:endParaRPr lang="tr-TR"/>
        </a:p>
      </dgm:t>
    </dgm:pt>
  </dgm:ptLst>
  <dgm:cxnLst>
    <dgm:cxn modelId="{C63FD866-E255-47E7-AD35-591C4FC82918}" srcId="{E716E1C8-5A56-4C26-90B0-BF11519EF123}" destId="{80E3681D-0F84-42A3-83DE-11899EC8CF1D}" srcOrd="1" destOrd="0" parTransId="{807A879F-8406-4F1E-BA3B-43F68898B2A1}" sibTransId="{C3B2D377-9D1E-4747-B05C-0F28B5F6FEFB}"/>
    <dgm:cxn modelId="{0DFBD704-EA43-46A4-8D52-B4B68DE8FBDB}" type="presOf" srcId="{92ABAA45-5F2D-4371-AEA0-39EC61DCF060}" destId="{DF22D039-EDA5-41F8-B23F-4C6AA7A796E1}" srcOrd="0" destOrd="0" presId="urn:microsoft.com/office/officeart/2005/8/layout/vList2"/>
    <dgm:cxn modelId="{0D7FA1C5-9FD9-49F8-9F2C-9D3DEE319468}" srcId="{E716E1C8-5A56-4C26-90B0-BF11519EF123}" destId="{92ABAA45-5F2D-4371-AEA0-39EC61DCF060}" srcOrd="2" destOrd="0" parTransId="{C36998D1-170C-4185-8B4A-5E8C9D8E03A2}" sibTransId="{5CC07CEE-E1C9-4BE4-B619-3FFD1BBF7A76}"/>
    <dgm:cxn modelId="{2027D3EE-5DF3-4CFC-8B76-8DCE6B9CC632}" type="presOf" srcId="{80E3681D-0F84-42A3-83DE-11899EC8CF1D}" destId="{B6DED9E4-8014-4380-966A-A6A560ED9070}" srcOrd="0" destOrd="0" presId="urn:microsoft.com/office/officeart/2005/8/layout/vList2"/>
    <dgm:cxn modelId="{A9FEEEF1-D32C-41F4-99C4-B749253CBE08}" type="presOf" srcId="{E716E1C8-5A56-4C26-90B0-BF11519EF123}" destId="{D5B99900-8592-45FF-B1FB-F977B1B7F643}" srcOrd="0" destOrd="0" presId="urn:microsoft.com/office/officeart/2005/8/layout/vList2"/>
    <dgm:cxn modelId="{7D7F417E-2101-48F3-972A-2CA47E605033}" srcId="{E716E1C8-5A56-4C26-90B0-BF11519EF123}" destId="{B35238C8-F772-4051-BF4D-D70533C311A0}" srcOrd="0" destOrd="0" parTransId="{E09C13D5-1934-478B-B1D6-5F346B220523}" sibTransId="{02BA8DED-AE5A-49A7-8CDF-BC6BD711EE2B}"/>
    <dgm:cxn modelId="{2507FAF7-77C9-42DE-87EE-A85521C43A87}" type="presOf" srcId="{B35238C8-F772-4051-BF4D-D70533C311A0}" destId="{4722DB6E-5FF0-4050-A21B-5032C446F11B}" srcOrd="0" destOrd="0" presId="urn:microsoft.com/office/officeart/2005/8/layout/vList2"/>
    <dgm:cxn modelId="{A01F6130-BB0F-4414-B52B-23C4ECC67009}" type="presParOf" srcId="{D5B99900-8592-45FF-B1FB-F977B1B7F643}" destId="{4722DB6E-5FF0-4050-A21B-5032C446F11B}" srcOrd="0" destOrd="0" presId="urn:microsoft.com/office/officeart/2005/8/layout/vList2"/>
    <dgm:cxn modelId="{A415B9EE-A7AC-45ED-93EA-0105F36541F5}" type="presParOf" srcId="{D5B99900-8592-45FF-B1FB-F977B1B7F643}" destId="{9CFB671D-1609-42E7-9697-ED7FE167E6BE}" srcOrd="1" destOrd="0" presId="urn:microsoft.com/office/officeart/2005/8/layout/vList2"/>
    <dgm:cxn modelId="{2445BC6B-0ED0-4D0F-8FAE-F4F4DC492ABC}" type="presParOf" srcId="{D5B99900-8592-45FF-B1FB-F977B1B7F643}" destId="{B6DED9E4-8014-4380-966A-A6A560ED9070}" srcOrd="2" destOrd="0" presId="urn:microsoft.com/office/officeart/2005/8/layout/vList2"/>
    <dgm:cxn modelId="{E3AD4013-05C4-47B4-9F79-7B7924372616}" type="presParOf" srcId="{D5B99900-8592-45FF-B1FB-F977B1B7F643}" destId="{C674493F-800A-428F-903D-D7C3E51743F0}" srcOrd="3" destOrd="0" presId="urn:microsoft.com/office/officeart/2005/8/layout/vList2"/>
    <dgm:cxn modelId="{B3DF51A7-CE23-484D-931B-DC4D9655D95A}" type="presParOf" srcId="{D5B99900-8592-45FF-B1FB-F977B1B7F643}" destId="{DF22D039-EDA5-41F8-B23F-4C6AA7A796E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82933D9-63CE-4B65-81AC-134B518D02CE}"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0D383C9B-9A98-4E74-9058-51805F41BC4A}">
      <dgm:prSet/>
      <dgm:spPr/>
      <dgm:t>
        <a:bodyPr/>
        <a:lstStyle/>
        <a:p>
          <a:r>
            <a:rPr lang="tr-TR" b="0" i="0" dirty="0"/>
            <a:t>Bilgi ve İletişim Teknolojileri</a:t>
          </a:r>
          <a:endParaRPr lang="tr-TR" dirty="0"/>
        </a:p>
      </dgm:t>
    </dgm:pt>
    <dgm:pt modelId="{67DC53F3-9712-43CD-A351-3DCF5582CC41}" type="parTrans" cxnId="{88043D93-E488-4144-8061-3AD061F8ECC7}">
      <dgm:prSet/>
      <dgm:spPr/>
      <dgm:t>
        <a:bodyPr/>
        <a:lstStyle/>
        <a:p>
          <a:endParaRPr lang="tr-TR"/>
        </a:p>
      </dgm:t>
    </dgm:pt>
    <dgm:pt modelId="{EA95F349-6BDA-426C-BA16-06D4B459807D}" type="sibTrans" cxnId="{88043D93-E488-4144-8061-3AD061F8ECC7}">
      <dgm:prSet/>
      <dgm:spPr/>
      <dgm:t>
        <a:bodyPr/>
        <a:lstStyle/>
        <a:p>
          <a:endParaRPr lang="tr-TR"/>
        </a:p>
      </dgm:t>
    </dgm:pt>
    <dgm:pt modelId="{C84B989F-4DB1-41A3-9594-B50FB864BCD4}">
      <dgm:prSet/>
      <dgm:spPr/>
      <dgm:t>
        <a:bodyPr/>
        <a:lstStyle/>
        <a:p>
          <a:r>
            <a:rPr lang="tr-TR" b="0" i="0" dirty="0"/>
            <a:t>Enerji</a:t>
          </a:r>
          <a:endParaRPr lang="tr-TR" dirty="0"/>
        </a:p>
      </dgm:t>
    </dgm:pt>
    <dgm:pt modelId="{B9A1B3B8-30A5-4DC9-887B-B56B39D02EB2}" type="parTrans" cxnId="{847677D2-B3CD-40E3-AB88-17FF036B704A}">
      <dgm:prSet/>
      <dgm:spPr/>
      <dgm:t>
        <a:bodyPr/>
        <a:lstStyle/>
        <a:p>
          <a:endParaRPr lang="tr-TR"/>
        </a:p>
      </dgm:t>
    </dgm:pt>
    <dgm:pt modelId="{817F2A04-A25C-449F-B748-490BC4049643}" type="sibTrans" cxnId="{847677D2-B3CD-40E3-AB88-17FF036B704A}">
      <dgm:prSet/>
      <dgm:spPr/>
      <dgm:t>
        <a:bodyPr/>
        <a:lstStyle/>
        <a:p>
          <a:endParaRPr lang="tr-TR"/>
        </a:p>
      </dgm:t>
    </dgm:pt>
    <dgm:pt modelId="{0C24FD13-CD01-43B8-9EF0-24F34C9E918A}">
      <dgm:prSet/>
      <dgm:spPr/>
      <dgm:t>
        <a:bodyPr/>
        <a:lstStyle/>
        <a:p>
          <a:r>
            <a:rPr lang="tr-TR" b="0" i="0" dirty="0"/>
            <a:t>Makine İmalat</a:t>
          </a:r>
          <a:endParaRPr lang="tr-TR" dirty="0"/>
        </a:p>
      </dgm:t>
    </dgm:pt>
    <dgm:pt modelId="{279FDD64-9421-41C5-BB2F-4B8978A14CEC}" type="parTrans" cxnId="{78AFE91A-64E7-44B8-B85C-E48745FCB397}">
      <dgm:prSet/>
      <dgm:spPr/>
      <dgm:t>
        <a:bodyPr/>
        <a:lstStyle/>
        <a:p>
          <a:endParaRPr lang="tr-TR"/>
        </a:p>
      </dgm:t>
    </dgm:pt>
    <dgm:pt modelId="{BA4CA6F9-A05D-4635-BB4B-026DA1EC77F6}" type="sibTrans" cxnId="{78AFE91A-64E7-44B8-B85C-E48745FCB397}">
      <dgm:prSet/>
      <dgm:spPr/>
      <dgm:t>
        <a:bodyPr/>
        <a:lstStyle/>
        <a:p>
          <a:endParaRPr lang="tr-TR"/>
        </a:p>
      </dgm:t>
    </dgm:pt>
    <dgm:pt modelId="{5421A2D9-1B47-4A76-BD57-40F4CCFF0753}">
      <dgm:prSet/>
      <dgm:spPr/>
      <dgm:t>
        <a:bodyPr/>
        <a:lstStyle/>
        <a:p>
          <a:r>
            <a:rPr lang="tr-TR" b="0" i="0" dirty="0"/>
            <a:t>Tarım ve Gıda</a:t>
          </a:r>
          <a:endParaRPr lang="tr-TR" dirty="0"/>
        </a:p>
      </dgm:t>
    </dgm:pt>
    <dgm:pt modelId="{C3BF4B3D-0DD6-45C7-AC14-00651D217A26}" type="parTrans" cxnId="{274575CF-4980-4F12-9B1C-1047CDCBE3CF}">
      <dgm:prSet/>
      <dgm:spPr/>
      <dgm:t>
        <a:bodyPr/>
        <a:lstStyle/>
        <a:p>
          <a:endParaRPr lang="tr-TR"/>
        </a:p>
      </dgm:t>
    </dgm:pt>
    <dgm:pt modelId="{5527E606-6316-4C04-8C1F-1D12834FDBC0}" type="sibTrans" cxnId="{274575CF-4980-4F12-9B1C-1047CDCBE3CF}">
      <dgm:prSet/>
      <dgm:spPr/>
      <dgm:t>
        <a:bodyPr/>
        <a:lstStyle/>
        <a:p>
          <a:endParaRPr lang="tr-TR"/>
        </a:p>
      </dgm:t>
    </dgm:pt>
    <dgm:pt modelId="{FB61AD1C-244E-4A71-B959-FCB702885AD6}">
      <dgm:prSet/>
      <dgm:spPr/>
      <dgm:t>
        <a:bodyPr/>
        <a:lstStyle/>
        <a:p>
          <a:r>
            <a:rPr lang="tr-TR" b="0" i="0" dirty="0"/>
            <a:t>Otomotiv</a:t>
          </a:r>
          <a:endParaRPr lang="tr-TR" dirty="0"/>
        </a:p>
      </dgm:t>
    </dgm:pt>
    <dgm:pt modelId="{D5C85EDA-11D2-4A98-9AAF-D14F48BD914E}" type="parTrans" cxnId="{D1EF8619-4651-4691-AF91-9A800464338B}">
      <dgm:prSet/>
      <dgm:spPr/>
      <dgm:t>
        <a:bodyPr/>
        <a:lstStyle/>
        <a:p>
          <a:endParaRPr lang="tr-TR"/>
        </a:p>
      </dgm:t>
    </dgm:pt>
    <dgm:pt modelId="{F743AD56-2919-414D-A519-D4C158E06D4A}" type="sibTrans" cxnId="{D1EF8619-4651-4691-AF91-9A800464338B}">
      <dgm:prSet/>
      <dgm:spPr/>
      <dgm:t>
        <a:bodyPr/>
        <a:lstStyle/>
        <a:p>
          <a:endParaRPr lang="tr-TR"/>
        </a:p>
      </dgm:t>
    </dgm:pt>
    <dgm:pt modelId="{D9E8509A-C453-48C8-8555-D26C86DFE91A}">
      <dgm:prSet/>
      <dgm:spPr/>
      <dgm:t>
        <a:bodyPr/>
        <a:lstStyle/>
        <a:p>
          <a:r>
            <a:rPr lang="tr-TR" b="0" i="0" dirty="0"/>
            <a:t>Sağlık</a:t>
          </a:r>
          <a:endParaRPr lang="tr-TR" dirty="0"/>
        </a:p>
      </dgm:t>
    </dgm:pt>
    <dgm:pt modelId="{3BA30F54-54AC-4A78-BE07-ECF35FEF3847}" type="parTrans" cxnId="{8D81747E-9DDF-480F-818E-C939BFD1D37C}">
      <dgm:prSet/>
      <dgm:spPr/>
      <dgm:t>
        <a:bodyPr/>
        <a:lstStyle/>
        <a:p>
          <a:endParaRPr lang="tr-TR"/>
        </a:p>
      </dgm:t>
    </dgm:pt>
    <dgm:pt modelId="{097600A3-5A63-4A47-982B-3FCE2F794CFE}" type="sibTrans" cxnId="{8D81747E-9DDF-480F-818E-C939BFD1D37C}">
      <dgm:prSet/>
      <dgm:spPr/>
      <dgm:t>
        <a:bodyPr/>
        <a:lstStyle/>
        <a:p>
          <a:endParaRPr lang="tr-TR"/>
        </a:p>
      </dgm:t>
    </dgm:pt>
    <dgm:pt modelId="{217C9560-63F8-466D-9ACE-0E40E30F9068}">
      <dgm:prSet/>
      <dgm:spPr/>
      <dgm:t>
        <a:bodyPr/>
        <a:lstStyle/>
        <a:p>
          <a:r>
            <a:rPr lang="tr-TR" b="0" i="0" dirty="0"/>
            <a:t>Sosyal ve Beşeri Bilimler</a:t>
          </a:r>
          <a:endParaRPr lang="tr-TR" dirty="0"/>
        </a:p>
      </dgm:t>
    </dgm:pt>
    <dgm:pt modelId="{DD0CF27E-FB5C-4EE6-8959-80B392823F76}" type="parTrans" cxnId="{75B59DEC-46D7-40FE-B061-6D54042A267B}">
      <dgm:prSet/>
      <dgm:spPr/>
      <dgm:t>
        <a:bodyPr/>
        <a:lstStyle/>
        <a:p>
          <a:endParaRPr lang="tr-TR"/>
        </a:p>
      </dgm:t>
    </dgm:pt>
    <dgm:pt modelId="{5EA06D51-6C93-4E49-B4DD-2B93B7850B8E}" type="sibTrans" cxnId="{75B59DEC-46D7-40FE-B061-6D54042A267B}">
      <dgm:prSet/>
      <dgm:spPr/>
      <dgm:t>
        <a:bodyPr/>
        <a:lstStyle/>
        <a:p>
          <a:endParaRPr lang="tr-TR"/>
        </a:p>
      </dgm:t>
    </dgm:pt>
    <dgm:pt modelId="{380DF34F-E487-4039-AE8B-10897A251D29}">
      <dgm:prSet/>
      <dgm:spPr/>
      <dgm:t>
        <a:bodyPr/>
        <a:lstStyle/>
        <a:p>
          <a:r>
            <a:rPr lang="tr-TR" b="0" i="0" dirty="0"/>
            <a:t>Diğer Alanlar</a:t>
          </a:r>
          <a:endParaRPr lang="tr-TR" dirty="0"/>
        </a:p>
      </dgm:t>
    </dgm:pt>
    <dgm:pt modelId="{8923FDAF-CFBA-407F-B09F-DC23458EEF98}" type="parTrans" cxnId="{75295479-E0F3-4C14-B885-7FC2BC0C8544}">
      <dgm:prSet/>
      <dgm:spPr/>
      <dgm:t>
        <a:bodyPr/>
        <a:lstStyle/>
        <a:p>
          <a:endParaRPr lang="tr-TR"/>
        </a:p>
      </dgm:t>
    </dgm:pt>
    <dgm:pt modelId="{C60189F1-79F1-4E92-A502-25976A0D375F}" type="sibTrans" cxnId="{75295479-E0F3-4C14-B885-7FC2BC0C8544}">
      <dgm:prSet/>
      <dgm:spPr/>
      <dgm:t>
        <a:bodyPr/>
        <a:lstStyle/>
        <a:p>
          <a:endParaRPr lang="tr-TR"/>
        </a:p>
      </dgm:t>
    </dgm:pt>
    <dgm:pt modelId="{9E792D0C-F71B-45A1-AAE5-A5179AC86504}" type="pres">
      <dgm:prSet presAssocID="{982933D9-63CE-4B65-81AC-134B518D02CE}" presName="linear" presStyleCnt="0">
        <dgm:presLayoutVars>
          <dgm:animLvl val="lvl"/>
          <dgm:resizeHandles val="exact"/>
        </dgm:presLayoutVars>
      </dgm:prSet>
      <dgm:spPr/>
      <dgm:t>
        <a:bodyPr/>
        <a:lstStyle/>
        <a:p>
          <a:endParaRPr lang="tr-TR"/>
        </a:p>
      </dgm:t>
    </dgm:pt>
    <dgm:pt modelId="{8D9F044C-E958-4E59-93F3-B7A4D3871332}" type="pres">
      <dgm:prSet presAssocID="{0D383C9B-9A98-4E74-9058-51805F41BC4A}" presName="parentText" presStyleLbl="node1" presStyleIdx="0" presStyleCnt="8">
        <dgm:presLayoutVars>
          <dgm:chMax val="0"/>
          <dgm:bulletEnabled val="1"/>
        </dgm:presLayoutVars>
      </dgm:prSet>
      <dgm:spPr/>
      <dgm:t>
        <a:bodyPr/>
        <a:lstStyle/>
        <a:p>
          <a:endParaRPr lang="tr-TR"/>
        </a:p>
      </dgm:t>
    </dgm:pt>
    <dgm:pt modelId="{D4FD6E92-DD01-4275-BC00-BFE6E1429E86}" type="pres">
      <dgm:prSet presAssocID="{EA95F349-6BDA-426C-BA16-06D4B459807D}" presName="spacer" presStyleCnt="0"/>
      <dgm:spPr/>
    </dgm:pt>
    <dgm:pt modelId="{E3ED0CDC-DC26-4111-961C-3098DB4F6152}" type="pres">
      <dgm:prSet presAssocID="{C84B989F-4DB1-41A3-9594-B50FB864BCD4}" presName="parentText" presStyleLbl="node1" presStyleIdx="1" presStyleCnt="8">
        <dgm:presLayoutVars>
          <dgm:chMax val="0"/>
          <dgm:bulletEnabled val="1"/>
        </dgm:presLayoutVars>
      </dgm:prSet>
      <dgm:spPr/>
      <dgm:t>
        <a:bodyPr/>
        <a:lstStyle/>
        <a:p>
          <a:endParaRPr lang="tr-TR"/>
        </a:p>
      </dgm:t>
    </dgm:pt>
    <dgm:pt modelId="{2CA3F169-98B9-4182-B3DD-32AFB3DB659B}" type="pres">
      <dgm:prSet presAssocID="{817F2A04-A25C-449F-B748-490BC4049643}" presName="spacer" presStyleCnt="0"/>
      <dgm:spPr/>
    </dgm:pt>
    <dgm:pt modelId="{47C35BE0-8A02-4448-8B60-FEB9C3492436}" type="pres">
      <dgm:prSet presAssocID="{0C24FD13-CD01-43B8-9EF0-24F34C9E918A}" presName="parentText" presStyleLbl="node1" presStyleIdx="2" presStyleCnt="8">
        <dgm:presLayoutVars>
          <dgm:chMax val="0"/>
          <dgm:bulletEnabled val="1"/>
        </dgm:presLayoutVars>
      </dgm:prSet>
      <dgm:spPr/>
      <dgm:t>
        <a:bodyPr/>
        <a:lstStyle/>
        <a:p>
          <a:endParaRPr lang="tr-TR"/>
        </a:p>
      </dgm:t>
    </dgm:pt>
    <dgm:pt modelId="{165F967A-FC41-4F58-8435-7314383B915A}" type="pres">
      <dgm:prSet presAssocID="{BA4CA6F9-A05D-4635-BB4B-026DA1EC77F6}" presName="spacer" presStyleCnt="0"/>
      <dgm:spPr/>
    </dgm:pt>
    <dgm:pt modelId="{BB159A95-D460-4BF9-8FB4-D1DCE7019EAC}" type="pres">
      <dgm:prSet presAssocID="{5421A2D9-1B47-4A76-BD57-40F4CCFF0753}" presName="parentText" presStyleLbl="node1" presStyleIdx="3" presStyleCnt="8">
        <dgm:presLayoutVars>
          <dgm:chMax val="0"/>
          <dgm:bulletEnabled val="1"/>
        </dgm:presLayoutVars>
      </dgm:prSet>
      <dgm:spPr/>
      <dgm:t>
        <a:bodyPr/>
        <a:lstStyle/>
        <a:p>
          <a:endParaRPr lang="tr-TR"/>
        </a:p>
      </dgm:t>
    </dgm:pt>
    <dgm:pt modelId="{14CA2C96-E316-4543-9B92-EF3303FF29D7}" type="pres">
      <dgm:prSet presAssocID="{5527E606-6316-4C04-8C1F-1D12834FDBC0}" presName="spacer" presStyleCnt="0"/>
      <dgm:spPr/>
    </dgm:pt>
    <dgm:pt modelId="{1EA1A9C5-ACB3-4B6D-A7D4-9DABB087BA22}" type="pres">
      <dgm:prSet presAssocID="{FB61AD1C-244E-4A71-B959-FCB702885AD6}" presName="parentText" presStyleLbl="node1" presStyleIdx="4" presStyleCnt="8">
        <dgm:presLayoutVars>
          <dgm:chMax val="0"/>
          <dgm:bulletEnabled val="1"/>
        </dgm:presLayoutVars>
      </dgm:prSet>
      <dgm:spPr/>
      <dgm:t>
        <a:bodyPr/>
        <a:lstStyle/>
        <a:p>
          <a:endParaRPr lang="tr-TR"/>
        </a:p>
      </dgm:t>
    </dgm:pt>
    <dgm:pt modelId="{70E62F2D-C067-4D35-B640-E8D424101E29}" type="pres">
      <dgm:prSet presAssocID="{F743AD56-2919-414D-A519-D4C158E06D4A}" presName="spacer" presStyleCnt="0"/>
      <dgm:spPr/>
    </dgm:pt>
    <dgm:pt modelId="{5BC6CC0B-046B-4FBC-8AEB-1B8EA19EE8C4}" type="pres">
      <dgm:prSet presAssocID="{D9E8509A-C453-48C8-8555-D26C86DFE91A}" presName="parentText" presStyleLbl="node1" presStyleIdx="5" presStyleCnt="8">
        <dgm:presLayoutVars>
          <dgm:chMax val="0"/>
          <dgm:bulletEnabled val="1"/>
        </dgm:presLayoutVars>
      </dgm:prSet>
      <dgm:spPr/>
      <dgm:t>
        <a:bodyPr/>
        <a:lstStyle/>
        <a:p>
          <a:endParaRPr lang="tr-TR"/>
        </a:p>
      </dgm:t>
    </dgm:pt>
    <dgm:pt modelId="{79780781-1F21-4FA3-8893-2DDC8F4CAD02}" type="pres">
      <dgm:prSet presAssocID="{097600A3-5A63-4A47-982B-3FCE2F794CFE}" presName="spacer" presStyleCnt="0"/>
      <dgm:spPr/>
    </dgm:pt>
    <dgm:pt modelId="{C29D81AF-96F9-42C0-91A2-49735D7FC510}" type="pres">
      <dgm:prSet presAssocID="{217C9560-63F8-466D-9ACE-0E40E30F9068}" presName="parentText" presStyleLbl="node1" presStyleIdx="6" presStyleCnt="8">
        <dgm:presLayoutVars>
          <dgm:chMax val="0"/>
          <dgm:bulletEnabled val="1"/>
        </dgm:presLayoutVars>
      </dgm:prSet>
      <dgm:spPr/>
      <dgm:t>
        <a:bodyPr/>
        <a:lstStyle/>
        <a:p>
          <a:endParaRPr lang="tr-TR"/>
        </a:p>
      </dgm:t>
    </dgm:pt>
    <dgm:pt modelId="{2784360F-774C-4CBB-A817-5BB2F6821A8B}" type="pres">
      <dgm:prSet presAssocID="{5EA06D51-6C93-4E49-B4DD-2B93B7850B8E}" presName="spacer" presStyleCnt="0"/>
      <dgm:spPr/>
    </dgm:pt>
    <dgm:pt modelId="{7C06D5AA-83F5-44F3-B5E8-74E5E0F56255}" type="pres">
      <dgm:prSet presAssocID="{380DF34F-E487-4039-AE8B-10897A251D29}" presName="parentText" presStyleLbl="node1" presStyleIdx="7" presStyleCnt="8">
        <dgm:presLayoutVars>
          <dgm:chMax val="0"/>
          <dgm:bulletEnabled val="1"/>
        </dgm:presLayoutVars>
      </dgm:prSet>
      <dgm:spPr/>
      <dgm:t>
        <a:bodyPr/>
        <a:lstStyle/>
        <a:p>
          <a:endParaRPr lang="tr-TR"/>
        </a:p>
      </dgm:t>
    </dgm:pt>
  </dgm:ptLst>
  <dgm:cxnLst>
    <dgm:cxn modelId="{9EE294E8-3CED-4E7B-9CFB-1B745C85EAE0}" type="presOf" srcId="{C84B989F-4DB1-41A3-9594-B50FB864BCD4}" destId="{E3ED0CDC-DC26-4111-961C-3098DB4F6152}" srcOrd="0" destOrd="0" presId="urn:microsoft.com/office/officeart/2005/8/layout/vList2"/>
    <dgm:cxn modelId="{75B59DEC-46D7-40FE-B061-6D54042A267B}" srcId="{982933D9-63CE-4B65-81AC-134B518D02CE}" destId="{217C9560-63F8-466D-9ACE-0E40E30F9068}" srcOrd="6" destOrd="0" parTransId="{DD0CF27E-FB5C-4EE6-8959-80B392823F76}" sibTransId="{5EA06D51-6C93-4E49-B4DD-2B93B7850B8E}"/>
    <dgm:cxn modelId="{8D81747E-9DDF-480F-818E-C939BFD1D37C}" srcId="{982933D9-63CE-4B65-81AC-134B518D02CE}" destId="{D9E8509A-C453-48C8-8555-D26C86DFE91A}" srcOrd="5" destOrd="0" parTransId="{3BA30F54-54AC-4A78-BE07-ECF35FEF3847}" sibTransId="{097600A3-5A63-4A47-982B-3FCE2F794CFE}"/>
    <dgm:cxn modelId="{CE1F80F6-57D9-40A9-AAA1-58FFDACD32E9}" type="presOf" srcId="{0C24FD13-CD01-43B8-9EF0-24F34C9E918A}" destId="{47C35BE0-8A02-4448-8B60-FEB9C3492436}" srcOrd="0" destOrd="0" presId="urn:microsoft.com/office/officeart/2005/8/layout/vList2"/>
    <dgm:cxn modelId="{9FD6C25B-4C20-4818-B98E-CCC7C8F6CD91}" type="presOf" srcId="{5421A2D9-1B47-4A76-BD57-40F4CCFF0753}" destId="{BB159A95-D460-4BF9-8FB4-D1DCE7019EAC}" srcOrd="0" destOrd="0" presId="urn:microsoft.com/office/officeart/2005/8/layout/vList2"/>
    <dgm:cxn modelId="{274575CF-4980-4F12-9B1C-1047CDCBE3CF}" srcId="{982933D9-63CE-4B65-81AC-134B518D02CE}" destId="{5421A2D9-1B47-4A76-BD57-40F4CCFF0753}" srcOrd="3" destOrd="0" parTransId="{C3BF4B3D-0DD6-45C7-AC14-00651D217A26}" sibTransId="{5527E606-6316-4C04-8C1F-1D12834FDBC0}"/>
    <dgm:cxn modelId="{375E654B-1665-4A7C-A14C-3D2BEB0C45DF}" type="presOf" srcId="{FB61AD1C-244E-4A71-B959-FCB702885AD6}" destId="{1EA1A9C5-ACB3-4B6D-A7D4-9DABB087BA22}" srcOrd="0" destOrd="0" presId="urn:microsoft.com/office/officeart/2005/8/layout/vList2"/>
    <dgm:cxn modelId="{88043D93-E488-4144-8061-3AD061F8ECC7}" srcId="{982933D9-63CE-4B65-81AC-134B518D02CE}" destId="{0D383C9B-9A98-4E74-9058-51805F41BC4A}" srcOrd="0" destOrd="0" parTransId="{67DC53F3-9712-43CD-A351-3DCF5582CC41}" sibTransId="{EA95F349-6BDA-426C-BA16-06D4B459807D}"/>
    <dgm:cxn modelId="{D1EF8619-4651-4691-AF91-9A800464338B}" srcId="{982933D9-63CE-4B65-81AC-134B518D02CE}" destId="{FB61AD1C-244E-4A71-B959-FCB702885AD6}" srcOrd="4" destOrd="0" parTransId="{D5C85EDA-11D2-4A98-9AAF-D14F48BD914E}" sibTransId="{F743AD56-2919-414D-A519-D4C158E06D4A}"/>
    <dgm:cxn modelId="{DD07BD2A-A772-4875-BB72-E6C558A5C7DE}" type="presOf" srcId="{982933D9-63CE-4B65-81AC-134B518D02CE}" destId="{9E792D0C-F71B-45A1-AAE5-A5179AC86504}" srcOrd="0" destOrd="0" presId="urn:microsoft.com/office/officeart/2005/8/layout/vList2"/>
    <dgm:cxn modelId="{78AFE91A-64E7-44B8-B85C-E48745FCB397}" srcId="{982933D9-63CE-4B65-81AC-134B518D02CE}" destId="{0C24FD13-CD01-43B8-9EF0-24F34C9E918A}" srcOrd="2" destOrd="0" parTransId="{279FDD64-9421-41C5-BB2F-4B8978A14CEC}" sibTransId="{BA4CA6F9-A05D-4635-BB4B-026DA1EC77F6}"/>
    <dgm:cxn modelId="{3311F707-7DFC-4BF4-BD95-68F5196A4C09}" type="presOf" srcId="{380DF34F-E487-4039-AE8B-10897A251D29}" destId="{7C06D5AA-83F5-44F3-B5E8-74E5E0F56255}" srcOrd="0" destOrd="0" presId="urn:microsoft.com/office/officeart/2005/8/layout/vList2"/>
    <dgm:cxn modelId="{847677D2-B3CD-40E3-AB88-17FF036B704A}" srcId="{982933D9-63CE-4B65-81AC-134B518D02CE}" destId="{C84B989F-4DB1-41A3-9594-B50FB864BCD4}" srcOrd="1" destOrd="0" parTransId="{B9A1B3B8-30A5-4DC9-887B-B56B39D02EB2}" sibTransId="{817F2A04-A25C-449F-B748-490BC4049643}"/>
    <dgm:cxn modelId="{92CDE746-4796-4175-A9EE-14F3791D5A93}" type="presOf" srcId="{D9E8509A-C453-48C8-8555-D26C86DFE91A}" destId="{5BC6CC0B-046B-4FBC-8AEB-1B8EA19EE8C4}" srcOrd="0" destOrd="0" presId="urn:microsoft.com/office/officeart/2005/8/layout/vList2"/>
    <dgm:cxn modelId="{EA8E3977-2D8C-4B39-B8A1-94D1B1CA9861}" type="presOf" srcId="{0D383C9B-9A98-4E74-9058-51805F41BC4A}" destId="{8D9F044C-E958-4E59-93F3-B7A4D3871332}" srcOrd="0" destOrd="0" presId="urn:microsoft.com/office/officeart/2005/8/layout/vList2"/>
    <dgm:cxn modelId="{2665FC33-4180-4326-9AB1-940D6FDC317B}" type="presOf" srcId="{217C9560-63F8-466D-9ACE-0E40E30F9068}" destId="{C29D81AF-96F9-42C0-91A2-49735D7FC510}" srcOrd="0" destOrd="0" presId="urn:microsoft.com/office/officeart/2005/8/layout/vList2"/>
    <dgm:cxn modelId="{75295479-E0F3-4C14-B885-7FC2BC0C8544}" srcId="{982933D9-63CE-4B65-81AC-134B518D02CE}" destId="{380DF34F-E487-4039-AE8B-10897A251D29}" srcOrd="7" destOrd="0" parTransId="{8923FDAF-CFBA-407F-B09F-DC23458EEF98}" sibTransId="{C60189F1-79F1-4E92-A502-25976A0D375F}"/>
    <dgm:cxn modelId="{0677996C-838E-4C16-B5A9-424E98EB7DEB}" type="presParOf" srcId="{9E792D0C-F71B-45A1-AAE5-A5179AC86504}" destId="{8D9F044C-E958-4E59-93F3-B7A4D3871332}" srcOrd="0" destOrd="0" presId="urn:microsoft.com/office/officeart/2005/8/layout/vList2"/>
    <dgm:cxn modelId="{311374E3-F8F4-436C-8276-768BA4F8BCE0}" type="presParOf" srcId="{9E792D0C-F71B-45A1-AAE5-A5179AC86504}" destId="{D4FD6E92-DD01-4275-BC00-BFE6E1429E86}" srcOrd="1" destOrd="0" presId="urn:microsoft.com/office/officeart/2005/8/layout/vList2"/>
    <dgm:cxn modelId="{DAFBDF31-072D-4CEA-B52C-E0FBAF732E85}" type="presParOf" srcId="{9E792D0C-F71B-45A1-AAE5-A5179AC86504}" destId="{E3ED0CDC-DC26-4111-961C-3098DB4F6152}" srcOrd="2" destOrd="0" presId="urn:microsoft.com/office/officeart/2005/8/layout/vList2"/>
    <dgm:cxn modelId="{EE63BF73-8598-4750-83E4-18C2798D400D}" type="presParOf" srcId="{9E792D0C-F71B-45A1-AAE5-A5179AC86504}" destId="{2CA3F169-98B9-4182-B3DD-32AFB3DB659B}" srcOrd="3" destOrd="0" presId="urn:microsoft.com/office/officeart/2005/8/layout/vList2"/>
    <dgm:cxn modelId="{737FAD85-4A65-4902-BE5E-B6A09FE8EC54}" type="presParOf" srcId="{9E792D0C-F71B-45A1-AAE5-A5179AC86504}" destId="{47C35BE0-8A02-4448-8B60-FEB9C3492436}" srcOrd="4" destOrd="0" presId="urn:microsoft.com/office/officeart/2005/8/layout/vList2"/>
    <dgm:cxn modelId="{93795CA4-7B20-4E16-B640-27CC2687C905}" type="presParOf" srcId="{9E792D0C-F71B-45A1-AAE5-A5179AC86504}" destId="{165F967A-FC41-4F58-8435-7314383B915A}" srcOrd="5" destOrd="0" presId="urn:microsoft.com/office/officeart/2005/8/layout/vList2"/>
    <dgm:cxn modelId="{2E53D7BD-C492-446F-A030-3F66B1048535}" type="presParOf" srcId="{9E792D0C-F71B-45A1-AAE5-A5179AC86504}" destId="{BB159A95-D460-4BF9-8FB4-D1DCE7019EAC}" srcOrd="6" destOrd="0" presId="urn:microsoft.com/office/officeart/2005/8/layout/vList2"/>
    <dgm:cxn modelId="{8492175E-D50C-46D5-9FAB-C0BA9886DBF1}" type="presParOf" srcId="{9E792D0C-F71B-45A1-AAE5-A5179AC86504}" destId="{14CA2C96-E316-4543-9B92-EF3303FF29D7}" srcOrd="7" destOrd="0" presId="urn:microsoft.com/office/officeart/2005/8/layout/vList2"/>
    <dgm:cxn modelId="{B6EB5952-A115-4D67-8B69-2CE521FEAC5D}" type="presParOf" srcId="{9E792D0C-F71B-45A1-AAE5-A5179AC86504}" destId="{1EA1A9C5-ACB3-4B6D-A7D4-9DABB087BA22}" srcOrd="8" destOrd="0" presId="urn:microsoft.com/office/officeart/2005/8/layout/vList2"/>
    <dgm:cxn modelId="{3D0881CC-A7A0-4E2A-869D-F6A4DD67792B}" type="presParOf" srcId="{9E792D0C-F71B-45A1-AAE5-A5179AC86504}" destId="{70E62F2D-C067-4D35-B640-E8D424101E29}" srcOrd="9" destOrd="0" presId="urn:microsoft.com/office/officeart/2005/8/layout/vList2"/>
    <dgm:cxn modelId="{4CD5CD3C-655A-4BA4-A3B2-2EE82F73AA21}" type="presParOf" srcId="{9E792D0C-F71B-45A1-AAE5-A5179AC86504}" destId="{5BC6CC0B-046B-4FBC-8AEB-1B8EA19EE8C4}" srcOrd="10" destOrd="0" presId="urn:microsoft.com/office/officeart/2005/8/layout/vList2"/>
    <dgm:cxn modelId="{61888401-FEB6-44DB-9EA3-787E7213E11C}" type="presParOf" srcId="{9E792D0C-F71B-45A1-AAE5-A5179AC86504}" destId="{79780781-1F21-4FA3-8893-2DDC8F4CAD02}" srcOrd="11" destOrd="0" presId="urn:microsoft.com/office/officeart/2005/8/layout/vList2"/>
    <dgm:cxn modelId="{62E2F4B4-B1BF-4025-B74F-68EA387B92FF}" type="presParOf" srcId="{9E792D0C-F71B-45A1-AAE5-A5179AC86504}" destId="{C29D81AF-96F9-42C0-91A2-49735D7FC510}" srcOrd="12" destOrd="0" presId="urn:microsoft.com/office/officeart/2005/8/layout/vList2"/>
    <dgm:cxn modelId="{655200DA-385E-4B01-80DA-79B13B80C90B}" type="presParOf" srcId="{9E792D0C-F71B-45A1-AAE5-A5179AC86504}" destId="{2784360F-774C-4CBB-A817-5BB2F6821A8B}" srcOrd="13" destOrd="0" presId="urn:microsoft.com/office/officeart/2005/8/layout/vList2"/>
    <dgm:cxn modelId="{6BA0A5E0-17F1-48EB-BF73-488BBD639856}" type="presParOf" srcId="{9E792D0C-F71B-45A1-AAE5-A5179AC86504}" destId="{7C06D5AA-83F5-44F3-B5E8-74E5E0F56255}"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21E03B2-8688-4027-BC12-EB788674692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1C3C47DE-84D3-4D0B-8C1D-FD32545E2D55}">
      <dgm:prSet/>
      <dgm:spPr/>
      <dgm:t>
        <a:bodyPr/>
        <a:lstStyle/>
        <a:p>
          <a:r>
            <a:rPr lang="tr-TR" b="0" i="0"/>
            <a:t>Proje ön değerlendirme sonucu uygun bulunması durumunda proje için hakem değerlendirme süreci başlatılacaktır. </a:t>
          </a:r>
          <a:endParaRPr lang="tr-TR"/>
        </a:p>
      </dgm:t>
    </dgm:pt>
    <dgm:pt modelId="{7021978E-63E4-4ADC-85FE-DF5AFC7A8885}" type="parTrans" cxnId="{D64B96A2-90F4-4E4F-A3BF-31235F02DFEA}">
      <dgm:prSet/>
      <dgm:spPr/>
      <dgm:t>
        <a:bodyPr/>
        <a:lstStyle/>
        <a:p>
          <a:endParaRPr lang="tr-TR"/>
        </a:p>
      </dgm:t>
    </dgm:pt>
    <dgm:pt modelId="{8B02F59C-1233-4C5F-AAEE-639831E30E9C}" type="sibTrans" cxnId="{D64B96A2-90F4-4E4F-A3BF-31235F02DFEA}">
      <dgm:prSet/>
      <dgm:spPr/>
      <dgm:t>
        <a:bodyPr/>
        <a:lstStyle/>
        <a:p>
          <a:endParaRPr lang="tr-TR"/>
        </a:p>
      </dgm:t>
    </dgm:pt>
    <dgm:pt modelId="{7EADF49A-47DE-4F19-AF93-2F8ECF7921A2}">
      <dgm:prSet/>
      <dgm:spPr/>
      <dgm:t>
        <a:bodyPr/>
        <a:lstStyle/>
        <a:p>
          <a:r>
            <a:rPr lang="tr-TR" b="0" i="0" dirty="0"/>
            <a:t>Ön değerlendirmede Kurul tarafından kritik tespitlerin yapılması durumunda hakem değerlendirme süreci başlatılmaksızın proje ret kararı oluşturulacaktır. </a:t>
          </a:r>
          <a:endParaRPr lang="tr-TR" dirty="0"/>
        </a:p>
      </dgm:t>
    </dgm:pt>
    <dgm:pt modelId="{48B2EEB1-F7C3-4A7C-9447-58D84E941D80}" type="parTrans" cxnId="{48784713-5CB2-4CFE-90BD-347E042F0D55}">
      <dgm:prSet/>
      <dgm:spPr/>
      <dgm:t>
        <a:bodyPr/>
        <a:lstStyle/>
        <a:p>
          <a:endParaRPr lang="tr-TR"/>
        </a:p>
      </dgm:t>
    </dgm:pt>
    <dgm:pt modelId="{D9CE0EBE-11DA-40A6-8A0F-48E5AC59CFEC}" type="sibTrans" cxnId="{48784713-5CB2-4CFE-90BD-347E042F0D55}">
      <dgm:prSet/>
      <dgm:spPr/>
      <dgm:t>
        <a:bodyPr/>
        <a:lstStyle/>
        <a:p>
          <a:endParaRPr lang="tr-TR"/>
        </a:p>
      </dgm:t>
    </dgm:pt>
    <dgm:pt modelId="{AB2AFF08-F2A0-4973-8BA8-1F99515CC8C2}">
      <dgm:prSet/>
      <dgm:spPr/>
      <dgm:t>
        <a:bodyPr/>
        <a:lstStyle/>
        <a:p>
          <a:r>
            <a:rPr lang="tr-TR" b="0" i="0" dirty="0"/>
            <a:t>Kritik tespitler hakem değerlendirmesi sonrasında tespit edilirse Yürütme Kurulu ret kararı oluşturacaktır.</a:t>
          </a:r>
          <a:endParaRPr lang="tr-TR" dirty="0"/>
        </a:p>
      </dgm:t>
    </dgm:pt>
    <dgm:pt modelId="{9D212D75-126D-4F3B-9B91-5F0A2B570359}" type="parTrans" cxnId="{3FF5C636-2E14-45EF-A0BD-43F4142CE6A6}">
      <dgm:prSet/>
      <dgm:spPr/>
      <dgm:t>
        <a:bodyPr/>
        <a:lstStyle/>
        <a:p>
          <a:endParaRPr lang="tr-TR"/>
        </a:p>
      </dgm:t>
    </dgm:pt>
    <dgm:pt modelId="{BD95B86B-3FF0-4938-A312-DAB253798698}" type="sibTrans" cxnId="{3FF5C636-2E14-45EF-A0BD-43F4142CE6A6}">
      <dgm:prSet/>
      <dgm:spPr/>
      <dgm:t>
        <a:bodyPr/>
        <a:lstStyle/>
        <a:p>
          <a:endParaRPr lang="tr-TR"/>
        </a:p>
      </dgm:t>
    </dgm:pt>
    <dgm:pt modelId="{08D8CBE0-7E19-4805-B957-CC925C2AD83D}" type="pres">
      <dgm:prSet presAssocID="{521E03B2-8688-4027-BC12-EB788674692A}" presName="linear" presStyleCnt="0">
        <dgm:presLayoutVars>
          <dgm:animLvl val="lvl"/>
          <dgm:resizeHandles val="exact"/>
        </dgm:presLayoutVars>
      </dgm:prSet>
      <dgm:spPr/>
      <dgm:t>
        <a:bodyPr/>
        <a:lstStyle/>
        <a:p>
          <a:endParaRPr lang="tr-TR"/>
        </a:p>
      </dgm:t>
    </dgm:pt>
    <dgm:pt modelId="{36BC820D-B8F1-4E39-8CC2-7E268DDB8017}" type="pres">
      <dgm:prSet presAssocID="{1C3C47DE-84D3-4D0B-8C1D-FD32545E2D55}" presName="parentText" presStyleLbl="node1" presStyleIdx="0" presStyleCnt="3">
        <dgm:presLayoutVars>
          <dgm:chMax val="0"/>
          <dgm:bulletEnabled val="1"/>
        </dgm:presLayoutVars>
      </dgm:prSet>
      <dgm:spPr/>
      <dgm:t>
        <a:bodyPr/>
        <a:lstStyle/>
        <a:p>
          <a:endParaRPr lang="tr-TR"/>
        </a:p>
      </dgm:t>
    </dgm:pt>
    <dgm:pt modelId="{AE09F64A-C999-4B46-A2E1-324386ED4F62}" type="pres">
      <dgm:prSet presAssocID="{8B02F59C-1233-4C5F-AAEE-639831E30E9C}" presName="spacer" presStyleCnt="0"/>
      <dgm:spPr/>
    </dgm:pt>
    <dgm:pt modelId="{3099ACDD-E0E8-4781-B06D-E61C908A7C6E}" type="pres">
      <dgm:prSet presAssocID="{7EADF49A-47DE-4F19-AF93-2F8ECF7921A2}" presName="parentText" presStyleLbl="node1" presStyleIdx="1" presStyleCnt="3">
        <dgm:presLayoutVars>
          <dgm:chMax val="0"/>
          <dgm:bulletEnabled val="1"/>
        </dgm:presLayoutVars>
      </dgm:prSet>
      <dgm:spPr/>
      <dgm:t>
        <a:bodyPr/>
        <a:lstStyle/>
        <a:p>
          <a:endParaRPr lang="tr-TR"/>
        </a:p>
      </dgm:t>
    </dgm:pt>
    <dgm:pt modelId="{04D6B9CC-CA8B-4AC1-BAAF-514D88902508}" type="pres">
      <dgm:prSet presAssocID="{D9CE0EBE-11DA-40A6-8A0F-48E5AC59CFEC}" presName="spacer" presStyleCnt="0"/>
      <dgm:spPr/>
    </dgm:pt>
    <dgm:pt modelId="{68F4766F-5CA6-46EF-8DF9-172E3ED5D272}" type="pres">
      <dgm:prSet presAssocID="{AB2AFF08-F2A0-4973-8BA8-1F99515CC8C2}" presName="parentText" presStyleLbl="node1" presStyleIdx="2" presStyleCnt="3">
        <dgm:presLayoutVars>
          <dgm:chMax val="0"/>
          <dgm:bulletEnabled val="1"/>
        </dgm:presLayoutVars>
      </dgm:prSet>
      <dgm:spPr/>
      <dgm:t>
        <a:bodyPr/>
        <a:lstStyle/>
        <a:p>
          <a:endParaRPr lang="tr-TR"/>
        </a:p>
      </dgm:t>
    </dgm:pt>
  </dgm:ptLst>
  <dgm:cxnLst>
    <dgm:cxn modelId="{F3CE4D25-7A8E-4350-83B2-B0E841B5CD54}" type="presOf" srcId="{AB2AFF08-F2A0-4973-8BA8-1F99515CC8C2}" destId="{68F4766F-5CA6-46EF-8DF9-172E3ED5D272}" srcOrd="0" destOrd="0" presId="urn:microsoft.com/office/officeart/2005/8/layout/vList2"/>
    <dgm:cxn modelId="{7D8D1FE5-F55E-45DF-950B-17DEBC042768}" type="presOf" srcId="{7EADF49A-47DE-4F19-AF93-2F8ECF7921A2}" destId="{3099ACDD-E0E8-4781-B06D-E61C908A7C6E}" srcOrd="0" destOrd="0" presId="urn:microsoft.com/office/officeart/2005/8/layout/vList2"/>
    <dgm:cxn modelId="{3FF5C636-2E14-45EF-A0BD-43F4142CE6A6}" srcId="{521E03B2-8688-4027-BC12-EB788674692A}" destId="{AB2AFF08-F2A0-4973-8BA8-1F99515CC8C2}" srcOrd="2" destOrd="0" parTransId="{9D212D75-126D-4F3B-9B91-5F0A2B570359}" sibTransId="{BD95B86B-3FF0-4938-A312-DAB253798698}"/>
    <dgm:cxn modelId="{6149696C-7008-46CD-84C9-5CEBA543425C}" type="presOf" srcId="{521E03B2-8688-4027-BC12-EB788674692A}" destId="{08D8CBE0-7E19-4805-B957-CC925C2AD83D}" srcOrd="0" destOrd="0" presId="urn:microsoft.com/office/officeart/2005/8/layout/vList2"/>
    <dgm:cxn modelId="{48784713-5CB2-4CFE-90BD-347E042F0D55}" srcId="{521E03B2-8688-4027-BC12-EB788674692A}" destId="{7EADF49A-47DE-4F19-AF93-2F8ECF7921A2}" srcOrd="1" destOrd="0" parTransId="{48B2EEB1-F7C3-4A7C-9447-58D84E941D80}" sibTransId="{D9CE0EBE-11DA-40A6-8A0F-48E5AC59CFEC}"/>
    <dgm:cxn modelId="{402642EA-7C91-42AF-8598-8B6D41072DC6}" type="presOf" srcId="{1C3C47DE-84D3-4D0B-8C1D-FD32545E2D55}" destId="{36BC820D-B8F1-4E39-8CC2-7E268DDB8017}" srcOrd="0" destOrd="0" presId="urn:microsoft.com/office/officeart/2005/8/layout/vList2"/>
    <dgm:cxn modelId="{D64B96A2-90F4-4E4F-A3BF-31235F02DFEA}" srcId="{521E03B2-8688-4027-BC12-EB788674692A}" destId="{1C3C47DE-84D3-4D0B-8C1D-FD32545E2D55}" srcOrd="0" destOrd="0" parTransId="{7021978E-63E4-4ADC-85FE-DF5AFC7A8885}" sibTransId="{8B02F59C-1233-4C5F-AAEE-639831E30E9C}"/>
    <dgm:cxn modelId="{7FDAC8F5-040F-4E74-B17A-5AD049535F02}" type="presParOf" srcId="{08D8CBE0-7E19-4805-B957-CC925C2AD83D}" destId="{36BC820D-B8F1-4E39-8CC2-7E268DDB8017}" srcOrd="0" destOrd="0" presId="urn:microsoft.com/office/officeart/2005/8/layout/vList2"/>
    <dgm:cxn modelId="{FC8ABBDF-860D-418D-94CC-583651CCB127}" type="presParOf" srcId="{08D8CBE0-7E19-4805-B957-CC925C2AD83D}" destId="{AE09F64A-C999-4B46-A2E1-324386ED4F62}" srcOrd="1" destOrd="0" presId="urn:microsoft.com/office/officeart/2005/8/layout/vList2"/>
    <dgm:cxn modelId="{3AC41D79-DE94-441E-95E1-3F1E83D7EDFE}" type="presParOf" srcId="{08D8CBE0-7E19-4805-B957-CC925C2AD83D}" destId="{3099ACDD-E0E8-4781-B06D-E61C908A7C6E}" srcOrd="2" destOrd="0" presId="urn:microsoft.com/office/officeart/2005/8/layout/vList2"/>
    <dgm:cxn modelId="{0CE44B0B-DC42-4E84-AB77-B42B4AD4F5E8}" type="presParOf" srcId="{08D8CBE0-7E19-4805-B957-CC925C2AD83D}" destId="{04D6B9CC-CA8B-4AC1-BAAF-514D88902508}" srcOrd="3" destOrd="0" presId="urn:microsoft.com/office/officeart/2005/8/layout/vList2"/>
    <dgm:cxn modelId="{AB080EF7-B448-496D-846E-126F1BFD8890}" type="presParOf" srcId="{08D8CBE0-7E19-4805-B957-CC925C2AD83D}" destId="{68F4766F-5CA6-46EF-8DF9-172E3ED5D27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DB92AE6-8FA4-4BD1-87C2-34395329213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1707DB64-0412-4B6E-839C-63CB2C9802F8}">
      <dgm:prSet/>
      <dgm:spPr/>
      <dgm:t>
        <a:bodyPr/>
        <a:lstStyle/>
        <a:p>
          <a:r>
            <a:rPr lang="tr-TR" b="0" i="0" dirty="0"/>
            <a:t>Projedeki tüm Ar-Ge faaliyetleri proje başvurusundan önce kuruluş tarafından tamamlanmış olup, kuruluşun çözmesi gereken teknik/teknolojik bir problem bulunmamaktadır. </a:t>
          </a:r>
          <a:endParaRPr lang="tr-TR" dirty="0"/>
        </a:p>
      </dgm:t>
    </dgm:pt>
    <dgm:pt modelId="{010742C2-04E3-4826-BBC3-28FDB6299492}" type="parTrans" cxnId="{F4514223-1817-4994-93B8-2EECFE1A56A6}">
      <dgm:prSet/>
      <dgm:spPr/>
      <dgm:t>
        <a:bodyPr/>
        <a:lstStyle/>
        <a:p>
          <a:endParaRPr lang="tr-TR"/>
        </a:p>
      </dgm:t>
    </dgm:pt>
    <dgm:pt modelId="{F0C09F40-A36B-4786-9CB5-4A4BC4DBD938}" type="sibTrans" cxnId="{F4514223-1817-4994-93B8-2EECFE1A56A6}">
      <dgm:prSet/>
      <dgm:spPr/>
      <dgm:t>
        <a:bodyPr/>
        <a:lstStyle/>
        <a:p>
          <a:endParaRPr lang="tr-TR"/>
        </a:p>
      </dgm:t>
    </dgm:pt>
    <dgm:pt modelId="{33F5AC86-526C-4699-8E52-CCB7F306582C}">
      <dgm:prSet/>
      <dgm:spPr/>
      <dgm:t>
        <a:bodyPr/>
        <a:lstStyle/>
        <a:p>
          <a:r>
            <a:rPr lang="tr-TR" b="0" i="0"/>
            <a:t>Kuruluşun Ar-Ge çalışmalarına katkısı yoktur. Projedeki Ar-Ge çalışmaları hizmet alınan kurum/kuruluş tarafından yapılacaktır. </a:t>
          </a:r>
          <a:endParaRPr lang="tr-TR"/>
        </a:p>
      </dgm:t>
    </dgm:pt>
    <dgm:pt modelId="{981B4692-9F4D-4B7F-97D0-C4F8EAA980A0}" type="parTrans" cxnId="{AC5E1419-FE13-4B5B-AC45-89EDCDA41F6B}">
      <dgm:prSet/>
      <dgm:spPr/>
      <dgm:t>
        <a:bodyPr/>
        <a:lstStyle/>
        <a:p>
          <a:endParaRPr lang="tr-TR"/>
        </a:p>
      </dgm:t>
    </dgm:pt>
    <dgm:pt modelId="{39695733-5531-4082-B706-81E0B75D238D}" type="sibTrans" cxnId="{AC5E1419-FE13-4B5B-AC45-89EDCDA41F6B}">
      <dgm:prSet/>
      <dgm:spPr/>
      <dgm:t>
        <a:bodyPr/>
        <a:lstStyle/>
        <a:p>
          <a:endParaRPr lang="tr-TR"/>
        </a:p>
      </dgm:t>
    </dgm:pt>
    <dgm:pt modelId="{B2FFDFCD-5AFC-43BB-B3E2-885EB93DB284}">
      <dgm:prSet/>
      <dgm:spPr/>
      <dgm:t>
        <a:bodyPr/>
        <a:lstStyle/>
        <a:p>
          <a:r>
            <a:rPr lang="tr-TR" b="0" i="0"/>
            <a:t>Proje çıktısının, teknik/teknolojik/yasal/hukuki açıdan yapılabilme, kullanılabilme veya endüstriyel uygulamaya dönüşme olasılığı yoktur. </a:t>
          </a:r>
          <a:endParaRPr lang="tr-TR"/>
        </a:p>
      </dgm:t>
    </dgm:pt>
    <dgm:pt modelId="{ED51304B-8629-4760-9CE1-8B6365601C63}" type="parTrans" cxnId="{F6D8801B-9A8D-4A75-B738-DAA28640FF28}">
      <dgm:prSet/>
      <dgm:spPr/>
      <dgm:t>
        <a:bodyPr/>
        <a:lstStyle/>
        <a:p>
          <a:endParaRPr lang="tr-TR"/>
        </a:p>
      </dgm:t>
    </dgm:pt>
    <dgm:pt modelId="{8C39717C-6D0C-4D0E-9D42-936D67AF33CF}" type="sibTrans" cxnId="{F6D8801B-9A8D-4A75-B738-DAA28640FF28}">
      <dgm:prSet/>
      <dgm:spPr/>
      <dgm:t>
        <a:bodyPr/>
        <a:lstStyle/>
        <a:p>
          <a:endParaRPr lang="tr-TR"/>
        </a:p>
      </dgm:t>
    </dgm:pt>
    <dgm:pt modelId="{4908DBF2-630F-421A-A9B5-F469BE0E52E6}">
      <dgm:prSet/>
      <dgm:spPr/>
      <dgm:t>
        <a:bodyPr/>
        <a:lstStyle/>
        <a:p>
          <a:r>
            <a:rPr lang="tr-TR" b="0" i="0"/>
            <a:t>Proje endüstriyel Ar-Ge içermeyen ve sadece üretim/laboratuvar altyapısı oluşturmaya yönelik yatırım amaçlı bir projedir. </a:t>
          </a:r>
          <a:endParaRPr lang="tr-TR"/>
        </a:p>
      </dgm:t>
    </dgm:pt>
    <dgm:pt modelId="{001E3505-0891-4BD0-96AF-BC411C67C0FA}" type="parTrans" cxnId="{27A78E2E-4CAC-415F-9345-BC7AC0BF0B19}">
      <dgm:prSet/>
      <dgm:spPr/>
      <dgm:t>
        <a:bodyPr/>
        <a:lstStyle/>
        <a:p>
          <a:endParaRPr lang="tr-TR"/>
        </a:p>
      </dgm:t>
    </dgm:pt>
    <dgm:pt modelId="{08F84E5C-043F-4519-92EA-DCF4AE657A54}" type="sibTrans" cxnId="{27A78E2E-4CAC-415F-9345-BC7AC0BF0B19}">
      <dgm:prSet/>
      <dgm:spPr/>
      <dgm:t>
        <a:bodyPr/>
        <a:lstStyle/>
        <a:p>
          <a:endParaRPr lang="tr-TR"/>
        </a:p>
      </dgm:t>
    </dgm:pt>
    <dgm:pt modelId="{42D41882-216D-4ECA-8CE0-70774F8594E8}">
      <dgm:prSet/>
      <dgm:spPr/>
      <dgm:t>
        <a:bodyPr/>
        <a:lstStyle/>
        <a:p>
          <a:r>
            <a:rPr lang="tr-TR" b="0" i="0"/>
            <a:t>Kuruluşta, proje konusu ile ilgili en az lisans derecesine sahip herhangi bir proje personeli yoktur.</a:t>
          </a:r>
          <a:endParaRPr lang="tr-TR"/>
        </a:p>
      </dgm:t>
    </dgm:pt>
    <dgm:pt modelId="{DEFB30F3-306E-4446-B343-6B10E2B411DB}" type="parTrans" cxnId="{8848D408-E40F-4EE7-ADE8-548202C23388}">
      <dgm:prSet/>
      <dgm:spPr/>
      <dgm:t>
        <a:bodyPr/>
        <a:lstStyle/>
        <a:p>
          <a:endParaRPr lang="tr-TR"/>
        </a:p>
      </dgm:t>
    </dgm:pt>
    <dgm:pt modelId="{9C9F1E3D-ED66-4D59-B1D8-4F2666C85A13}" type="sibTrans" cxnId="{8848D408-E40F-4EE7-ADE8-548202C23388}">
      <dgm:prSet/>
      <dgm:spPr/>
      <dgm:t>
        <a:bodyPr/>
        <a:lstStyle/>
        <a:p>
          <a:endParaRPr lang="tr-TR"/>
        </a:p>
      </dgm:t>
    </dgm:pt>
    <dgm:pt modelId="{03E22D89-CB68-4157-81A7-430B715F61AD}" type="pres">
      <dgm:prSet presAssocID="{DDB92AE6-8FA4-4BD1-87C2-343953292139}" presName="linear" presStyleCnt="0">
        <dgm:presLayoutVars>
          <dgm:animLvl val="lvl"/>
          <dgm:resizeHandles val="exact"/>
        </dgm:presLayoutVars>
      </dgm:prSet>
      <dgm:spPr/>
      <dgm:t>
        <a:bodyPr/>
        <a:lstStyle/>
        <a:p>
          <a:endParaRPr lang="tr-TR"/>
        </a:p>
      </dgm:t>
    </dgm:pt>
    <dgm:pt modelId="{D85B9CD4-C068-4BEB-9995-6844E62D14AA}" type="pres">
      <dgm:prSet presAssocID="{1707DB64-0412-4B6E-839C-63CB2C9802F8}" presName="parentText" presStyleLbl="node1" presStyleIdx="0" presStyleCnt="5">
        <dgm:presLayoutVars>
          <dgm:chMax val="0"/>
          <dgm:bulletEnabled val="1"/>
        </dgm:presLayoutVars>
      </dgm:prSet>
      <dgm:spPr/>
      <dgm:t>
        <a:bodyPr/>
        <a:lstStyle/>
        <a:p>
          <a:endParaRPr lang="tr-TR"/>
        </a:p>
      </dgm:t>
    </dgm:pt>
    <dgm:pt modelId="{5B7FFB5D-46BD-4EB0-847B-307C09454D70}" type="pres">
      <dgm:prSet presAssocID="{F0C09F40-A36B-4786-9CB5-4A4BC4DBD938}" presName="spacer" presStyleCnt="0"/>
      <dgm:spPr/>
    </dgm:pt>
    <dgm:pt modelId="{6924A283-801F-4CE0-8D5F-F5B2485F5B88}" type="pres">
      <dgm:prSet presAssocID="{33F5AC86-526C-4699-8E52-CCB7F306582C}" presName="parentText" presStyleLbl="node1" presStyleIdx="1" presStyleCnt="5">
        <dgm:presLayoutVars>
          <dgm:chMax val="0"/>
          <dgm:bulletEnabled val="1"/>
        </dgm:presLayoutVars>
      </dgm:prSet>
      <dgm:spPr/>
      <dgm:t>
        <a:bodyPr/>
        <a:lstStyle/>
        <a:p>
          <a:endParaRPr lang="tr-TR"/>
        </a:p>
      </dgm:t>
    </dgm:pt>
    <dgm:pt modelId="{DB80C561-0A75-4E00-8B29-6BCAFB620D6F}" type="pres">
      <dgm:prSet presAssocID="{39695733-5531-4082-B706-81E0B75D238D}" presName="spacer" presStyleCnt="0"/>
      <dgm:spPr/>
    </dgm:pt>
    <dgm:pt modelId="{ABBE55D5-1224-44BE-A751-C62C2F47AC15}" type="pres">
      <dgm:prSet presAssocID="{B2FFDFCD-5AFC-43BB-B3E2-885EB93DB284}" presName="parentText" presStyleLbl="node1" presStyleIdx="2" presStyleCnt="5">
        <dgm:presLayoutVars>
          <dgm:chMax val="0"/>
          <dgm:bulletEnabled val="1"/>
        </dgm:presLayoutVars>
      </dgm:prSet>
      <dgm:spPr/>
      <dgm:t>
        <a:bodyPr/>
        <a:lstStyle/>
        <a:p>
          <a:endParaRPr lang="tr-TR"/>
        </a:p>
      </dgm:t>
    </dgm:pt>
    <dgm:pt modelId="{AA70B45B-7B26-42EC-864B-D64CC46C74FD}" type="pres">
      <dgm:prSet presAssocID="{8C39717C-6D0C-4D0E-9D42-936D67AF33CF}" presName="spacer" presStyleCnt="0"/>
      <dgm:spPr/>
    </dgm:pt>
    <dgm:pt modelId="{056E22AF-3AE4-4672-A061-888D336A5B74}" type="pres">
      <dgm:prSet presAssocID="{4908DBF2-630F-421A-A9B5-F469BE0E52E6}" presName="parentText" presStyleLbl="node1" presStyleIdx="3" presStyleCnt="5">
        <dgm:presLayoutVars>
          <dgm:chMax val="0"/>
          <dgm:bulletEnabled val="1"/>
        </dgm:presLayoutVars>
      </dgm:prSet>
      <dgm:spPr/>
      <dgm:t>
        <a:bodyPr/>
        <a:lstStyle/>
        <a:p>
          <a:endParaRPr lang="tr-TR"/>
        </a:p>
      </dgm:t>
    </dgm:pt>
    <dgm:pt modelId="{176C1696-3B05-4F23-ACC9-69EC0F04693B}" type="pres">
      <dgm:prSet presAssocID="{08F84E5C-043F-4519-92EA-DCF4AE657A54}" presName="spacer" presStyleCnt="0"/>
      <dgm:spPr/>
    </dgm:pt>
    <dgm:pt modelId="{15AA4260-F53B-4E34-818D-A3C6938880E6}" type="pres">
      <dgm:prSet presAssocID="{42D41882-216D-4ECA-8CE0-70774F8594E8}" presName="parentText" presStyleLbl="node1" presStyleIdx="4" presStyleCnt="5">
        <dgm:presLayoutVars>
          <dgm:chMax val="0"/>
          <dgm:bulletEnabled val="1"/>
        </dgm:presLayoutVars>
      </dgm:prSet>
      <dgm:spPr/>
      <dgm:t>
        <a:bodyPr/>
        <a:lstStyle/>
        <a:p>
          <a:endParaRPr lang="tr-TR"/>
        </a:p>
      </dgm:t>
    </dgm:pt>
  </dgm:ptLst>
  <dgm:cxnLst>
    <dgm:cxn modelId="{F6D8801B-9A8D-4A75-B738-DAA28640FF28}" srcId="{DDB92AE6-8FA4-4BD1-87C2-343953292139}" destId="{B2FFDFCD-5AFC-43BB-B3E2-885EB93DB284}" srcOrd="2" destOrd="0" parTransId="{ED51304B-8629-4760-9CE1-8B6365601C63}" sibTransId="{8C39717C-6D0C-4D0E-9D42-936D67AF33CF}"/>
    <dgm:cxn modelId="{BDF5BE36-CD1D-4934-A58F-139868BBD867}" type="presOf" srcId="{1707DB64-0412-4B6E-839C-63CB2C9802F8}" destId="{D85B9CD4-C068-4BEB-9995-6844E62D14AA}" srcOrd="0" destOrd="0" presId="urn:microsoft.com/office/officeart/2005/8/layout/vList2"/>
    <dgm:cxn modelId="{8CA1CCFC-AFA3-4979-B574-3A0CE99DA1D6}" type="presOf" srcId="{42D41882-216D-4ECA-8CE0-70774F8594E8}" destId="{15AA4260-F53B-4E34-818D-A3C6938880E6}" srcOrd="0" destOrd="0" presId="urn:microsoft.com/office/officeart/2005/8/layout/vList2"/>
    <dgm:cxn modelId="{69E06C02-E2F2-4DDA-93AA-AFD8607559D6}" type="presOf" srcId="{DDB92AE6-8FA4-4BD1-87C2-343953292139}" destId="{03E22D89-CB68-4157-81A7-430B715F61AD}" srcOrd="0" destOrd="0" presId="urn:microsoft.com/office/officeart/2005/8/layout/vList2"/>
    <dgm:cxn modelId="{96CD57E1-322B-4DF0-A2D5-8904BB02753B}" type="presOf" srcId="{B2FFDFCD-5AFC-43BB-B3E2-885EB93DB284}" destId="{ABBE55D5-1224-44BE-A751-C62C2F47AC15}" srcOrd="0" destOrd="0" presId="urn:microsoft.com/office/officeart/2005/8/layout/vList2"/>
    <dgm:cxn modelId="{AC5E1419-FE13-4B5B-AC45-89EDCDA41F6B}" srcId="{DDB92AE6-8FA4-4BD1-87C2-343953292139}" destId="{33F5AC86-526C-4699-8E52-CCB7F306582C}" srcOrd="1" destOrd="0" parTransId="{981B4692-9F4D-4B7F-97D0-C4F8EAA980A0}" sibTransId="{39695733-5531-4082-B706-81E0B75D238D}"/>
    <dgm:cxn modelId="{8848D408-E40F-4EE7-ADE8-548202C23388}" srcId="{DDB92AE6-8FA4-4BD1-87C2-343953292139}" destId="{42D41882-216D-4ECA-8CE0-70774F8594E8}" srcOrd="4" destOrd="0" parTransId="{DEFB30F3-306E-4446-B343-6B10E2B411DB}" sibTransId="{9C9F1E3D-ED66-4D59-B1D8-4F2666C85A13}"/>
    <dgm:cxn modelId="{29E4DA8E-8CB6-4906-B232-3A4A89B63760}" type="presOf" srcId="{33F5AC86-526C-4699-8E52-CCB7F306582C}" destId="{6924A283-801F-4CE0-8D5F-F5B2485F5B88}" srcOrd="0" destOrd="0" presId="urn:microsoft.com/office/officeart/2005/8/layout/vList2"/>
    <dgm:cxn modelId="{27A78E2E-4CAC-415F-9345-BC7AC0BF0B19}" srcId="{DDB92AE6-8FA4-4BD1-87C2-343953292139}" destId="{4908DBF2-630F-421A-A9B5-F469BE0E52E6}" srcOrd="3" destOrd="0" parTransId="{001E3505-0891-4BD0-96AF-BC411C67C0FA}" sibTransId="{08F84E5C-043F-4519-92EA-DCF4AE657A54}"/>
    <dgm:cxn modelId="{F4514223-1817-4994-93B8-2EECFE1A56A6}" srcId="{DDB92AE6-8FA4-4BD1-87C2-343953292139}" destId="{1707DB64-0412-4B6E-839C-63CB2C9802F8}" srcOrd="0" destOrd="0" parTransId="{010742C2-04E3-4826-BBC3-28FDB6299492}" sibTransId="{F0C09F40-A36B-4786-9CB5-4A4BC4DBD938}"/>
    <dgm:cxn modelId="{E267CB51-9244-4801-9180-E04E89A140EC}" type="presOf" srcId="{4908DBF2-630F-421A-A9B5-F469BE0E52E6}" destId="{056E22AF-3AE4-4672-A061-888D336A5B74}" srcOrd="0" destOrd="0" presId="urn:microsoft.com/office/officeart/2005/8/layout/vList2"/>
    <dgm:cxn modelId="{8111BACA-93D9-480A-ADE0-6C52FB423687}" type="presParOf" srcId="{03E22D89-CB68-4157-81A7-430B715F61AD}" destId="{D85B9CD4-C068-4BEB-9995-6844E62D14AA}" srcOrd="0" destOrd="0" presId="urn:microsoft.com/office/officeart/2005/8/layout/vList2"/>
    <dgm:cxn modelId="{0B2F380A-EE73-4F85-9ABB-48FD5FAE0CBA}" type="presParOf" srcId="{03E22D89-CB68-4157-81A7-430B715F61AD}" destId="{5B7FFB5D-46BD-4EB0-847B-307C09454D70}" srcOrd="1" destOrd="0" presId="urn:microsoft.com/office/officeart/2005/8/layout/vList2"/>
    <dgm:cxn modelId="{939520EA-146E-4496-A10B-BDACCDD81A93}" type="presParOf" srcId="{03E22D89-CB68-4157-81A7-430B715F61AD}" destId="{6924A283-801F-4CE0-8D5F-F5B2485F5B88}" srcOrd="2" destOrd="0" presId="urn:microsoft.com/office/officeart/2005/8/layout/vList2"/>
    <dgm:cxn modelId="{57F42DEC-5958-4092-853B-A37071BD477E}" type="presParOf" srcId="{03E22D89-CB68-4157-81A7-430B715F61AD}" destId="{DB80C561-0A75-4E00-8B29-6BCAFB620D6F}" srcOrd="3" destOrd="0" presId="urn:microsoft.com/office/officeart/2005/8/layout/vList2"/>
    <dgm:cxn modelId="{44EF715E-EF76-4A29-B393-8B31B9F6F745}" type="presParOf" srcId="{03E22D89-CB68-4157-81A7-430B715F61AD}" destId="{ABBE55D5-1224-44BE-A751-C62C2F47AC15}" srcOrd="4" destOrd="0" presId="urn:microsoft.com/office/officeart/2005/8/layout/vList2"/>
    <dgm:cxn modelId="{F304236D-735C-480B-AEA1-FFF013E2E776}" type="presParOf" srcId="{03E22D89-CB68-4157-81A7-430B715F61AD}" destId="{AA70B45B-7B26-42EC-864B-D64CC46C74FD}" srcOrd="5" destOrd="0" presId="urn:microsoft.com/office/officeart/2005/8/layout/vList2"/>
    <dgm:cxn modelId="{E33B897D-24AC-4620-ABB8-9BEB9306E682}" type="presParOf" srcId="{03E22D89-CB68-4157-81A7-430B715F61AD}" destId="{056E22AF-3AE4-4672-A061-888D336A5B74}" srcOrd="6" destOrd="0" presId="urn:microsoft.com/office/officeart/2005/8/layout/vList2"/>
    <dgm:cxn modelId="{9C228EF4-3768-48F4-91F7-7C21EE31BCA0}" type="presParOf" srcId="{03E22D89-CB68-4157-81A7-430B715F61AD}" destId="{176C1696-3B05-4F23-ACC9-69EC0F04693B}" srcOrd="7" destOrd="0" presId="urn:microsoft.com/office/officeart/2005/8/layout/vList2"/>
    <dgm:cxn modelId="{7AAA39A8-18AF-4089-9384-CF10A7DCFAB8}" type="presParOf" srcId="{03E22D89-CB68-4157-81A7-430B715F61AD}" destId="{15AA4260-F53B-4E34-818D-A3C6938880E6}"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5CAB314-7F9B-4B04-BA7C-F797CD5F0AB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1A3C8480-A6DC-4756-BDDC-EEFC564F0573}">
      <dgm:prSet/>
      <dgm:spPr/>
      <dgm:t>
        <a:bodyPr/>
        <a:lstStyle/>
        <a:p>
          <a:r>
            <a:rPr lang="tr-TR" b="0" i="0" dirty="0"/>
            <a:t>I. Boyut</a:t>
          </a:r>
          <a:endParaRPr lang="tr-TR" dirty="0"/>
        </a:p>
      </dgm:t>
    </dgm:pt>
    <dgm:pt modelId="{447D28B0-BCDF-4D75-83F2-ACF48B9E7CBB}" type="parTrans" cxnId="{24F6BC2C-5A4D-4A65-885C-AAF68541A5DC}">
      <dgm:prSet/>
      <dgm:spPr/>
      <dgm:t>
        <a:bodyPr/>
        <a:lstStyle/>
        <a:p>
          <a:endParaRPr lang="tr-TR"/>
        </a:p>
      </dgm:t>
    </dgm:pt>
    <dgm:pt modelId="{257BBE54-D89D-4A24-A97F-10BB8A921D8E}" type="sibTrans" cxnId="{24F6BC2C-5A4D-4A65-885C-AAF68541A5DC}">
      <dgm:prSet/>
      <dgm:spPr/>
      <dgm:t>
        <a:bodyPr/>
        <a:lstStyle/>
        <a:p>
          <a:endParaRPr lang="tr-TR"/>
        </a:p>
      </dgm:t>
    </dgm:pt>
    <dgm:pt modelId="{400AD860-12A1-4843-AF55-BEE52B0201D4}">
      <dgm:prSet/>
      <dgm:spPr/>
      <dgm:t>
        <a:bodyPr/>
        <a:lstStyle/>
        <a:p>
          <a:r>
            <a:rPr lang="tr-TR" b="0" i="0" dirty="0"/>
            <a:t>II. Boyut</a:t>
          </a:r>
          <a:endParaRPr lang="tr-TR" dirty="0"/>
        </a:p>
      </dgm:t>
    </dgm:pt>
    <dgm:pt modelId="{62E58556-380B-4C3B-ABBE-61EC2EFBAED8}" type="parTrans" cxnId="{4F79A4CD-466C-449E-BB5E-8FC5509181F0}">
      <dgm:prSet/>
      <dgm:spPr/>
      <dgm:t>
        <a:bodyPr/>
        <a:lstStyle/>
        <a:p>
          <a:endParaRPr lang="tr-TR"/>
        </a:p>
      </dgm:t>
    </dgm:pt>
    <dgm:pt modelId="{0EB85DD4-70C8-4E94-BDF2-6B758880BE3B}" type="sibTrans" cxnId="{4F79A4CD-466C-449E-BB5E-8FC5509181F0}">
      <dgm:prSet/>
      <dgm:spPr/>
      <dgm:t>
        <a:bodyPr/>
        <a:lstStyle/>
        <a:p>
          <a:endParaRPr lang="tr-TR"/>
        </a:p>
      </dgm:t>
    </dgm:pt>
    <dgm:pt modelId="{AFF8F97A-5614-409B-A952-6812E6F7C517}">
      <dgm:prSet/>
      <dgm:spPr/>
      <dgm:t>
        <a:bodyPr/>
        <a:lstStyle/>
        <a:p>
          <a:r>
            <a:rPr lang="tr-TR" b="0" i="0" dirty="0"/>
            <a:t>III. Boyut</a:t>
          </a:r>
          <a:endParaRPr lang="tr-TR" dirty="0"/>
        </a:p>
      </dgm:t>
    </dgm:pt>
    <dgm:pt modelId="{557414DD-700E-4126-ABB7-CE927C8D1892}" type="parTrans" cxnId="{CEB85413-128B-4C60-B086-C2E9C7B57E45}">
      <dgm:prSet/>
      <dgm:spPr/>
      <dgm:t>
        <a:bodyPr/>
        <a:lstStyle/>
        <a:p>
          <a:endParaRPr lang="tr-TR"/>
        </a:p>
      </dgm:t>
    </dgm:pt>
    <dgm:pt modelId="{EC8B15C8-F70D-417B-9DE7-91E1C9D23F9C}" type="sibTrans" cxnId="{CEB85413-128B-4C60-B086-C2E9C7B57E45}">
      <dgm:prSet/>
      <dgm:spPr/>
      <dgm:t>
        <a:bodyPr/>
        <a:lstStyle/>
        <a:p>
          <a:endParaRPr lang="tr-TR"/>
        </a:p>
      </dgm:t>
    </dgm:pt>
    <dgm:pt modelId="{8A285075-C61A-49E7-8912-E53C5898E63E}">
      <dgm:prSet/>
      <dgm:spPr/>
      <dgm:t>
        <a:bodyPr/>
        <a:lstStyle/>
        <a:p>
          <a:r>
            <a:rPr lang="tr-TR" b="0" i="0" dirty="0"/>
            <a:t>Projenin Endüstriyel Ar-Ge İçeriği, Teknoloji Düzeyi ve Yenilikçi Yönü</a:t>
          </a:r>
          <a:endParaRPr lang="tr-TR" dirty="0">
            <a:solidFill>
              <a:srgbClr val="C00000"/>
            </a:solidFill>
          </a:endParaRPr>
        </a:p>
      </dgm:t>
    </dgm:pt>
    <dgm:pt modelId="{524B7EDC-F53C-44A3-945B-136DD3F55CE4}" type="parTrans" cxnId="{1D429951-F180-4FBA-A2A1-AC111E4AF295}">
      <dgm:prSet/>
      <dgm:spPr/>
      <dgm:t>
        <a:bodyPr/>
        <a:lstStyle/>
        <a:p>
          <a:endParaRPr lang="tr-TR"/>
        </a:p>
      </dgm:t>
    </dgm:pt>
    <dgm:pt modelId="{99DA6056-A97D-4849-BE44-E6E1D5C9083B}" type="sibTrans" cxnId="{1D429951-F180-4FBA-A2A1-AC111E4AF295}">
      <dgm:prSet/>
      <dgm:spPr/>
      <dgm:t>
        <a:bodyPr/>
        <a:lstStyle/>
        <a:p>
          <a:endParaRPr lang="tr-TR"/>
        </a:p>
      </dgm:t>
    </dgm:pt>
    <dgm:pt modelId="{3966988B-703D-4BC0-A542-0E07B487A535}">
      <dgm:prSet/>
      <dgm:spPr/>
      <dgm:t>
        <a:bodyPr/>
        <a:lstStyle/>
        <a:p>
          <a:r>
            <a:rPr lang="tr-TR" b="0" i="0" dirty="0"/>
            <a:t>Proje Planının ve Kuruluş Altyapısının Proje İçin Uygunluğu</a:t>
          </a:r>
          <a:endParaRPr lang="tr-TR" dirty="0">
            <a:solidFill>
              <a:srgbClr val="C00000"/>
            </a:solidFill>
          </a:endParaRPr>
        </a:p>
      </dgm:t>
    </dgm:pt>
    <dgm:pt modelId="{2523B15B-E4BC-4FA3-A4AD-0663BE2544CC}" type="parTrans" cxnId="{E6207595-596E-4BB4-B745-40C5FA1A35F9}">
      <dgm:prSet/>
      <dgm:spPr/>
      <dgm:t>
        <a:bodyPr/>
        <a:lstStyle/>
        <a:p>
          <a:endParaRPr lang="tr-TR"/>
        </a:p>
      </dgm:t>
    </dgm:pt>
    <dgm:pt modelId="{72578A1A-0D13-4974-9523-5B963848EE6A}" type="sibTrans" cxnId="{E6207595-596E-4BB4-B745-40C5FA1A35F9}">
      <dgm:prSet/>
      <dgm:spPr/>
      <dgm:t>
        <a:bodyPr/>
        <a:lstStyle/>
        <a:p>
          <a:endParaRPr lang="tr-TR"/>
        </a:p>
      </dgm:t>
    </dgm:pt>
    <dgm:pt modelId="{C6653D30-E440-4198-814B-ACEF1B7E017D}">
      <dgm:prSet/>
      <dgm:spPr/>
      <dgm:t>
        <a:bodyPr/>
        <a:lstStyle/>
        <a:p>
          <a:r>
            <a:rPr lang="tr-TR" b="0" i="0" dirty="0"/>
            <a:t>Proje Çıktılarının Ekonomik Yarara ve Ulusal Kazanıma </a:t>
          </a:r>
          <a:r>
            <a:rPr lang="tr-TR" b="0" i="0" dirty="0" err="1"/>
            <a:t>Dönüşebilirliği</a:t>
          </a:r>
          <a:endParaRPr lang="tr-TR" dirty="0">
            <a:solidFill>
              <a:srgbClr val="C00000"/>
            </a:solidFill>
          </a:endParaRPr>
        </a:p>
      </dgm:t>
    </dgm:pt>
    <dgm:pt modelId="{24963F4E-364F-4C2A-94AE-25BD94AA3C61}" type="parTrans" cxnId="{74B7FC41-AFC9-4517-89D6-FD02368ED68B}">
      <dgm:prSet/>
      <dgm:spPr/>
      <dgm:t>
        <a:bodyPr/>
        <a:lstStyle/>
        <a:p>
          <a:endParaRPr lang="tr-TR"/>
        </a:p>
      </dgm:t>
    </dgm:pt>
    <dgm:pt modelId="{CFDEF31C-B789-4326-B71A-490DF2006021}" type="sibTrans" cxnId="{74B7FC41-AFC9-4517-89D6-FD02368ED68B}">
      <dgm:prSet/>
      <dgm:spPr/>
      <dgm:t>
        <a:bodyPr/>
        <a:lstStyle/>
        <a:p>
          <a:endParaRPr lang="tr-TR"/>
        </a:p>
      </dgm:t>
    </dgm:pt>
    <dgm:pt modelId="{3635D40F-10E1-428A-8681-86017663C7F8}">
      <dgm:prSet/>
      <dgm:spPr/>
      <dgm:t>
        <a:bodyPr/>
        <a:lstStyle/>
        <a:p>
          <a:r>
            <a:rPr lang="tr-TR" b="0" i="0" dirty="0"/>
            <a:t> </a:t>
          </a:r>
          <a:r>
            <a:rPr lang="tr-TR" b="0" i="0" dirty="0">
              <a:solidFill>
                <a:srgbClr val="C00000"/>
              </a:solidFill>
            </a:rPr>
            <a:t>Ağırlığı: %35 </a:t>
          </a:r>
          <a:endParaRPr lang="tr-TR" dirty="0">
            <a:solidFill>
              <a:srgbClr val="C00000"/>
            </a:solidFill>
          </a:endParaRPr>
        </a:p>
      </dgm:t>
    </dgm:pt>
    <dgm:pt modelId="{B43D059F-2358-46EC-A593-17DC8870D5DD}" type="parTrans" cxnId="{AB547324-46E1-4D3A-9A20-0A8AB1A675C2}">
      <dgm:prSet/>
      <dgm:spPr/>
      <dgm:t>
        <a:bodyPr/>
        <a:lstStyle/>
        <a:p>
          <a:endParaRPr lang="tr-TR"/>
        </a:p>
      </dgm:t>
    </dgm:pt>
    <dgm:pt modelId="{06B77865-3F21-4FE4-AAC1-3229103594A7}" type="sibTrans" cxnId="{AB547324-46E1-4D3A-9A20-0A8AB1A675C2}">
      <dgm:prSet/>
      <dgm:spPr/>
      <dgm:t>
        <a:bodyPr/>
        <a:lstStyle/>
        <a:p>
          <a:endParaRPr lang="tr-TR"/>
        </a:p>
      </dgm:t>
    </dgm:pt>
    <dgm:pt modelId="{3AD66D1B-2E86-4CE5-B25E-F97B7506FA7B}">
      <dgm:prSet/>
      <dgm:spPr/>
      <dgm:t>
        <a:bodyPr/>
        <a:lstStyle/>
        <a:p>
          <a:endParaRPr lang="tr-TR" dirty="0">
            <a:solidFill>
              <a:srgbClr val="C00000"/>
            </a:solidFill>
          </a:endParaRPr>
        </a:p>
      </dgm:t>
    </dgm:pt>
    <dgm:pt modelId="{6600DE2D-B675-488B-AA9F-992644EAC1EF}" type="parTrans" cxnId="{7150A1D5-B378-43BE-A7D1-A6EB12BF063E}">
      <dgm:prSet/>
      <dgm:spPr/>
      <dgm:t>
        <a:bodyPr/>
        <a:lstStyle/>
        <a:p>
          <a:endParaRPr lang="tr-TR"/>
        </a:p>
      </dgm:t>
    </dgm:pt>
    <dgm:pt modelId="{28825599-D7FD-483B-A53C-34B811EDD7EC}" type="sibTrans" cxnId="{7150A1D5-B378-43BE-A7D1-A6EB12BF063E}">
      <dgm:prSet/>
      <dgm:spPr/>
      <dgm:t>
        <a:bodyPr/>
        <a:lstStyle/>
        <a:p>
          <a:endParaRPr lang="tr-TR"/>
        </a:p>
      </dgm:t>
    </dgm:pt>
    <dgm:pt modelId="{F1437C82-26DB-4AF1-8964-1EA6771A9106}">
      <dgm:prSet/>
      <dgm:spPr/>
      <dgm:t>
        <a:bodyPr/>
        <a:lstStyle/>
        <a:p>
          <a:r>
            <a:rPr lang="tr-TR" b="0" i="0" dirty="0">
              <a:solidFill>
                <a:srgbClr val="C00000"/>
              </a:solidFill>
            </a:rPr>
            <a:t>Ağırlığı: %23</a:t>
          </a:r>
          <a:endParaRPr lang="tr-TR" dirty="0">
            <a:solidFill>
              <a:srgbClr val="C00000"/>
            </a:solidFill>
          </a:endParaRPr>
        </a:p>
      </dgm:t>
    </dgm:pt>
    <dgm:pt modelId="{25082DFE-356D-47B1-B307-34B221D86422}" type="parTrans" cxnId="{1ECCA54D-EEE0-4DDE-9C82-E958D39B96DA}">
      <dgm:prSet/>
      <dgm:spPr/>
      <dgm:t>
        <a:bodyPr/>
        <a:lstStyle/>
        <a:p>
          <a:endParaRPr lang="tr-TR"/>
        </a:p>
      </dgm:t>
    </dgm:pt>
    <dgm:pt modelId="{EC069C2F-D765-4032-9B72-B1C5B7DE4123}" type="sibTrans" cxnId="{1ECCA54D-EEE0-4DDE-9C82-E958D39B96DA}">
      <dgm:prSet/>
      <dgm:spPr/>
      <dgm:t>
        <a:bodyPr/>
        <a:lstStyle/>
        <a:p>
          <a:endParaRPr lang="tr-TR"/>
        </a:p>
      </dgm:t>
    </dgm:pt>
    <dgm:pt modelId="{5448C477-71D4-4D1E-B8A4-F2E00FDD9443}">
      <dgm:prSet/>
      <dgm:spPr/>
      <dgm:t>
        <a:bodyPr/>
        <a:lstStyle/>
        <a:p>
          <a:r>
            <a:rPr lang="tr-TR" b="0" i="0" dirty="0">
              <a:solidFill>
                <a:srgbClr val="C00000"/>
              </a:solidFill>
            </a:rPr>
            <a:t>Ağırlığı: %42 </a:t>
          </a:r>
          <a:endParaRPr lang="tr-TR" dirty="0">
            <a:solidFill>
              <a:srgbClr val="C00000"/>
            </a:solidFill>
          </a:endParaRPr>
        </a:p>
      </dgm:t>
    </dgm:pt>
    <dgm:pt modelId="{321E9B3C-9734-4DB5-88EE-E10B14C44B01}" type="parTrans" cxnId="{A5345DDF-B5D4-4D8D-832F-B964578C1791}">
      <dgm:prSet/>
      <dgm:spPr/>
      <dgm:t>
        <a:bodyPr/>
        <a:lstStyle/>
        <a:p>
          <a:endParaRPr lang="tr-TR"/>
        </a:p>
      </dgm:t>
    </dgm:pt>
    <dgm:pt modelId="{54459BE9-86BC-42E2-995F-FBF5C36943FB}" type="sibTrans" cxnId="{A5345DDF-B5D4-4D8D-832F-B964578C1791}">
      <dgm:prSet/>
      <dgm:spPr/>
      <dgm:t>
        <a:bodyPr/>
        <a:lstStyle/>
        <a:p>
          <a:endParaRPr lang="tr-TR"/>
        </a:p>
      </dgm:t>
    </dgm:pt>
    <dgm:pt modelId="{57B7F2C0-EDE8-4C42-82F5-2F0FBF9AB8BB}">
      <dgm:prSet/>
      <dgm:spPr/>
      <dgm:t>
        <a:bodyPr/>
        <a:lstStyle/>
        <a:p>
          <a:endParaRPr lang="tr-TR" dirty="0">
            <a:solidFill>
              <a:srgbClr val="C00000"/>
            </a:solidFill>
          </a:endParaRPr>
        </a:p>
      </dgm:t>
    </dgm:pt>
    <dgm:pt modelId="{C3A64DFA-E8F7-4A7A-9AE9-1002969A0AA6}" type="parTrans" cxnId="{23E66899-29DF-45C9-A8FF-4424DC99AD06}">
      <dgm:prSet/>
      <dgm:spPr/>
      <dgm:t>
        <a:bodyPr/>
        <a:lstStyle/>
        <a:p>
          <a:endParaRPr lang="tr-TR"/>
        </a:p>
      </dgm:t>
    </dgm:pt>
    <dgm:pt modelId="{539494C6-CDC5-47ED-B5A9-4DBEEE027B30}" type="sibTrans" cxnId="{23E66899-29DF-45C9-A8FF-4424DC99AD06}">
      <dgm:prSet/>
      <dgm:spPr/>
      <dgm:t>
        <a:bodyPr/>
        <a:lstStyle/>
        <a:p>
          <a:endParaRPr lang="tr-TR"/>
        </a:p>
      </dgm:t>
    </dgm:pt>
    <dgm:pt modelId="{09BEED7A-F79F-48DB-81B7-68C2419222E1}">
      <dgm:prSet/>
      <dgm:spPr/>
      <dgm:t>
        <a:bodyPr/>
        <a:lstStyle/>
        <a:p>
          <a:endParaRPr lang="tr-TR" dirty="0">
            <a:solidFill>
              <a:srgbClr val="C00000"/>
            </a:solidFill>
          </a:endParaRPr>
        </a:p>
      </dgm:t>
    </dgm:pt>
    <dgm:pt modelId="{C479D052-E7DA-43D8-9846-30AC7F1FB5CA}" type="parTrans" cxnId="{569E48AD-6DC0-48EA-A4BA-4C0E7A5C3B39}">
      <dgm:prSet/>
      <dgm:spPr/>
      <dgm:t>
        <a:bodyPr/>
        <a:lstStyle/>
        <a:p>
          <a:endParaRPr lang="tr-TR"/>
        </a:p>
      </dgm:t>
    </dgm:pt>
    <dgm:pt modelId="{FF207C59-1038-4257-825A-A7F54FC3E3E4}" type="sibTrans" cxnId="{569E48AD-6DC0-48EA-A4BA-4C0E7A5C3B39}">
      <dgm:prSet/>
      <dgm:spPr/>
      <dgm:t>
        <a:bodyPr/>
        <a:lstStyle/>
        <a:p>
          <a:endParaRPr lang="tr-TR"/>
        </a:p>
      </dgm:t>
    </dgm:pt>
    <dgm:pt modelId="{34144B25-E787-450D-A740-0FC44ACEAAC1}" type="pres">
      <dgm:prSet presAssocID="{05CAB314-7F9B-4B04-BA7C-F797CD5F0ABD}" presName="linear" presStyleCnt="0">
        <dgm:presLayoutVars>
          <dgm:animLvl val="lvl"/>
          <dgm:resizeHandles val="exact"/>
        </dgm:presLayoutVars>
      </dgm:prSet>
      <dgm:spPr/>
      <dgm:t>
        <a:bodyPr/>
        <a:lstStyle/>
        <a:p>
          <a:endParaRPr lang="tr-TR"/>
        </a:p>
      </dgm:t>
    </dgm:pt>
    <dgm:pt modelId="{7FE3C8D3-FC5A-460C-B456-6167A8871DBB}" type="pres">
      <dgm:prSet presAssocID="{1A3C8480-A6DC-4756-BDDC-EEFC564F0573}" presName="parentText" presStyleLbl="node1" presStyleIdx="0" presStyleCnt="3">
        <dgm:presLayoutVars>
          <dgm:chMax val="0"/>
          <dgm:bulletEnabled val="1"/>
        </dgm:presLayoutVars>
      </dgm:prSet>
      <dgm:spPr/>
      <dgm:t>
        <a:bodyPr/>
        <a:lstStyle/>
        <a:p>
          <a:endParaRPr lang="tr-TR"/>
        </a:p>
      </dgm:t>
    </dgm:pt>
    <dgm:pt modelId="{79F87E77-B4B5-4215-9CC7-569E9E30363B}" type="pres">
      <dgm:prSet presAssocID="{1A3C8480-A6DC-4756-BDDC-EEFC564F0573}" presName="childText" presStyleLbl="revTx" presStyleIdx="0" presStyleCnt="3">
        <dgm:presLayoutVars>
          <dgm:bulletEnabled val="1"/>
        </dgm:presLayoutVars>
      </dgm:prSet>
      <dgm:spPr/>
      <dgm:t>
        <a:bodyPr/>
        <a:lstStyle/>
        <a:p>
          <a:endParaRPr lang="tr-TR"/>
        </a:p>
      </dgm:t>
    </dgm:pt>
    <dgm:pt modelId="{0EB79A13-ECAF-45C9-B5AD-44D36059412C}" type="pres">
      <dgm:prSet presAssocID="{400AD860-12A1-4843-AF55-BEE52B0201D4}" presName="parentText" presStyleLbl="node1" presStyleIdx="1" presStyleCnt="3">
        <dgm:presLayoutVars>
          <dgm:chMax val="0"/>
          <dgm:bulletEnabled val="1"/>
        </dgm:presLayoutVars>
      </dgm:prSet>
      <dgm:spPr/>
      <dgm:t>
        <a:bodyPr/>
        <a:lstStyle/>
        <a:p>
          <a:endParaRPr lang="tr-TR"/>
        </a:p>
      </dgm:t>
    </dgm:pt>
    <dgm:pt modelId="{F168D4A0-EE60-40AD-87ED-3E88D4DF0408}" type="pres">
      <dgm:prSet presAssocID="{400AD860-12A1-4843-AF55-BEE52B0201D4}" presName="childText" presStyleLbl="revTx" presStyleIdx="1" presStyleCnt="3">
        <dgm:presLayoutVars>
          <dgm:bulletEnabled val="1"/>
        </dgm:presLayoutVars>
      </dgm:prSet>
      <dgm:spPr/>
      <dgm:t>
        <a:bodyPr/>
        <a:lstStyle/>
        <a:p>
          <a:endParaRPr lang="tr-TR"/>
        </a:p>
      </dgm:t>
    </dgm:pt>
    <dgm:pt modelId="{CD903755-89C1-4766-AA0E-B454917910D5}" type="pres">
      <dgm:prSet presAssocID="{AFF8F97A-5614-409B-A952-6812E6F7C517}" presName="parentText" presStyleLbl="node1" presStyleIdx="2" presStyleCnt="3">
        <dgm:presLayoutVars>
          <dgm:chMax val="0"/>
          <dgm:bulletEnabled val="1"/>
        </dgm:presLayoutVars>
      </dgm:prSet>
      <dgm:spPr/>
      <dgm:t>
        <a:bodyPr/>
        <a:lstStyle/>
        <a:p>
          <a:endParaRPr lang="tr-TR"/>
        </a:p>
      </dgm:t>
    </dgm:pt>
    <dgm:pt modelId="{C51CDC96-85B9-48CE-8E21-E0B219DBD17A}" type="pres">
      <dgm:prSet presAssocID="{AFF8F97A-5614-409B-A952-6812E6F7C517}" presName="childText" presStyleLbl="revTx" presStyleIdx="2" presStyleCnt="3">
        <dgm:presLayoutVars>
          <dgm:bulletEnabled val="1"/>
        </dgm:presLayoutVars>
      </dgm:prSet>
      <dgm:spPr/>
      <dgm:t>
        <a:bodyPr/>
        <a:lstStyle/>
        <a:p>
          <a:endParaRPr lang="tr-TR"/>
        </a:p>
      </dgm:t>
    </dgm:pt>
  </dgm:ptLst>
  <dgm:cxnLst>
    <dgm:cxn modelId="{A5345DDF-B5D4-4D8D-832F-B964578C1791}" srcId="{AFF8F97A-5614-409B-A952-6812E6F7C517}" destId="{5448C477-71D4-4D1E-B8A4-F2E00FDD9443}" srcOrd="2" destOrd="0" parTransId="{321E9B3C-9734-4DB5-88EE-E10B14C44B01}" sibTransId="{54459BE9-86BC-42E2-995F-FBF5C36943FB}"/>
    <dgm:cxn modelId="{E8DE44CA-28E2-42F8-B58D-53058115A12E}" type="presOf" srcId="{3966988B-703D-4BC0-A542-0E07B487A535}" destId="{F168D4A0-EE60-40AD-87ED-3E88D4DF0408}" srcOrd="0" destOrd="0" presId="urn:microsoft.com/office/officeart/2005/8/layout/vList2"/>
    <dgm:cxn modelId="{D0FFC88E-9800-4420-938D-CB8247D28189}" type="presOf" srcId="{3635D40F-10E1-428A-8681-86017663C7F8}" destId="{79F87E77-B4B5-4215-9CC7-569E9E30363B}" srcOrd="0" destOrd="2" presId="urn:microsoft.com/office/officeart/2005/8/layout/vList2"/>
    <dgm:cxn modelId="{0C990813-772F-432E-9326-A866145EB60A}" type="presOf" srcId="{5448C477-71D4-4D1E-B8A4-F2E00FDD9443}" destId="{C51CDC96-85B9-48CE-8E21-E0B219DBD17A}" srcOrd="0" destOrd="2" presId="urn:microsoft.com/office/officeart/2005/8/layout/vList2"/>
    <dgm:cxn modelId="{68405A9D-C8BF-404E-B746-26D7BE4C9D54}" type="presOf" srcId="{400AD860-12A1-4843-AF55-BEE52B0201D4}" destId="{0EB79A13-ECAF-45C9-B5AD-44D36059412C}" srcOrd="0" destOrd="0" presId="urn:microsoft.com/office/officeart/2005/8/layout/vList2"/>
    <dgm:cxn modelId="{E6207595-596E-4BB4-B745-40C5FA1A35F9}" srcId="{400AD860-12A1-4843-AF55-BEE52B0201D4}" destId="{3966988B-703D-4BC0-A542-0E07B487A535}" srcOrd="0" destOrd="0" parTransId="{2523B15B-E4BC-4FA3-A4AD-0663BE2544CC}" sibTransId="{72578A1A-0D13-4974-9523-5B963848EE6A}"/>
    <dgm:cxn modelId="{74B7FC41-AFC9-4517-89D6-FD02368ED68B}" srcId="{AFF8F97A-5614-409B-A952-6812E6F7C517}" destId="{C6653D30-E440-4198-814B-ACEF1B7E017D}" srcOrd="0" destOrd="0" parTransId="{24963F4E-364F-4C2A-94AE-25BD94AA3C61}" sibTransId="{CFDEF31C-B789-4326-B71A-490DF2006021}"/>
    <dgm:cxn modelId="{EC84982A-45AF-4982-8C5D-71656814FCD2}" type="presOf" srcId="{1A3C8480-A6DC-4756-BDDC-EEFC564F0573}" destId="{7FE3C8D3-FC5A-460C-B456-6167A8871DBB}" srcOrd="0" destOrd="0" presId="urn:microsoft.com/office/officeart/2005/8/layout/vList2"/>
    <dgm:cxn modelId="{CEB85413-128B-4C60-B086-C2E9C7B57E45}" srcId="{05CAB314-7F9B-4B04-BA7C-F797CD5F0ABD}" destId="{AFF8F97A-5614-409B-A952-6812E6F7C517}" srcOrd="2" destOrd="0" parTransId="{557414DD-700E-4126-ABB7-CE927C8D1892}" sibTransId="{EC8B15C8-F70D-417B-9DE7-91E1C9D23F9C}"/>
    <dgm:cxn modelId="{569E48AD-6DC0-48EA-A4BA-4C0E7A5C3B39}" srcId="{AFF8F97A-5614-409B-A952-6812E6F7C517}" destId="{09BEED7A-F79F-48DB-81B7-68C2419222E1}" srcOrd="1" destOrd="0" parTransId="{C479D052-E7DA-43D8-9846-30AC7F1FB5CA}" sibTransId="{FF207C59-1038-4257-825A-A7F54FC3E3E4}"/>
    <dgm:cxn modelId="{24F6BC2C-5A4D-4A65-885C-AAF68541A5DC}" srcId="{05CAB314-7F9B-4B04-BA7C-F797CD5F0ABD}" destId="{1A3C8480-A6DC-4756-BDDC-EEFC564F0573}" srcOrd="0" destOrd="0" parTransId="{447D28B0-BCDF-4D75-83F2-ACF48B9E7CBB}" sibTransId="{257BBE54-D89D-4A24-A97F-10BB8A921D8E}"/>
    <dgm:cxn modelId="{AB547324-46E1-4D3A-9A20-0A8AB1A675C2}" srcId="{1A3C8480-A6DC-4756-BDDC-EEFC564F0573}" destId="{3635D40F-10E1-428A-8681-86017663C7F8}" srcOrd="2" destOrd="0" parTransId="{B43D059F-2358-46EC-A593-17DC8870D5DD}" sibTransId="{06B77865-3F21-4FE4-AAC1-3229103594A7}"/>
    <dgm:cxn modelId="{1D429951-F180-4FBA-A2A1-AC111E4AF295}" srcId="{1A3C8480-A6DC-4756-BDDC-EEFC564F0573}" destId="{8A285075-C61A-49E7-8912-E53C5898E63E}" srcOrd="0" destOrd="0" parTransId="{524B7EDC-F53C-44A3-945B-136DD3F55CE4}" sibTransId="{99DA6056-A97D-4849-BE44-E6E1D5C9083B}"/>
    <dgm:cxn modelId="{1ECCA54D-EEE0-4DDE-9C82-E958D39B96DA}" srcId="{400AD860-12A1-4843-AF55-BEE52B0201D4}" destId="{F1437C82-26DB-4AF1-8964-1EA6771A9106}" srcOrd="2" destOrd="0" parTransId="{25082DFE-356D-47B1-B307-34B221D86422}" sibTransId="{EC069C2F-D765-4032-9B72-B1C5B7DE4123}"/>
    <dgm:cxn modelId="{ADD20FD2-C2EA-4EE6-BA05-78B4B8598D5F}" type="presOf" srcId="{3AD66D1B-2E86-4CE5-B25E-F97B7506FA7B}" destId="{79F87E77-B4B5-4215-9CC7-569E9E30363B}" srcOrd="0" destOrd="1" presId="urn:microsoft.com/office/officeart/2005/8/layout/vList2"/>
    <dgm:cxn modelId="{A1C0AB71-F325-49FA-8725-BEF54B1CBDE1}" type="presOf" srcId="{05CAB314-7F9B-4B04-BA7C-F797CD5F0ABD}" destId="{34144B25-E787-450D-A740-0FC44ACEAAC1}" srcOrd="0" destOrd="0" presId="urn:microsoft.com/office/officeart/2005/8/layout/vList2"/>
    <dgm:cxn modelId="{23E66899-29DF-45C9-A8FF-4424DC99AD06}" srcId="{400AD860-12A1-4843-AF55-BEE52B0201D4}" destId="{57B7F2C0-EDE8-4C42-82F5-2F0FBF9AB8BB}" srcOrd="1" destOrd="0" parTransId="{C3A64DFA-E8F7-4A7A-9AE9-1002969A0AA6}" sibTransId="{539494C6-CDC5-47ED-B5A9-4DBEEE027B30}"/>
    <dgm:cxn modelId="{517A4E81-914B-4C04-9867-436065702759}" type="presOf" srcId="{09BEED7A-F79F-48DB-81B7-68C2419222E1}" destId="{C51CDC96-85B9-48CE-8E21-E0B219DBD17A}" srcOrd="0" destOrd="1" presId="urn:microsoft.com/office/officeart/2005/8/layout/vList2"/>
    <dgm:cxn modelId="{EDC315C7-B18B-4D94-B8EA-C6BEFBF81F90}" type="presOf" srcId="{57B7F2C0-EDE8-4C42-82F5-2F0FBF9AB8BB}" destId="{F168D4A0-EE60-40AD-87ED-3E88D4DF0408}" srcOrd="0" destOrd="1" presId="urn:microsoft.com/office/officeart/2005/8/layout/vList2"/>
    <dgm:cxn modelId="{4F79A4CD-466C-449E-BB5E-8FC5509181F0}" srcId="{05CAB314-7F9B-4B04-BA7C-F797CD5F0ABD}" destId="{400AD860-12A1-4843-AF55-BEE52B0201D4}" srcOrd="1" destOrd="0" parTransId="{62E58556-380B-4C3B-ABBE-61EC2EFBAED8}" sibTransId="{0EB85DD4-70C8-4E94-BDF2-6B758880BE3B}"/>
    <dgm:cxn modelId="{154949B7-4A45-4E8F-BC15-EBAF9C5B588D}" type="presOf" srcId="{F1437C82-26DB-4AF1-8964-1EA6771A9106}" destId="{F168D4A0-EE60-40AD-87ED-3E88D4DF0408}" srcOrd="0" destOrd="2" presId="urn:microsoft.com/office/officeart/2005/8/layout/vList2"/>
    <dgm:cxn modelId="{F3B73F53-E7E0-40E1-A79C-6622A8CD4C1D}" type="presOf" srcId="{8A285075-C61A-49E7-8912-E53C5898E63E}" destId="{79F87E77-B4B5-4215-9CC7-569E9E30363B}" srcOrd="0" destOrd="0" presId="urn:microsoft.com/office/officeart/2005/8/layout/vList2"/>
    <dgm:cxn modelId="{0A6795D8-36E8-43DC-B4A1-C34CB326EA10}" type="presOf" srcId="{AFF8F97A-5614-409B-A952-6812E6F7C517}" destId="{CD903755-89C1-4766-AA0E-B454917910D5}" srcOrd="0" destOrd="0" presId="urn:microsoft.com/office/officeart/2005/8/layout/vList2"/>
    <dgm:cxn modelId="{7150A1D5-B378-43BE-A7D1-A6EB12BF063E}" srcId="{1A3C8480-A6DC-4756-BDDC-EEFC564F0573}" destId="{3AD66D1B-2E86-4CE5-B25E-F97B7506FA7B}" srcOrd="1" destOrd="0" parTransId="{6600DE2D-B675-488B-AA9F-992644EAC1EF}" sibTransId="{28825599-D7FD-483B-A53C-34B811EDD7EC}"/>
    <dgm:cxn modelId="{205A280F-2DD7-4E2F-9982-FAED4EB140A0}" type="presOf" srcId="{C6653D30-E440-4198-814B-ACEF1B7E017D}" destId="{C51CDC96-85B9-48CE-8E21-E0B219DBD17A}" srcOrd="0" destOrd="0" presId="urn:microsoft.com/office/officeart/2005/8/layout/vList2"/>
    <dgm:cxn modelId="{50388821-DC01-441A-AFD5-30A1CA477AF5}" type="presParOf" srcId="{34144B25-E787-450D-A740-0FC44ACEAAC1}" destId="{7FE3C8D3-FC5A-460C-B456-6167A8871DBB}" srcOrd="0" destOrd="0" presId="urn:microsoft.com/office/officeart/2005/8/layout/vList2"/>
    <dgm:cxn modelId="{F9A5ACD3-4DBF-4178-9498-180D6010FC1D}" type="presParOf" srcId="{34144B25-E787-450D-A740-0FC44ACEAAC1}" destId="{79F87E77-B4B5-4215-9CC7-569E9E30363B}" srcOrd="1" destOrd="0" presId="urn:microsoft.com/office/officeart/2005/8/layout/vList2"/>
    <dgm:cxn modelId="{F6B42335-D1AD-4EB0-AEA5-EBE86E81C2D8}" type="presParOf" srcId="{34144B25-E787-450D-A740-0FC44ACEAAC1}" destId="{0EB79A13-ECAF-45C9-B5AD-44D36059412C}" srcOrd="2" destOrd="0" presId="urn:microsoft.com/office/officeart/2005/8/layout/vList2"/>
    <dgm:cxn modelId="{C3AD5460-AC7F-41AD-B313-F426C9F1A78B}" type="presParOf" srcId="{34144B25-E787-450D-A740-0FC44ACEAAC1}" destId="{F168D4A0-EE60-40AD-87ED-3E88D4DF0408}" srcOrd="3" destOrd="0" presId="urn:microsoft.com/office/officeart/2005/8/layout/vList2"/>
    <dgm:cxn modelId="{6C86F235-0923-47C5-96D8-302EC53789F7}" type="presParOf" srcId="{34144B25-E787-450D-A740-0FC44ACEAAC1}" destId="{CD903755-89C1-4766-AA0E-B454917910D5}" srcOrd="4" destOrd="0" presId="urn:microsoft.com/office/officeart/2005/8/layout/vList2"/>
    <dgm:cxn modelId="{42AF7E23-5734-4C74-9952-8BC027DC69CC}" type="presParOf" srcId="{34144B25-E787-450D-A740-0FC44ACEAAC1}" destId="{C51CDC96-85B9-48CE-8E21-E0B219DBD17A}"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5CAB314-7F9B-4B04-BA7C-F797CD5F0AB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tr-TR"/>
        </a:p>
      </dgm:t>
    </dgm:pt>
    <dgm:pt modelId="{1A3C8480-A6DC-4756-BDDC-EEFC564F0573}">
      <dgm:prSet/>
      <dgm:spPr/>
      <dgm:t>
        <a:bodyPr/>
        <a:lstStyle/>
        <a:p>
          <a:r>
            <a:rPr lang="tr-TR" b="0" i="0" dirty="0"/>
            <a:t>Projeler değerlendirme puanına göre sıralanır </a:t>
          </a:r>
          <a:endParaRPr lang="tr-TR" dirty="0"/>
        </a:p>
      </dgm:t>
    </dgm:pt>
    <dgm:pt modelId="{447D28B0-BCDF-4D75-83F2-ACF48B9E7CBB}" type="parTrans" cxnId="{24F6BC2C-5A4D-4A65-885C-AAF68541A5DC}">
      <dgm:prSet/>
      <dgm:spPr/>
      <dgm:t>
        <a:bodyPr/>
        <a:lstStyle/>
        <a:p>
          <a:endParaRPr lang="tr-TR"/>
        </a:p>
      </dgm:t>
    </dgm:pt>
    <dgm:pt modelId="{257BBE54-D89D-4A24-A97F-10BB8A921D8E}" type="sibTrans" cxnId="{24F6BC2C-5A4D-4A65-885C-AAF68541A5DC}">
      <dgm:prSet/>
      <dgm:spPr/>
      <dgm:t>
        <a:bodyPr/>
        <a:lstStyle/>
        <a:p>
          <a:endParaRPr lang="tr-TR"/>
        </a:p>
      </dgm:t>
    </dgm:pt>
    <dgm:pt modelId="{400AD860-12A1-4843-AF55-BEE52B0201D4}">
      <dgm:prSet/>
      <dgm:spPr/>
      <dgm:t>
        <a:bodyPr/>
        <a:lstStyle/>
        <a:p>
          <a:r>
            <a:rPr lang="tr-TR" b="0" i="0" dirty="0"/>
            <a:t>Bütçe eşiğinin üzerindeki projeler desteklenir</a:t>
          </a:r>
          <a:endParaRPr lang="tr-TR" dirty="0"/>
        </a:p>
      </dgm:t>
    </dgm:pt>
    <dgm:pt modelId="{62E58556-380B-4C3B-ABBE-61EC2EFBAED8}" type="parTrans" cxnId="{4F79A4CD-466C-449E-BB5E-8FC5509181F0}">
      <dgm:prSet/>
      <dgm:spPr/>
      <dgm:t>
        <a:bodyPr/>
        <a:lstStyle/>
        <a:p>
          <a:endParaRPr lang="tr-TR"/>
        </a:p>
      </dgm:t>
    </dgm:pt>
    <dgm:pt modelId="{0EB85DD4-70C8-4E94-BDF2-6B758880BE3B}" type="sibTrans" cxnId="{4F79A4CD-466C-449E-BB5E-8FC5509181F0}">
      <dgm:prSet/>
      <dgm:spPr/>
      <dgm:t>
        <a:bodyPr/>
        <a:lstStyle/>
        <a:p>
          <a:endParaRPr lang="tr-TR"/>
        </a:p>
      </dgm:t>
    </dgm:pt>
    <dgm:pt modelId="{AFF8F97A-5614-409B-A952-6812E6F7C517}">
      <dgm:prSet/>
      <dgm:spPr/>
      <dgm:t>
        <a:bodyPr/>
        <a:lstStyle/>
        <a:p>
          <a:r>
            <a:rPr lang="tr-TR" dirty="0"/>
            <a:t>Kabul eşiğinin üzerindeki ve bütçe eşiğinin altındaki aşağıdaki nitelikte projelere öncelik verilir.</a:t>
          </a:r>
        </a:p>
      </dgm:t>
    </dgm:pt>
    <dgm:pt modelId="{557414DD-700E-4126-ABB7-CE927C8D1892}" type="parTrans" cxnId="{CEB85413-128B-4C60-B086-C2E9C7B57E45}">
      <dgm:prSet/>
      <dgm:spPr/>
      <dgm:t>
        <a:bodyPr/>
        <a:lstStyle/>
        <a:p>
          <a:endParaRPr lang="tr-TR"/>
        </a:p>
      </dgm:t>
    </dgm:pt>
    <dgm:pt modelId="{EC8B15C8-F70D-417B-9DE7-91E1C9D23F9C}" type="sibTrans" cxnId="{CEB85413-128B-4C60-B086-C2E9C7B57E45}">
      <dgm:prSet/>
      <dgm:spPr/>
      <dgm:t>
        <a:bodyPr/>
        <a:lstStyle/>
        <a:p>
          <a:endParaRPr lang="tr-TR"/>
        </a:p>
      </dgm:t>
    </dgm:pt>
    <dgm:pt modelId="{8A285075-C61A-49E7-8912-E53C5898E63E}">
      <dgm:prSet/>
      <dgm:spPr/>
      <dgm:t>
        <a:bodyPr/>
        <a:lstStyle/>
        <a:p>
          <a:r>
            <a:rPr lang="tr-TR" b="0" i="0" dirty="0"/>
            <a:t>1. Proje</a:t>
          </a:r>
          <a:endParaRPr lang="tr-TR" dirty="0">
            <a:solidFill>
              <a:srgbClr val="C00000"/>
            </a:solidFill>
          </a:endParaRPr>
        </a:p>
      </dgm:t>
    </dgm:pt>
    <dgm:pt modelId="{524B7EDC-F53C-44A3-945B-136DD3F55CE4}" type="parTrans" cxnId="{1D429951-F180-4FBA-A2A1-AC111E4AF295}">
      <dgm:prSet/>
      <dgm:spPr/>
      <dgm:t>
        <a:bodyPr/>
        <a:lstStyle/>
        <a:p>
          <a:endParaRPr lang="tr-TR"/>
        </a:p>
      </dgm:t>
    </dgm:pt>
    <dgm:pt modelId="{99DA6056-A97D-4849-BE44-E6E1D5C9083B}" type="sibTrans" cxnId="{1D429951-F180-4FBA-A2A1-AC111E4AF295}">
      <dgm:prSet/>
      <dgm:spPr/>
      <dgm:t>
        <a:bodyPr/>
        <a:lstStyle/>
        <a:p>
          <a:endParaRPr lang="tr-TR"/>
        </a:p>
      </dgm:t>
    </dgm:pt>
    <dgm:pt modelId="{3966988B-703D-4BC0-A542-0E07B487A535}">
      <dgm:prSet/>
      <dgm:spPr/>
      <dgm:t>
        <a:bodyPr/>
        <a:lstStyle/>
        <a:p>
          <a:endParaRPr lang="tr-TR" dirty="0">
            <a:solidFill>
              <a:srgbClr val="C00000"/>
            </a:solidFill>
          </a:endParaRPr>
        </a:p>
      </dgm:t>
    </dgm:pt>
    <dgm:pt modelId="{2523B15B-E4BC-4FA3-A4AD-0663BE2544CC}" type="parTrans" cxnId="{E6207595-596E-4BB4-B745-40C5FA1A35F9}">
      <dgm:prSet/>
      <dgm:spPr/>
      <dgm:t>
        <a:bodyPr/>
        <a:lstStyle/>
        <a:p>
          <a:endParaRPr lang="tr-TR"/>
        </a:p>
      </dgm:t>
    </dgm:pt>
    <dgm:pt modelId="{72578A1A-0D13-4974-9523-5B963848EE6A}" type="sibTrans" cxnId="{E6207595-596E-4BB4-B745-40C5FA1A35F9}">
      <dgm:prSet/>
      <dgm:spPr/>
      <dgm:t>
        <a:bodyPr/>
        <a:lstStyle/>
        <a:p>
          <a:endParaRPr lang="tr-TR"/>
        </a:p>
      </dgm:t>
    </dgm:pt>
    <dgm:pt modelId="{C6653D30-E440-4198-814B-ACEF1B7E017D}">
      <dgm:prSet/>
      <dgm:spPr/>
      <dgm:t>
        <a:bodyPr/>
        <a:lstStyle/>
        <a:p>
          <a:r>
            <a:rPr lang="tr-TR" b="0" i="0" dirty="0"/>
            <a:t>Geçmiş Desteklenen Projelerin Ticarileşme Performansı</a:t>
          </a:r>
          <a:endParaRPr lang="tr-TR" dirty="0">
            <a:solidFill>
              <a:srgbClr val="C00000"/>
            </a:solidFill>
          </a:endParaRPr>
        </a:p>
      </dgm:t>
    </dgm:pt>
    <dgm:pt modelId="{24963F4E-364F-4C2A-94AE-25BD94AA3C61}" type="parTrans" cxnId="{74B7FC41-AFC9-4517-89D6-FD02368ED68B}">
      <dgm:prSet/>
      <dgm:spPr/>
      <dgm:t>
        <a:bodyPr/>
        <a:lstStyle/>
        <a:p>
          <a:endParaRPr lang="tr-TR"/>
        </a:p>
      </dgm:t>
    </dgm:pt>
    <dgm:pt modelId="{CFDEF31C-B789-4326-B71A-490DF2006021}" type="sibTrans" cxnId="{74B7FC41-AFC9-4517-89D6-FD02368ED68B}">
      <dgm:prSet/>
      <dgm:spPr/>
      <dgm:t>
        <a:bodyPr/>
        <a:lstStyle/>
        <a:p>
          <a:endParaRPr lang="tr-TR"/>
        </a:p>
      </dgm:t>
    </dgm:pt>
    <dgm:pt modelId="{28C66F4D-F941-4F57-8E0B-DF5A87764B5B}">
      <dgm:prSet/>
      <dgm:spPr/>
      <dgm:t>
        <a:bodyPr/>
        <a:lstStyle/>
        <a:p>
          <a:r>
            <a:rPr lang="tr-TR" dirty="0">
              <a:solidFill>
                <a:srgbClr val="C00000"/>
              </a:solidFill>
            </a:rPr>
            <a:t>2. Proje</a:t>
          </a:r>
        </a:p>
      </dgm:t>
    </dgm:pt>
    <dgm:pt modelId="{6EE6888A-250F-42C2-AFBF-4CEFA8E01563}" type="parTrans" cxnId="{8E3B5E40-836B-4A46-B663-E332316DA1AC}">
      <dgm:prSet/>
      <dgm:spPr/>
      <dgm:t>
        <a:bodyPr/>
        <a:lstStyle/>
        <a:p>
          <a:endParaRPr lang="tr-TR"/>
        </a:p>
      </dgm:t>
    </dgm:pt>
    <dgm:pt modelId="{8E4800C2-53C2-4D5D-9429-1821B5628570}" type="sibTrans" cxnId="{8E3B5E40-836B-4A46-B663-E332316DA1AC}">
      <dgm:prSet/>
      <dgm:spPr/>
      <dgm:t>
        <a:bodyPr/>
        <a:lstStyle/>
        <a:p>
          <a:endParaRPr lang="tr-TR"/>
        </a:p>
      </dgm:t>
    </dgm:pt>
    <dgm:pt modelId="{8CFE79BE-B05E-46CC-A5FF-B4A95734008F}">
      <dgm:prSet/>
      <dgm:spPr/>
      <dgm:t>
        <a:bodyPr/>
        <a:lstStyle/>
        <a:p>
          <a:r>
            <a:rPr lang="tr-TR" dirty="0">
              <a:solidFill>
                <a:srgbClr val="C00000"/>
              </a:solidFill>
            </a:rPr>
            <a:t>…</a:t>
          </a:r>
        </a:p>
      </dgm:t>
    </dgm:pt>
    <dgm:pt modelId="{B2DD5ED3-8939-4931-82B6-8317B0E8D269}" type="parTrans" cxnId="{AB5BAB1D-E209-4A8F-9E5E-416531A526B6}">
      <dgm:prSet/>
      <dgm:spPr/>
      <dgm:t>
        <a:bodyPr/>
        <a:lstStyle/>
        <a:p>
          <a:endParaRPr lang="tr-TR"/>
        </a:p>
      </dgm:t>
    </dgm:pt>
    <dgm:pt modelId="{683875EB-6D67-4994-ACA7-F34502B29419}" type="sibTrans" cxnId="{AB5BAB1D-E209-4A8F-9E5E-416531A526B6}">
      <dgm:prSet/>
      <dgm:spPr/>
      <dgm:t>
        <a:bodyPr/>
        <a:lstStyle/>
        <a:p>
          <a:endParaRPr lang="tr-TR"/>
        </a:p>
      </dgm:t>
    </dgm:pt>
    <dgm:pt modelId="{42EFB981-2BD3-4DB5-8681-490660D1C3B9}">
      <dgm:prSet/>
      <dgm:spPr/>
      <dgm:t>
        <a:bodyPr/>
        <a:lstStyle/>
        <a:p>
          <a:r>
            <a:rPr lang="tr-TR" dirty="0">
              <a:solidFill>
                <a:srgbClr val="C00000"/>
              </a:solidFill>
            </a:rPr>
            <a:t>…</a:t>
          </a:r>
        </a:p>
      </dgm:t>
    </dgm:pt>
    <dgm:pt modelId="{322A44A3-A294-4FA2-8593-C8A211A55D6E}" type="parTrans" cxnId="{BF7A8FB9-94CC-449D-B01E-B156D3F91EF2}">
      <dgm:prSet/>
      <dgm:spPr/>
      <dgm:t>
        <a:bodyPr/>
        <a:lstStyle/>
        <a:p>
          <a:endParaRPr lang="tr-TR"/>
        </a:p>
      </dgm:t>
    </dgm:pt>
    <dgm:pt modelId="{94630700-6789-4AD7-BA4A-F50E24F48E51}" type="sibTrans" cxnId="{BF7A8FB9-94CC-449D-B01E-B156D3F91EF2}">
      <dgm:prSet/>
      <dgm:spPr/>
      <dgm:t>
        <a:bodyPr/>
        <a:lstStyle/>
        <a:p>
          <a:endParaRPr lang="tr-TR"/>
        </a:p>
      </dgm:t>
    </dgm:pt>
    <dgm:pt modelId="{6DA1FD06-CF30-4CA9-802A-C3F527F1691F}">
      <dgm:prSet/>
      <dgm:spPr/>
      <dgm:t>
        <a:bodyPr/>
        <a:lstStyle/>
        <a:p>
          <a:r>
            <a:rPr lang="tr-TR" dirty="0">
              <a:solidFill>
                <a:srgbClr val="C00000"/>
              </a:solidFill>
            </a:rPr>
            <a:t>…                 (Bütçe Eşiği)</a:t>
          </a:r>
        </a:p>
      </dgm:t>
    </dgm:pt>
    <dgm:pt modelId="{4593E076-82D5-479A-BA61-661CC2C84BC7}" type="parTrans" cxnId="{DE61BB07-D345-4653-B1B1-C00806D57D68}">
      <dgm:prSet/>
      <dgm:spPr/>
      <dgm:t>
        <a:bodyPr/>
        <a:lstStyle/>
        <a:p>
          <a:endParaRPr lang="tr-TR"/>
        </a:p>
      </dgm:t>
    </dgm:pt>
    <dgm:pt modelId="{E1DF84ED-1851-41EB-804F-1E716509E7E4}" type="sibTrans" cxnId="{DE61BB07-D345-4653-B1B1-C00806D57D68}">
      <dgm:prSet/>
      <dgm:spPr/>
      <dgm:t>
        <a:bodyPr/>
        <a:lstStyle/>
        <a:p>
          <a:endParaRPr lang="tr-TR"/>
        </a:p>
      </dgm:t>
    </dgm:pt>
    <dgm:pt modelId="{D4E9306A-66C1-481B-9C99-AE0C85448C42}">
      <dgm:prSet/>
      <dgm:spPr/>
      <dgm:t>
        <a:bodyPr/>
        <a:lstStyle/>
        <a:p>
          <a:endParaRPr lang="tr-TR" dirty="0">
            <a:solidFill>
              <a:srgbClr val="C00000"/>
            </a:solidFill>
          </a:endParaRPr>
        </a:p>
      </dgm:t>
    </dgm:pt>
    <dgm:pt modelId="{663CBFB0-B7EA-49E2-812A-ED2F1AA1F746}" type="parTrans" cxnId="{A35F7D02-92EF-4E26-BD38-545FF856803F}">
      <dgm:prSet/>
      <dgm:spPr/>
      <dgm:t>
        <a:bodyPr/>
        <a:lstStyle/>
        <a:p>
          <a:endParaRPr lang="tr-TR"/>
        </a:p>
      </dgm:t>
    </dgm:pt>
    <dgm:pt modelId="{3FCB92FA-F0DA-4EEA-816E-835100129E04}" type="sibTrans" cxnId="{A35F7D02-92EF-4E26-BD38-545FF856803F}">
      <dgm:prSet/>
      <dgm:spPr/>
      <dgm:t>
        <a:bodyPr/>
        <a:lstStyle/>
        <a:p>
          <a:endParaRPr lang="tr-TR"/>
        </a:p>
      </dgm:t>
    </dgm:pt>
    <dgm:pt modelId="{29AD567F-7C15-4DF9-97E6-4232CE96FC7E}">
      <dgm:prSet/>
      <dgm:spPr/>
      <dgm:t>
        <a:bodyPr/>
        <a:lstStyle/>
        <a:p>
          <a:r>
            <a:rPr lang="tr-TR" dirty="0">
              <a:solidFill>
                <a:srgbClr val="C00000"/>
              </a:solidFill>
            </a:rPr>
            <a:t>…</a:t>
          </a:r>
        </a:p>
      </dgm:t>
    </dgm:pt>
    <dgm:pt modelId="{8C8356F5-08C4-48FA-8CF1-98509F396D5E}" type="parTrans" cxnId="{8D39A537-1980-4BB4-968E-74EF97665610}">
      <dgm:prSet/>
      <dgm:spPr/>
      <dgm:t>
        <a:bodyPr/>
        <a:lstStyle/>
        <a:p>
          <a:endParaRPr lang="tr-TR"/>
        </a:p>
      </dgm:t>
    </dgm:pt>
    <dgm:pt modelId="{DBAE58C4-CD04-4651-9AE3-EDDF6FEAF07D}" type="sibTrans" cxnId="{8D39A537-1980-4BB4-968E-74EF97665610}">
      <dgm:prSet/>
      <dgm:spPr/>
      <dgm:t>
        <a:bodyPr/>
        <a:lstStyle/>
        <a:p>
          <a:endParaRPr lang="tr-TR"/>
        </a:p>
      </dgm:t>
    </dgm:pt>
    <dgm:pt modelId="{97FA05BC-8CF0-4EC2-A0DD-FC63C8975558}">
      <dgm:prSet/>
      <dgm:spPr/>
      <dgm:t>
        <a:bodyPr/>
        <a:lstStyle/>
        <a:p>
          <a:r>
            <a:rPr lang="tr-TR" dirty="0">
              <a:solidFill>
                <a:srgbClr val="C00000"/>
              </a:solidFill>
            </a:rPr>
            <a:t>…                 (Kabul Eşiği)</a:t>
          </a:r>
        </a:p>
      </dgm:t>
    </dgm:pt>
    <dgm:pt modelId="{A13CA93F-04CE-4B3A-81F5-F32EB18F2A84}" type="parTrans" cxnId="{AB2BBD24-0F6A-4A14-AFB1-4DD44D415D3A}">
      <dgm:prSet/>
      <dgm:spPr/>
      <dgm:t>
        <a:bodyPr/>
        <a:lstStyle/>
        <a:p>
          <a:endParaRPr lang="tr-TR"/>
        </a:p>
      </dgm:t>
    </dgm:pt>
    <dgm:pt modelId="{69186E22-C28E-469E-B67D-9917FA50BF95}" type="sibTrans" cxnId="{AB2BBD24-0F6A-4A14-AFB1-4DD44D415D3A}">
      <dgm:prSet/>
      <dgm:spPr/>
      <dgm:t>
        <a:bodyPr/>
        <a:lstStyle/>
        <a:p>
          <a:endParaRPr lang="tr-TR"/>
        </a:p>
      </dgm:t>
    </dgm:pt>
    <dgm:pt modelId="{C13C334A-1FC2-4690-A1A5-5462CABD1DBA}">
      <dgm:prSet/>
      <dgm:spPr/>
      <dgm:t>
        <a:bodyPr/>
        <a:lstStyle/>
        <a:p>
          <a:endParaRPr lang="tr-TR" dirty="0">
            <a:solidFill>
              <a:srgbClr val="C00000"/>
            </a:solidFill>
          </a:endParaRPr>
        </a:p>
      </dgm:t>
    </dgm:pt>
    <dgm:pt modelId="{282BF34E-BA2E-493C-8C16-C17A2622E130}" type="parTrans" cxnId="{8A5D3AF7-038B-457A-981C-0B9108423598}">
      <dgm:prSet/>
      <dgm:spPr/>
      <dgm:t>
        <a:bodyPr/>
        <a:lstStyle/>
        <a:p>
          <a:endParaRPr lang="tr-TR"/>
        </a:p>
      </dgm:t>
    </dgm:pt>
    <dgm:pt modelId="{2E3C7186-5DE4-489E-8D4E-B011C16780E8}" type="sibTrans" cxnId="{8A5D3AF7-038B-457A-981C-0B9108423598}">
      <dgm:prSet/>
      <dgm:spPr/>
      <dgm:t>
        <a:bodyPr/>
        <a:lstStyle/>
        <a:p>
          <a:endParaRPr lang="tr-TR"/>
        </a:p>
      </dgm:t>
    </dgm:pt>
    <dgm:pt modelId="{2F59ADCE-94D8-44F3-987F-804E8DFA76B9}">
      <dgm:prSet/>
      <dgm:spPr/>
      <dgm:t>
        <a:bodyPr/>
        <a:lstStyle/>
        <a:p>
          <a:endParaRPr lang="tr-TR" dirty="0">
            <a:solidFill>
              <a:srgbClr val="C00000"/>
            </a:solidFill>
          </a:endParaRPr>
        </a:p>
      </dgm:t>
    </dgm:pt>
    <dgm:pt modelId="{C36EBAFC-DC74-4177-BB86-9D1E857E9100}" type="parTrans" cxnId="{BBD94946-8121-457A-A6F4-8B34385266E8}">
      <dgm:prSet/>
      <dgm:spPr/>
      <dgm:t>
        <a:bodyPr/>
        <a:lstStyle/>
        <a:p>
          <a:endParaRPr lang="tr-TR"/>
        </a:p>
      </dgm:t>
    </dgm:pt>
    <dgm:pt modelId="{6593D864-9BAA-4154-82C6-CF442F9B9834}" type="sibTrans" cxnId="{BBD94946-8121-457A-A6F4-8B34385266E8}">
      <dgm:prSet/>
      <dgm:spPr/>
      <dgm:t>
        <a:bodyPr/>
        <a:lstStyle/>
        <a:p>
          <a:endParaRPr lang="tr-TR"/>
        </a:p>
      </dgm:t>
    </dgm:pt>
    <dgm:pt modelId="{ED56254D-6091-4E03-B894-F0CDA478D1D0}">
      <dgm:prSet/>
      <dgm:spPr/>
      <dgm:t>
        <a:bodyPr/>
        <a:lstStyle/>
        <a:p>
          <a:r>
            <a:rPr lang="tr-TR" dirty="0">
              <a:solidFill>
                <a:srgbClr val="C00000"/>
              </a:solidFill>
            </a:rPr>
            <a:t>…</a:t>
          </a:r>
        </a:p>
      </dgm:t>
    </dgm:pt>
    <dgm:pt modelId="{C262FBF3-5497-4C79-8D5E-FE60982FFE8B}" type="parTrans" cxnId="{2A10D0BE-730F-46BE-9AC3-3BC3D8414224}">
      <dgm:prSet/>
      <dgm:spPr/>
      <dgm:t>
        <a:bodyPr/>
        <a:lstStyle/>
        <a:p>
          <a:endParaRPr lang="tr-TR"/>
        </a:p>
      </dgm:t>
    </dgm:pt>
    <dgm:pt modelId="{65213F92-7B4F-4D8A-9115-2842166932E1}" type="sibTrans" cxnId="{2A10D0BE-730F-46BE-9AC3-3BC3D8414224}">
      <dgm:prSet/>
      <dgm:spPr/>
      <dgm:t>
        <a:bodyPr/>
        <a:lstStyle/>
        <a:p>
          <a:endParaRPr lang="tr-TR"/>
        </a:p>
      </dgm:t>
    </dgm:pt>
    <dgm:pt modelId="{282011DC-5D53-4F0C-875B-BF552346F40A}">
      <dgm:prSet/>
      <dgm:spPr/>
      <dgm:t>
        <a:bodyPr/>
        <a:lstStyle/>
        <a:p>
          <a:r>
            <a:rPr lang="tr-TR" dirty="0">
              <a:solidFill>
                <a:srgbClr val="C00000"/>
              </a:solidFill>
            </a:rPr>
            <a:t>…</a:t>
          </a:r>
        </a:p>
      </dgm:t>
    </dgm:pt>
    <dgm:pt modelId="{B16A8B37-7E21-498D-9B55-8D83D3B8DF9F}" type="parTrans" cxnId="{F9E96FCD-4A15-4B2C-B7B6-E22950202452}">
      <dgm:prSet/>
      <dgm:spPr/>
      <dgm:t>
        <a:bodyPr/>
        <a:lstStyle/>
        <a:p>
          <a:endParaRPr lang="tr-TR"/>
        </a:p>
      </dgm:t>
    </dgm:pt>
    <dgm:pt modelId="{0802BFB5-28E3-457A-B26D-C9AA581803ED}" type="sibTrans" cxnId="{F9E96FCD-4A15-4B2C-B7B6-E22950202452}">
      <dgm:prSet/>
      <dgm:spPr/>
      <dgm:t>
        <a:bodyPr/>
        <a:lstStyle/>
        <a:p>
          <a:endParaRPr lang="tr-TR"/>
        </a:p>
      </dgm:t>
    </dgm:pt>
    <dgm:pt modelId="{935894E5-C555-44C1-85CA-D4A398F62794}">
      <dgm:prSet/>
      <dgm:spPr/>
      <dgm:t>
        <a:bodyPr/>
        <a:lstStyle/>
        <a:p>
          <a:endParaRPr lang="tr-TR" dirty="0">
            <a:solidFill>
              <a:srgbClr val="C00000"/>
            </a:solidFill>
          </a:endParaRPr>
        </a:p>
      </dgm:t>
    </dgm:pt>
    <dgm:pt modelId="{DAAC1824-B41A-4E21-8542-8F52A5DA1BFE}" type="parTrans" cxnId="{9E33662E-0B8C-4459-8998-D3E07EBEBE8F}">
      <dgm:prSet/>
      <dgm:spPr/>
      <dgm:t>
        <a:bodyPr/>
        <a:lstStyle/>
        <a:p>
          <a:endParaRPr lang="tr-TR"/>
        </a:p>
      </dgm:t>
    </dgm:pt>
    <dgm:pt modelId="{AAA94CF7-2F23-48FB-A4F4-0745A59A555E}" type="sibTrans" cxnId="{9E33662E-0B8C-4459-8998-D3E07EBEBE8F}">
      <dgm:prSet/>
      <dgm:spPr/>
      <dgm:t>
        <a:bodyPr/>
        <a:lstStyle/>
        <a:p>
          <a:endParaRPr lang="tr-TR"/>
        </a:p>
      </dgm:t>
    </dgm:pt>
    <dgm:pt modelId="{58C0CEB6-9C88-4453-BC85-BD917A84CC79}">
      <dgm:prSet/>
      <dgm:spPr/>
      <dgm:t>
        <a:bodyPr/>
        <a:lstStyle/>
        <a:p>
          <a:r>
            <a:rPr lang="tr-TR" b="0" i="0" dirty="0"/>
            <a:t>Uluslararası Fonlara Başvuruda Bulunmuş Olunması</a:t>
          </a:r>
        </a:p>
      </dgm:t>
    </dgm:pt>
    <dgm:pt modelId="{8FCBF686-E6D1-4CA1-84CC-FE2B509B88F1}" type="parTrans" cxnId="{A34F0F73-80C6-4A5C-9201-6CC27D628373}">
      <dgm:prSet/>
      <dgm:spPr/>
      <dgm:t>
        <a:bodyPr/>
        <a:lstStyle/>
        <a:p>
          <a:endParaRPr lang="tr-TR"/>
        </a:p>
      </dgm:t>
    </dgm:pt>
    <dgm:pt modelId="{8ED27418-9460-4E2F-BC2B-958780541203}" type="sibTrans" cxnId="{A34F0F73-80C6-4A5C-9201-6CC27D628373}">
      <dgm:prSet/>
      <dgm:spPr/>
      <dgm:t>
        <a:bodyPr/>
        <a:lstStyle/>
        <a:p>
          <a:endParaRPr lang="tr-TR"/>
        </a:p>
      </dgm:t>
    </dgm:pt>
    <dgm:pt modelId="{0E9301A7-2EA3-4A9A-B5CB-BF302C0FDF46}">
      <dgm:prSet/>
      <dgm:spPr/>
      <dgm:t>
        <a:bodyPr/>
        <a:lstStyle/>
        <a:p>
          <a:r>
            <a:rPr lang="sv-SE" b="0" i="0" dirty="0"/>
            <a:t>Öncelikli Alanlarda Olması</a:t>
          </a:r>
          <a:r>
            <a:rPr lang="tr-TR" b="0" i="0" dirty="0"/>
            <a:t>.</a:t>
          </a:r>
        </a:p>
      </dgm:t>
    </dgm:pt>
    <dgm:pt modelId="{4FE61720-5832-4084-A8EC-8ECCE62BC818}" type="parTrans" cxnId="{7B5C552A-BCB1-423B-B903-41192910E389}">
      <dgm:prSet/>
      <dgm:spPr/>
      <dgm:t>
        <a:bodyPr/>
        <a:lstStyle/>
        <a:p>
          <a:endParaRPr lang="tr-TR"/>
        </a:p>
      </dgm:t>
    </dgm:pt>
    <dgm:pt modelId="{9002534D-A2CC-4453-A3A6-F59F17DE92C3}" type="sibTrans" cxnId="{7B5C552A-BCB1-423B-B903-41192910E389}">
      <dgm:prSet/>
      <dgm:spPr/>
      <dgm:t>
        <a:bodyPr/>
        <a:lstStyle/>
        <a:p>
          <a:endParaRPr lang="tr-TR"/>
        </a:p>
      </dgm:t>
    </dgm:pt>
    <dgm:pt modelId="{5E600CE8-8E7D-433E-958E-839888E0FE37}" type="pres">
      <dgm:prSet presAssocID="{05CAB314-7F9B-4B04-BA7C-F797CD5F0ABD}" presName="Name0" presStyleCnt="0">
        <dgm:presLayoutVars>
          <dgm:dir/>
          <dgm:animLvl val="lvl"/>
          <dgm:resizeHandles val="exact"/>
        </dgm:presLayoutVars>
      </dgm:prSet>
      <dgm:spPr/>
      <dgm:t>
        <a:bodyPr/>
        <a:lstStyle/>
        <a:p>
          <a:endParaRPr lang="tr-TR"/>
        </a:p>
      </dgm:t>
    </dgm:pt>
    <dgm:pt modelId="{52ABC611-6274-4D73-8803-0E2443758777}" type="pres">
      <dgm:prSet presAssocID="{1A3C8480-A6DC-4756-BDDC-EEFC564F0573}" presName="composite" presStyleCnt="0"/>
      <dgm:spPr/>
    </dgm:pt>
    <dgm:pt modelId="{D7EF4160-8AD8-46AA-ABAE-6B3A3F854AFA}" type="pres">
      <dgm:prSet presAssocID="{1A3C8480-A6DC-4756-BDDC-EEFC564F0573}" presName="parTx" presStyleLbl="node1" presStyleIdx="0" presStyleCnt="3">
        <dgm:presLayoutVars>
          <dgm:chMax val="0"/>
          <dgm:chPref val="0"/>
          <dgm:bulletEnabled val="1"/>
        </dgm:presLayoutVars>
      </dgm:prSet>
      <dgm:spPr/>
      <dgm:t>
        <a:bodyPr/>
        <a:lstStyle/>
        <a:p>
          <a:endParaRPr lang="tr-TR"/>
        </a:p>
      </dgm:t>
    </dgm:pt>
    <dgm:pt modelId="{295C393B-66F2-466D-B79E-5E1527B8EA45}" type="pres">
      <dgm:prSet presAssocID="{1A3C8480-A6DC-4756-BDDC-EEFC564F0573}" presName="desTx" presStyleLbl="revTx" presStyleIdx="0" presStyleCnt="3">
        <dgm:presLayoutVars>
          <dgm:bulletEnabled val="1"/>
        </dgm:presLayoutVars>
      </dgm:prSet>
      <dgm:spPr/>
      <dgm:t>
        <a:bodyPr/>
        <a:lstStyle/>
        <a:p>
          <a:endParaRPr lang="tr-TR"/>
        </a:p>
      </dgm:t>
    </dgm:pt>
    <dgm:pt modelId="{3B1ABC4C-3A34-4ADE-88C6-3E153A436F36}" type="pres">
      <dgm:prSet presAssocID="{257BBE54-D89D-4A24-A97F-10BB8A921D8E}" presName="space" presStyleCnt="0"/>
      <dgm:spPr/>
    </dgm:pt>
    <dgm:pt modelId="{2DFB0065-5C70-444C-BEBA-D8E13DA6D5E4}" type="pres">
      <dgm:prSet presAssocID="{400AD860-12A1-4843-AF55-BEE52B0201D4}" presName="composite" presStyleCnt="0"/>
      <dgm:spPr/>
    </dgm:pt>
    <dgm:pt modelId="{F2016DC3-5B9A-4C60-8A4A-CBBF40C96B1C}" type="pres">
      <dgm:prSet presAssocID="{400AD860-12A1-4843-AF55-BEE52B0201D4}" presName="parTx" presStyleLbl="node1" presStyleIdx="1" presStyleCnt="3">
        <dgm:presLayoutVars>
          <dgm:chMax val="0"/>
          <dgm:chPref val="0"/>
          <dgm:bulletEnabled val="1"/>
        </dgm:presLayoutVars>
      </dgm:prSet>
      <dgm:spPr/>
      <dgm:t>
        <a:bodyPr/>
        <a:lstStyle/>
        <a:p>
          <a:endParaRPr lang="tr-TR"/>
        </a:p>
      </dgm:t>
    </dgm:pt>
    <dgm:pt modelId="{19E0C614-8299-41C7-A9FB-3DDC442E7F47}" type="pres">
      <dgm:prSet presAssocID="{400AD860-12A1-4843-AF55-BEE52B0201D4}" presName="desTx" presStyleLbl="revTx" presStyleIdx="1" presStyleCnt="3">
        <dgm:presLayoutVars>
          <dgm:bulletEnabled val="1"/>
        </dgm:presLayoutVars>
      </dgm:prSet>
      <dgm:spPr/>
      <dgm:t>
        <a:bodyPr/>
        <a:lstStyle/>
        <a:p>
          <a:endParaRPr lang="tr-TR"/>
        </a:p>
      </dgm:t>
    </dgm:pt>
    <dgm:pt modelId="{1D0473B7-5EE0-4073-A7C1-B4F307892A91}" type="pres">
      <dgm:prSet presAssocID="{0EB85DD4-70C8-4E94-BDF2-6B758880BE3B}" presName="space" presStyleCnt="0"/>
      <dgm:spPr/>
    </dgm:pt>
    <dgm:pt modelId="{0D1526E0-3BB4-4924-8F6D-028E6A0B4C1D}" type="pres">
      <dgm:prSet presAssocID="{AFF8F97A-5614-409B-A952-6812E6F7C517}" presName="composite" presStyleCnt="0"/>
      <dgm:spPr/>
    </dgm:pt>
    <dgm:pt modelId="{4E355BF1-2852-411C-BF34-CAE4F77C9DC4}" type="pres">
      <dgm:prSet presAssocID="{AFF8F97A-5614-409B-A952-6812E6F7C517}" presName="parTx" presStyleLbl="node1" presStyleIdx="2" presStyleCnt="3">
        <dgm:presLayoutVars>
          <dgm:chMax val="0"/>
          <dgm:chPref val="0"/>
          <dgm:bulletEnabled val="1"/>
        </dgm:presLayoutVars>
      </dgm:prSet>
      <dgm:spPr/>
      <dgm:t>
        <a:bodyPr/>
        <a:lstStyle/>
        <a:p>
          <a:endParaRPr lang="tr-TR"/>
        </a:p>
      </dgm:t>
    </dgm:pt>
    <dgm:pt modelId="{2E8F5CAE-7698-4105-9C59-251A1351DC50}" type="pres">
      <dgm:prSet presAssocID="{AFF8F97A-5614-409B-A952-6812E6F7C517}" presName="desTx" presStyleLbl="revTx" presStyleIdx="2" presStyleCnt="3">
        <dgm:presLayoutVars>
          <dgm:bulletEnabled val="1"/>
        </dgm:presLayoutVars>
      </dgm:prSet>
      <dgm:spPr/>
      <dgm:t>
        <a:bodyPr/>
        <a:lstStyle/>
        <a:p>
          <a:endParaRPr lang="tr-TR"/>
        </a:p>
      </dgm:t>
    </dgm:pt>
  </dgm:ptLst>
  <dgm:cxnLst>
    <dgm:cxn modelId="{DB627B6A-4635-4BF2-953B-DEA34B075DC7}" type="presOf" srcId="{3966988B-703D-4BC0-A542-0E07B487A535}" destId="{19E0C614-8299-41C7-A9FB-3DDC442E7F47}" srcOrd="0" destOrd="0" presId="urn:microsoft.com/office/officeart/2005/8/layout/chevron1"/>
    <dgm:cxn modelId="{B29B061F-2934-4745-BBFA-C82515682CF2}" type="presOf" srcId="{C6653D30-E440-4198-814B-ACEF1B7E017D}" destId="{2E8F5CAE-7698-4105-9C59-251A1351DC50}" srcOrd="0" destOrd="0" presId="urn:microsoft.com/office/officeart/2005/8/layout/chevron1"/>
    <dgm:cxn modelId="{74B7FC41-AFC9-4517-89D6-FD02368ED68B}" srcId="{AFF8F97A-5614-409B-A952-6812E6F7C517}" destId="{C6653D30-E440-4198-814B-ACEF1B7E017D}" srcOrd="0" destOrd="0" parTransId="{24963F4E-364F-4C2A-94AE-25BD94AA3C61}" sibTransId="{CFDEF31C-B789-4326-B71A-490DF2006021}"/>
    <dgm:cxn modelId="{2BA0833A-4F71-491C-BF31-3FED4A1F0506}" type="presOf" srcId="{ED56254D-6091-4E03-B894-F0CDA478D1D0}" destId="{295C393B-66F2-466D-B79E-5E1527B8EA45}" srcOrd="0" destOrd="10" presId="urn:microsoft.com/office/officeart/2005/8/layout/chevron1"/>
    <dgm:cxn modelId="{B49497ED-A87C-4B78-8058-E2C762BC2BED}" type="presOf" srcId="{8CFE79BE-B05E-46CC-A5FF-B4A95734008F}" destId="{295C393B-66F2-466D-B79E-5E1527B8EA45}" srcOrd="0" destOrd="2" presId="urn:microsoft.com/office/officeart/2005/8/layout/chevron1"/>
    <dgm:cxn modelId="{D91E0760-5F3A-4BA5-B382-88DB79FBBFE8}" type="presOf" srcId="{C13C334A-1FC2-4690-A1A5-5462CABD1DBA}" destId="{295C393B-66F2-466D-B79E-5E1527B8EA45}" srcOrd="0" destOrd="8" presId="urn:microsoft.com/office/officeart/2005/8/layout/chevron1"/>
    <dgm:cxn modelId="{BBD94946-8121-457A-A6F4-8B34385266E8}" srcId="{1A3C8480-A6DC-4756-BDDC-EEFC564F0573}" destId="{2F59ADCE-94D8-44F3-987F-804E8DFA76B9}" srcOrd="7" destOrd="0" parTransId="{C36EBAFC-DC74-4177-BB86-9D1E857E9100}" sibTransId="{6593D864-9BAA-4154-82C6-CF442F9B9834}"/>
    <dgm:cxn modelId="{A34F0F73-80C6-4A5C-9201-6CC27D628373}" srcId="{AFF8F97A-5614-409B-A952-6812E6F7C517}" destId="{58C0CEB6-9C88-4453-BC85-BD917A84CC79}" srcOrd="1" destOrd="0" parTransId="{8FCBF686-E6D1-4CA1-84CC-FE2B509B88F1}" sibTransId="{8ED27418-9460-4E2F-BC2B-958780541203}"/>
    <dgm:cxn modelId="{CEB85413-128B-4C60-B086-C2E9C7B57E45}" srcId="{05CAB314-7F9B-4B04-BA7C-F797CD5F0ABD}" destId="{AFF8F97A-5614-409B-A952-6812E6F7C517}" srcOrd="2" destOrd="0" parTransId="{557414DD-700E-4126-ABB7-CE927C8D1892}" sibTransId="{EC8B15C8-F70D-417B-9DE7-91E1C9D23F9C}"/>
    <dgm:cxn modelId="{E6207595-596E-4BB4-B745-40C5FA1A35F9}" srcId="{400AD860-12A1-4843-AF55-BEE52B0201D4}" destId="{3966988B-703D-4BC0-A542-0E07B487A535}" srcOrd="0" destOrd="0" parTransId="{2523B15B-E4BC-4FA3-A4AD-0663BE2544CC}" sibTransId="{72578A1A-0D13-4974-9523-5B963848EE6A}"/>
    <dgm:cxn modelId="{658307D4-DD24-4423-87FE-EE304AD64E73}" type="presOf" srcId="{AFF8F97A-5614-409B-A952-6812E6F7C517}" destId="{4E355BF1-2852-411C-BF34-CAE4F77C9DC4}" srcOrd="0" destOrd="0" presId="urn:microsoft.com/office/officeart/2005/8/layout/chevron1"/>
    <dgm:cxn modelId="{37A24ABE-BCD0-4FC0-9728-66469D04EA8C}" type="presOf" srcId="{1A3C8480-A6DC-4756-BDDC-EEFC564F0573}" destId="{D7EF4160-8AD8-46AA-ABAE-6B3A3F854AFA}" srcOrd="0" destOrd="0" presId="urn:microsoft.com/office/officeart/2005/8/layout/chevron1"/>
    <dgm:cxn modelId="{BBC77511-0D52-42C0-8A12-16E577085A83}" type="presOf" srcId="{8A285075-C61A-49E7-8912-E53C5898E63E}" destId="{295C393B-66F2-466D-B79E-5E1527B8EA45}" srcOrd="0" destOrd="0" presId="urn:microsoft.com/office/officeart/2005/8/layout/chevron1"/>
    <dgm:cxn modelId="{8A5D3AF7-038B-457A-981C-0B9108423598}" srcId="{1A3C8480-A6DC-4756-BDDC-EEFC564F0573}" destId="{C13C334A-1FC2-4690-A1A5-5462CABD1DBA}" srcOrd="8" destOrd="0" parTransId="{282BF34E-BA2E-493C-8C16-C17A2622E130}" sibTransId="{2E3C7186-5DE4-489E-8D4E-B011C16780E8}"/>
    <dgm:cxn modelId="{24F6BC2C-5A4D-4A65-885C-AAF68541A5DC}" srcId="{05CAB314-7F9B-4B04-BA7C-F797CD5F0ABD}" destId="{1A3C8480-A6DC-4756-BDDC-EEFC564F0573}" srcOrd="0" destOrd="0" parTransId="{447D28B0-BCDF-4D75-83F2-ACF48B9E7CBB}" sibTransId="{257BBE54-D89D-4A24-A97F-10BB8A921D8E}"/>
    <dgm:cxn modelId="{1D429951-F180-4FBA-A2A1-AC111E4AF295}" srcId="{1A3C8480-A6DC-4756-BDDC-EEFC564F0573}" destId="{8A285075-C61A-49E7-8912-E53C5898E63E}" srcOrd="0" destOrd="0" parTransId="{524B7EDC-F53C-44A3-945B-136DD3F55CE4}" sibTransId="{99DA6056-A97D-4849-BE44-E6E1D5C9083B}"/>
    <dgm:cxn modelId="{8D39A537-1980-4BB4-968E-74EF97665610}" srcId="{1A3C8480-A6DC-4756-BDDC-EEFC564F0573}" destId="{29AD567F-7C15-4DF9-97E6-4232CE96FC7E}" srcOrd="6" destOrd="0" parTransId="{8C8356F5-08C4-48FA-8CF1-98509F396D5E}" sibTransId="{DBAE58C4-CD04-4651-9AE3-EDDF6FEAF07D}"/>
    <dgm:cxn modelId="{8E3B5E40-836B-4A46-B663-E332316DA1AC}" srcId="{1A3C8480-A6DC-4756-BDDC-EEFC564F0573}" destId="{28C66F4D-F941-4F57-8E0B-DF5A87764B5B}" srcOrd="1" destOrd="0" parTransId="{6EE6888A-250F-42C2-AFBF-4CEFA8E01563}" sibTransId="{8E4800C2-53C2-4D5D-9429-1821B5628570}"/>
    <dgm:cxn modelId="{F9E96FCD-4A15-4B2C-B7B6-E22950202452}" srcId="{1A3C8480-A6DC-4756-BDDC-EEFC564F0573}" destId="{282011DC-5D53-4F0C-875B-BF552346F40A}" srcOrd="12" destOrd="0" parTransId="{B16A8B37-7E21-498D-9B55-8D83D3B8DF9F}" sibTransId="{0802BFB5-28E3-457A-B26D-C9AA581803ED}"/>
    <dgm:cxn modelId="{BF7A8FB9-94CC-449D-B01E-B156D3F91EF2}" srcId="{1A3C8480-A6DC-4756-BDDC-EEFC564F0573}" destId="{42EFB981-2BD3-4DB5-8681-490660D1C3B9}" srcOrd="3" destOrd="0" parTransId="{322A44A3-A294-4FA2-8593-C8A211A55D6E}" sibTransId="{94630700-6789-4AD7-BA4A-F50E24F48E51}"/>
    <dgm:cxn modelId="{FC164582-1E3E-46C7-A21F-4BDD10B9C657}" type="presOf" srcId="{0E9301A7-2EA3-4A9A-B5CB-BF302C0FDF46}" destId="{2E8F5CAE-7698-4105-9C59-251A1351DC50}" srcOrd="0" destOrd="2" presId="urn:microsoft.com/office/officeart/2005/8/layout/chevron1"/>
    <dgm:cxn modelId="{7B5C552A-BCB1-423B-B903-41192910E389}" srcId="{AFF8F97A-5614-409B-A952-6812E6F7C517}" destId="{0E9301A7-2EA3-4A9A-B5CB-BF302C0FDF46}" srcOrd="2" destOrd="0" parTransId="{4FE61720-5832-4084-A8EC-8ECCE62BC818}" sibTransId="{9002534D-A2CC-4453-A3A6-F59F17DE92C3}"/>
    <dgm:cxn modelId="{AB2BBD24-0F6A-4A14-AFB1-4DD44D415D3A}" srcId="{1A3C8480-A6DC-4756-BDDC-EEFC564F0573}" destId="{97FA05BC-8CF0-4EC2-A0DD-FC63C8975558}" srcOrd="9" destOrd="0" parTransId="{A13CA93F-04CE-4B3A-81F5-F32EB18F2A84}" sibTransId="{69186E22-C28E-469E-B67D-9917FA50BF95}"/>
    <dgm:cxn modelId="{86676C59-9042-4F6A-9151-E6D1C3684DDE}" type="presOf" srcId="{2F59ADCE-94D8-44F3-987F-804E8DFA76B9}" destId="{295C393B-66F2-466D-B79E-5E1527B8EA45}" srcOrd="0" destOrd="7" presId="urn:microsoft.com/office/officeart/2005/8/layout/chevron1"/>
    <dgm:cxn modelId="{AB5BAB1D-E209-4A8F-9E5E-416531A526B6}" srcId="{1A3C8480-A6DC-4756-BDDC-EEFC564F0573}" destId="{8CFE79BE-B05E-46CC-A5FF-B4A95734008F}" srcOrd="2" destOrd="0" parTransId="{B2DD5ED3-8939-4931-82B6-8317B0E8D269}" sibTransId="{683875EB-6D67-4994-ACA7-F34502B29419}"/>
    <dgm:cxn modelId="{2A10D0BE-730F-46BE-9AC3-3BC3D8414224}" srcId="{1A3C8480-A6DC-4756-BDDC-EEFC564F0573}" destId="{ED56254D-6091-4E03-B894-F0CDA478D1D0}" srcOrd="10" destOrd="0" parTransId="{C262FBF3-5497-4C79-8D5E-FE60982FFE8B}" sibTransId="{65213F92-7B4F-4D8A-9115-2842166932E1}"/>
    <dgm:cxn modelId="{97B5BBF0-C9C4-4D91-B277-78EAFB2FC47A}" type="presOf" srcId="{282011DC-5D53-4F0C-875B-BF552346F40A}" destId="{295C393B-66F2-466D-B79E-5E1527B8EA45}" srcOrd="0" destOrd="12" presId="urn:microsoft.com/office/officeart/2005/8/layout/chevron1"/>
    <dgm:cxn modelId="{9E33662E-0B8C-4459-8998-D3E07EBEBE8F}" srcId="{1A3C8480-A6DC-4756-BDDC-EEFC564F0573}" destId="{935894E5-C555-44C1-85CA-D4A398F62794}" srcOrd="11" destOrd="0" parTransId="{DAAC1824-B41A-4E21-8542-8F52A5DA1BFE}" sibTransId="{AAA94CF7-2F23-48FB-A4F4-0745A59A555E}"/>
    <dgm:cxn modelId="{60C9E6AE-328D-40E4-85E2-2C76D2530AF1}" type="presOf" srcId="{D4E9306A-66C1-481B-9C99-AE0C85448C42}" destId="{295C393B-66F2-466D-B79E-5E1527B8EA45}" srcOrd="0" destOrd="4" presId="urn:microsoft.com/office/officeart/2005/8/layout/chevron1"/>
    <dgm:cxn modelId="{84235587-2E53-4828-8B8A-598A4C8BEBB3}" type="presOf" srcId="{42EFB981-2BD3-4DB5-8681-490660D1C3B9}" destId="{295C393B-66F2-466D-B79E-5E1527B8EA45}" srcOrd="0" destOrd="3" presId="urn:microsoft.com/office/officeart/2005/8/layout/chevron1"/>
    <dgm:cxn modelId="{79572537-D716-4FE5-826E-74E1057E63F0}" type="presOf" srcId="{29AD567F-7C15-4DF9-97E6-4232CE96FC7E}" destId="{295C393B-66F2-466D-B79E-5E1527B8EA45}" srcOrd="0" destOrd="6" presId="urn:microsoft.com/office/officeart/2005/8/layout/chevron1"/>
    <dgm:cxn modelId="{0A910447-05BF-45D9-A314-06870BF32D3B}" type="presOf" srcId="{97FA05BC-8CF0-4EC2-A0DD-FC63C8975558}" destId="{295C393B-66F2-466D-B79E-5E1527B8EA45}" srcOrd="0" destOrd="9" presId="urn:microsoft.com/office/officeart/2005/8/layout/chevron1"/>
    <dgm:cxn modelId="{9DB2F33A-787F-4A3E-ADE6-7AB5BADB2F8C}" type="presOf" srcId="{935894E5-C555-44C1-85CA-D4A398F62794}" destId="{295C393B-66F2-466D-B79E-5E1527B8EA45}" srcOrd="0" destOrd="11" presId="urn:microsoft.com/office/officeart/2005/8/layout/chevron1"/>
    <dgm:cxn modelId="{1627257D-FE88-41B9-ABB5-2105040E52E6}" type="presOf" srcId="{05CAB314-7F9B-4B04-BA7C-F797CD5F0ABD}" destId="{5E600CE8-8E7D-433E-958E-839888E0FE37}" srcOrd="0" destOrd="0" presId="urn:microsoft.com/office/officeart/2005/8/layout/chevron1"/>
    <dgm:cxn modelId="{DE61BB07-D345-4653-B1B1-C00806D57D68}" srcId="{1A3C8480-A6DC-4756-BDDC-EEFC564F0573}" destId="{6DA1FD06-CF30-4CA9-802A-C3F527F1691F}" srcOrd="5" destOrd="0" parTransId="{4593E076-82D5-479A-BA61-661CC2C84BC7}" sibTransId="{E1DF84ED-1851-41EB-804F-1E716509E7E4}"/>
    <dgm:cxn modelId="{4C5AD46D-1643-4B4C-9315-88CACA7A0E89}" type="presOf" srcId="{400AD860-12A1-4843-AF55-BEE52B0201D4}" destId="{F2016DC3-5B9A-4C60-8A4A-CBBF40C96B1C}" srcOrd="0" destOrd="0" presId="urn:microsoft.com/office/officeart/2005/8/layout/chevron1"/>
    <dgm:cxn modelId="{4F79A4CD-466C-449E-BB5E-8FC5509181F0}" srcId="{05CAB314-7F9B-4B04-BA7C-F797CD5F0ABD}" destId="{400AD860-12A1-4843-AF55-BEE52B0201D4}" srcOrd="1" destOrd="0" parTransId="{62E58556-380B-4C3B-ABBE-61EC2EFBAED8}" sibTransId="{0EB85DD4-70C8-4E94-BDF2-6B758880BE3B}"/>
    <dgm:cxn modelId="{728AD923-D2AA-46F8-8005-211E595E965C}" type="presOf" srcId="{28C66F4D-F941-4F57-8E0B-DF5A87764B5B}" destId="{295C393B-66F2-466D-B79E-5E1527B8EA45}" srcOrd="0" destOrd="1" presId="urn:microsoft.com/office/officeart/2005/8/layout/chevron1"/>
    <dgm:cxn modelId="{E280D6E8-A06E-4B20-9745-EE0889F3A317}" type="presOf" srcId="{58C0CEB6-9C88-4453-BC85-BD917A84CC79}" destId="{2E8F5CAE-7698-4105-9C59-251A1351DC50}" srcOrd="0" destOrd="1" presId="urn:microsoft.com/office/officeart/2005/8/layout/chevron1"/>
    <dgm:cxn modelId="{A35F7D02-92EF-4E26-BD38-545FF856803F}" srcId="{1A3C8480-A6DC-4756-BDDC-EEFC564F0573}" destId="{D4E9306A-66C1-481B-9C99-AE0C85448C42}" srcOrd="4" destOrd="0" parTransId="{663CBFB0-B7EA-49E2-812A-ED2F1AA1F746}" sibTransId="{3FCB92FA-F0DA-4EEA-816E-835100129E04}"/>
    <dgm:cxn modelId="{D30E384B-FB8A-41CC-BCE5-704086D30968}" type="presOf" srcId="{6DA1FD06-CF30-4CA9-802A-C3F527F1691F}" destId="{295C393B-66F2-466D-B79E-5E1527B8EA45}" srcOrd="0" destOrd="5" presId="urn:microsoft.com/office/officeart/2005/8/layout/chevron1"/>
    <dgm:cxn modelId="{2A9D0BB6-CF4B-4615-940E-AF261BF6173E}" type="presParOf" srcId="{5E600CE8-8E7D-433E-958E-839888E0FE37}" destId="{52ABC611-6274-4D73-8803-0E2443758777}" srcOrd="0" destOrd="0" presId="urn:microsoft.com/office/officeart/2005/8/layout/chevron1"/>
    <dgm:cxn modelId="{0CF9D309-9179-4D8B-A054-DE3CA60D98D6}" type="presParOf" srcId="{52ABC611-6274-4D73-8803-0E2443758777}" destId="{D7EF4160-8AD8-46AA-ABAE-6B3A3F854AFA}" srcOrd="0" destOrd="0" presId="urn:microsoft.com/office/officeart/2005/8/layout/chevron1"/>
    <dgm:cxn modelId="{FE65AF5A-C3EF-44A5-A42E-6308033AFA8D}" type="presParOf" srcId="{52ABC611-6274-4D73-8803-0E2443758777}" destId="{295C393B-66F2-466D-B79E-5E1527B8EA45}" srcOrd="1" destOrd="0" presId="urn:microsoft.com/office/officeart/2005/8/layout/chevron1"/>
    <dgm:cxn modelId="{BA1DA5D1-DD06-4E88-8B0B-F2D45BEC567D}" type="presParOf" srcId="{5E600CE8-8E7D-433E-958E-839888E0FE37}" destId="{3B1ABC4C-3A34-4ADE-88C6-3E153A436F36}" srcOrd="1" destOrd="0" presId="urn:microsoft.com/office/officeart/2005/8/layout/chevron1"/>
    <dgm:cxn modelId="{1A433A93-98B7-4C94-AC37-0C6C9EA2FEB5}" type="presParOf" srcId="{5E600CE8-8E7D-433E-958E-839888E0FE37}" destId="{2DFB0065-5C70-444C-BEBA-D8E13DA6D5E4}" srcOrd="2" destOrd="0" presId="urn:microsoft.com/office/officeart/2005/8/layout/chevron1"/>
    <dgm:cxn modelId="{197F9779-4086-408B-A7F2-CB09B288C5D3}" type="presParOf" srcId="{2DFB0065-5C70-444C-BEBA-D8E13DA6D5E4}" destId="{F2016DC3-5B9A-4C60-8A4A-CBBF40C96B1C}" srcOrd="0" destOrd="0" presId="urn:microsoft.com/office/officeart/2005/8/layout/chevron1"/>
    <dgm:cxn modelId="{933EFFB0-4C90-42A2-A96E-BFE23C6EAB43}" type="presParOf" srcId="{2DFB0065-5C70-444C-BEBA-D8E13DA6D5E4}" destId="{19E0C614-8299-41C7-A9FB-3DDC442E7F47}" srcOrd="1" destOrd="0" presId="urn:microsoft.com/office/officeart/2005/8/layout/chevron1"/>
    <dgm:cxn modelId="{18155A79-39EC-4A82-8FA9-DACA9E710B2C}" type="presParOf" srcId="{5E600CE8-8E7D-433E-958E-839888E0FE37}" destId="{1D0473B7-5EE0-4073-A7C1-B4F307892A91}" srcOrd="3" destOrd="0" presId="urn:microsoft.com/office/officeart/2005/8/layout/chevron1"/>
    <dgm:cxn modelId="{F3FC18B6-0EAA-4CEB-B01D-F9122EB6B0D9}" type="presParOf" srcId="{5E600CE8-8E7D-433E-958E-839888E0FE37}" destId="{0D1526E0-3BB4-4924-8F6D-028E6A0B4C1D}" srcOrd="4" destOrd="0" presId="urn:microsoft.com/office/officeart/2005/8/layout/chevron1"/>
    <dgm:cxn modelId="{D6C739AA-B3ED-4F9E-A811-10F6FF9FCC5D}" type="presParOf" srcId="{0D1526E0-3BB4-4924-8F6D-028E6A0B4C1D}" destId="{4E355BF1-2852-411C-BF34-CAE4F77C9DC4}" srcOrd="0" destOrd="0" presId="urn:microsoft.com/office/officeart/2005/8/layout/chevron1"/>
    <dgm:cxn modelId="{BCE6DB24-49F5-4882-99C0-3470738167F3}" type="presParOf" srcId="{0D1526E0-3BB4-4924-8F6D-028E6A0B4C1D}" destId="{2E8F5CAE-7698-4105-9C59-251A1351DC50}"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E836EF0-A6E8-458E-B0A3-F620AB615C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CBE84C56-A58E-4C16-B57D-E1C1F9EBD964}">
      <dgm:prSet custT="1"/>
      <dgm:spPr/>
      <dgm:t>
        <a:bodyPr/>
        <a:lstStyle/>
        <a:p>
          <a:r>
            <a:rPr lang="tr-TR" sz="1400" b="1" i="0" dirty="0"/>
            <a:t>Değerlendirme Raporu</a:t>
          </a:r>
          <a:endParaRPr lang="tr-TR" sz="1400" b="1" dirty="0"/>
        </a:p>
      </dgm:t>
    </dgm:pt>
    <dgm:pt modelId="{40985B35-2318-4C8D-876D-EE15B69932D0}" type="parTrans" cxnId="{EF059F3A-9415-4CF4-8CCB-7D5CE9E59172}">
      <dgm:prSet/>
      <dgm:spPr/>
      <dgm:t>
        <a:bodyPr/>
        <a:lstStyle/>
        <a:p>
          <a:endParaRPr lang="tr-TR"/>
        </a:p>
      </dgm:t>
    </dgm:pt>
    <dgm:pt modelId="{576018C7-2EA5-4B85-B0BF-0BF046FCDAC9}" type="sibTrans" cxnId="{EF059F3A-9415-4CF4-8CCB-7D5CE9E59172}">
      <dgm:prSet/>
      <dgm:spPr/>
      <dgm:t>
        <a:bodyPr/>
        <a:lstStyle/>
        <a:p>
          <a:endParaRPr lang="tr-TR"/>
        </a:p>
      </dgm:t>
    </dgm:pt>
    <dgm:pt modelId="{3969B056-6CBA-49D4-9689-87B3CB0E1BEE}">
      <dgm:prSet custT="1"/>
      <dgm:spPr/>
      <dgm:t>
        <a:bodyPr/>
        <a:lstStyle/>
        <a:p>
          <a:r>
            <a:rPr lang="tr-TR" sz="1400" b="1" i="0" dirty="0"/>
            <a:t>Projenin Endüstriyel Ar-Ge İçeriği, Teknoloji Düzeyi ve Yenilikçi Yönü (I. Boyut)</a:t>
          </a:r>
          <a:endParaRPr lang="tr-TR" sz="1400" dirty="0"/>
        </a:p>
      </dgm:t>
    </dgm:pt>
    <dgm:pt modelId="{C6AB41F4-0C08-4CF1-9EDC-387617B8D34F}" type="parTrans" cxnId="{6A07D97C-7F70-4208-AF3D-8E07DA9C1C9F}">
      <dgm:prSet/>
      <dgm:spPr/>
      <dgm:t>
        <a:bodyPr/>
        <a:lstStyle/>
        <a:p>
          <a:endParaRPr lang="tr-TR"/>
        </a:p>
      </dgm:t>
    </dgm:pt>
    <dgm:pt modelId="{3AA3EEF1-FE00-4B3A-B1FD-43DA1FF20AEF}" type="sibTrans" cxnId="{6A07D97C-7F70-4208-AF3D-8E07DA9C1C9F}">
      <dgm:prSet/>
      <dgm:spPr/>
      <dgm:t>
        <a:bodyPr/>
        <a:lstStyle/>
        <a:p>
          <a:endParaRPr lang="tr-TR"/>
        </a:p>
      </dgm:t>
    </dgm:pt>
    <dgm:pt modelId="{68C256B0-B3BE-4421-9231-D3CCC575CC43}">
      <dgm:prSet custT="1"/>
      <dgm:spPr/>
      <dgm:t>
        <a:bodyPr/>
        <a:lstStyle/>
        <a:p>
          <a:r>
            <a:rPr lang="tr-TR" sz="1400" b="1" i="0" dirty="0"/>
            <a:t>Proje Planının ve Kuruluş Altyapısının Proje İçin Uygunluğu (II. Boyut)</a:t>
          </a:r>
          <a:endParaRPr lang="tr-TR" sz="1400" dirty="0"/>
        </a:p>
      </dgm:t>
    </dgm:pt>
    <dgm:pt modelId="{718E39C2-AAF3-42B0-9794-06D0972D4DE0}" type="parTrans" cxnId="{020EB06D-133B-4C15-9DD6-D3CE1AB99C51}">
      <dgm:prSet/>
      <dgm:spPr/>
      <dgm:t>
        <a:bodyPr/>
        <a:lstStyle/>
        <a:p>
          <a:endParaRPr lang="tr-TR"/>
        </a:p>
      </dgm:t>
    </dgm:pt>
    <dgm:pt modelId="{24702283-6979-4EA0-AFBC-C0E8C5753685}" type="sibTrans" cxnId="{020EB06D-133B-4C15-9DD6-D3CE1AB99C51}">
      <dgm:prSet/>
      <dgm:spPr/>
      <dgm:t>
        <a:bodyPr/>
        <a:lstStyle/>
        <a:p>
          <a:endParaRPr lang="tr-TR"/>
        </a:p>
      </dgm:t>
    </dgm:pt>
    <dgm:pt modelId="{900AB174-3C78-4126-A384-57DEBF816B3C}">
      <dgm:prSet custT="1"/>
      <dgm:spPr/>
      <dgm:t>
        <a:bodyPr/>
        <a:lstStyle/>
        <a:p>
          <a:r>
            <a:rPr lang="tr-TR" sz="1400" b="0" i="0" dirty="0"/>
            <a:t>Proje önerinizin, ilgili destek programına ait uygulama esaslarının "Değerlendirme ve Karar" bölümünde bulunan maddelerdeki süreçler kapsamında ve söz konusu üç boyut altında yer alan kriterlere göre yapılan değerlendirmeler neticesinde </a:t>
          </a:r>
          <a:r>
            <a:rPr lang="tr-TR" sz="1400" b="1" i="0" dirty="0"/>
            <a:t>özellikle</a:t>
          </a:r>
          <a:r>
            <a:rPr lang="tr-TR" sz="1400" b="0" i="0" dirty="0"/>
            <a:t> aşağıda belirtilen değerlendirme boyutları altında yer alan kriterler açısından yetersiz bulunması nedeniyle desteklenmesi uygun bulunmamıştır.</a:t>
          </a:r>
          <a:endParaRPr lang="tr-TR" sz="1400" dirty="0"/>
        </a:p>
      </dgm:t>
    </dgm:pt>
    <dgm:pt modelId="{0B8B005A-16A1-4679-9A59-F3A8792F1B58}" type="parTrans" cxnId="{84D08C9F-8C8B-4CE9-85A1-91B908AD2FC8}">
      <dgm:prSet/>
      <dgm:spPr/>
      <dgm:t>
        <a:bodyPr/>
        <a:lstStyle/>
        <a:p>
          <a:endParaRPr lang="tr-TR"/>
        </a:p>
      </dgm:t>
    </dgm:pt>
    <dgm:pt modelId="{4105187B-6C2E-48E8-83F9-E385017E73EF}" type="sibTrans" cxnId="{84D08C9F-8C8B-4CE9-85A1-91B908AD2FC8}">
      <dgm:prSet/>
      <dgm:spPr/>
      <dgm:t>
        <a:bodyPr/>
        <a:lstStyle/>
        <a:p>
          <a:endParaRPr lang="tr-TR"/>
        </a:p>
      </dgm:t>
    </dgm:pt>
    <dgm:pt modelId="{5F459202-BE1C-4548-9920-4C5574D1E7E0}">
      <dgm:prSet custT="1"/>
      <dgm:spPr/>
      <dgm:t>
        <a:bodyPr/>
        <a:lstStyle/>
        <a:p>
          <a:r>
            <a:rPr lang="tr-TR" sz="1400" b="0" i="0" dirty="0"/>
            <a:t>   - Çalışmanın Ar-Ge sistematiği (analitik ve/veya deneysel yönden) yetersizdir.</a:t>
          </a:r>
          <a:endParaRPr lang="tr-TR" sz="1400" dirty="0"/>
        </a:p>
      </dgm:t>
    </dgm:pt>
    <dgm:pt modelId="{8DA03713-30DD-4B03-AA6D-4296905C1E71}" type="parTrans" cxnId="{6ECD7C58-3578-4A24-AB4B-E31D2C03E850}">
      <dgm:prSet/>
      <dgm:spPr/>
      <dgm:t>
        <a:bodyPr/>
        <a:lstStyle/>
        <a:p>
          <a:endParaRPr lang="tr-TR"/>
        </a:p>
      </dgm:t>
    </dgm:pt>
    <dgm:pt modelId="{D3EB0CE7-88DD-4154-AEE0-EAC671A37128}" type="sibTrans" cxnId="{6ECD7C58-3578-4A24-AB4B-E31D2C03E850}">
      <dgm:prSet/>
      <dgm:spPr/>
      <dgm:t>
        <a:bodyPr/>
        <a:lstStyle/>
        <a:p>
          <a:endParaRPr lang="tr-TR"/>
        </a:p>
      </dgm:t>
    </dgm:pt>
    <dgm:pt modelId="{C60473F1-7009-489C-AFF9-149CD6D4ED9A}">
      <dgm:prSet custT="1"/>
      <dgm:spPr/>
      <dgm:t>
        <a:bodyPr/>
        <a:lstStyle/>
        <a:p>
          <a:r>
            <a:rPr lang="tr-TR" sz="1200" b="0" i="0" dirty="0"/>
            <a:t>   - Proje ekibi proje önerisinin içerdiği teknolojik alanda sistematik bir Ar-Ge çalışması yürütülebilmesi için yeterli değildir.</a:t>
          </a:r>
          <a:br>
            <a:rPr lang="tr-TR" sz="1200" b="0" i="0" dirty="0"/>
          </a:br>
          <a:r>
            <a:rPr lang="tr-TR" sz="1200" b="0" i="0" dirty="0"/>
            <a:t>   - Proje Ar-Ge faaliyetlerinin gerektirdiği tüm alanlarda uzman personel mevcut değildir ve bu alanlardaki ihtiyaçların giderilmesine ilişkin planlama yapılmamıştır.</a:t>
          </a:r>
          <a:br>
            <a:rPr lang="tr-TR" sz="1200" b="0" i="0" dirty="0"/>
          </a:br>
          <a:r>
            <a:rPr lang="tr-TR" sz="1200" b="0" i="0" dirty="0"/>
            <a:t>   - Proje gider kalemlerinin proje faaliyetleriyle ilişkisi gerçekçi bir şekilde tanımlanmamıştır.</a:t>
          </a:r>
          <a:br>
            <a:rPr lang="tr-TR" sz="1200" b="0" i="0" dirty="0"/>
          </a:br>
          <a:r>
            <a:rPr lang="tr-TR" sz="1200" b="0" i="0" dirty="0"/>
            <a:t/>
          </a:r>
          <a:br>
            <a:rPr lang="tr-TR" sz="1200" b="0" i="0" dirty="0"/>
          </a:br>
          <a:r>
            <a:rPr lang="tr-TR" sz="1200" b="0" i="0" dirty="0"/>
            <a:t>  - Proje </a:t>
          </a:r>
          <a:r>
            <a:rPr lang="tr-TR" sz="1200" b="0" i="0" dirty="0" err="1"/>
            <a:t>ArGe</a:t>
          </a:r>
          <a:r>
            <a:rPr lang="tr-TR" sz="1200" b="0" i="0" dirty="0"/>
            <a:t> sistematiğinde eksiklik olduğu ve kuruluşunuzun ilk kez karşılaşacağı, üstesinden gelmesi gereken teknik/teknolojik belirsizlikler ve zorluklar olduğu değerlendirilmiştir.</a:t>
          </a:r>
          <a:br>
            <a:rPr lang="tr-TR" sz="1200" b="0" i="0" dirty="0"/>
          </a:br>
          <a:r>
            <a:rPr lang="tr-TR" sz="1200" b="0" i="0" dirty="0"/>
            <a:t/>
          </a:r>
          <a:br>
            <a:rPr lang="tr-TR" sz="1200" b="0" i="0" dirty="0"/>
          </a:br>
          <a:r>
            <a:rPr lang="tr-TR" sz="1200" b="0" i="0" dirty="0"/>
            <a:t>  - Proje ekibinde proje konusu ile ilgisi olmayan fazlaca personel bulunmaktadır.</a:t>
          </a:r>
          <a:endParaRPr lang="tr-TR" sz="1200" dirty="0"/>
        </a:p>
      </dgm:t>
    </dgm:pt>
    <dgm:pt modelId="{6A2851BB-5DB7-4C71-B36A-12899555B36F}" type="parTrans" cxnId="{999C62B5-F6AA-4247-BD83-6B3FC48E1BE2}">
      <dgm:prSet/>
      <dgm:spPr/>
      <dgm:t>
        <a:bodyPr/>
        <a:lstStyle/>
        <a:p>
          <a:endParaRPr lang="tr-TR"/>
        </a:p>
      </dgm:t>
    </dgm:pt>
    <dgm:pt modelId="{96DCC582-FF1A-4E72-9371-CA45A1C49826}" type="sibTrans" cxnId="{999C62B5-F6AA-4247-BD83-6B3FC48E1BE2}">
      <dgm:prSet/>
      <dgm:spPr/>
      <dgm:t>
        <a:bodyPr/>
        <a:lstStyle/>
        <a:p>
          <a:endParaRPr lang="tr-TR"/>
        </a:p>
      </dgm:t>
    </dgm:pt>
    <dgm:pt modelId="{8B3EDB06-6551-442B-ADE5-BE19A2772095}" type="pres">
      <dgm:prSet presAssocID="{2E836EF0-A6E8-458E-B0A3-F620AB615C88}" presName="linear" presStyleCnt="0">
        <dgm:presLayoutVars>
          <dgm:animLvl val="lvl"/>
          <dgm:resizeHandles val="exact"/>
        </dgm:presLayoutVars>
      </dgm:prSet>
      <dgm:spPr/>
      <dgm:t>
        <a:bodyPr/>
        <a:lstStyle/>
        <a:p>
          <a:endParaRPr lang="tr-TR"/>
        </a:p>
      </dgm:t>
    </dgm:pt>
    <dgm:pt modelId="{2AD90A9B-DFD8-4FBB-8FC7-DA45CA17A697}" type="pres">
      <dgm:prSet presAssocID="{CBE84C56-A58E-4C16-B57D-E1C1F9EBD964}" presName="parentText" presStyleLbl="node1" presStyleIdx="0" presStyleCnt="3">
        <dgm:presLayoutVars>
          <dgm:chMax val="0"/>
          <dgm:bulletEnabled val="1"/>
        </dgm:presLayoutVars>
      </dgm:prSet>
      <dgm:spPr/>
      <dgm:t>
        <a:bodyPr/>
        <a:lstStyle/>
        <a:p>
          <a:endParaRPr lang="tr-TR"/>
        </a:p>
      </dgm:t>
    </dgm:pt>
    <dgm:pt modelId="{267287FC-13F3-414E-891A-DF5AC5E3C8DD}" type="pres">
      <dgm:prSet presAssocID="{CBE84C56-A58E-4C16-B57D-E1C1F9EBD964}" presName="childText" presStyleLbl="revTx" presStyleIdx="0" presStyleCnt="3">
        <dgm:presLayoutVars>
          <dgm:bulletEnabled val="1"/>
        </dgm:presLayoutVars>
      </dgm:prSet>
      <dgm:spPr/>
      <dgm:t>
        <a:bodyPr/>
        <a:lstStyle/>
        <a:p>
          <a:endParaRPr lang="tr-TR"/>
        </a:p>
      </dgm:t>
    </dgm:pt>
    <dgm:pt modelId="{9869C968-EF81-486A-87D2-470BD5C8434B}" type="pres">
      <dgm:prSet presAssocID="{3969B056-6CBA-49D4-9689-87B3CB0E1BEE}" presName="parentText" presStyleLbl="node1" presStyleIdx="1" presStyleCnt="3" custScaleY="83818">
        <dgm:presLayoutVars>
          <dgm:chMax val="0"/>
          <dgm:bulletEnabled val="1"/>
        </dgm:presLayoutVars>
      </dgm:prSet>
      <dgm:spPr/>
      <dgm:t>
        <a:bodyPr/>
        <a:lstStyle/>
        <a:p>
          <a:endParaRPr lang="tr-TR"/>
        </a:p>
      </dgm:t>
    </dgm:pt>
    <dgm:pt modelId="{38D367D0-142B-4C3B-B4BE-8D66D1BDBBBF}" type="pres">
      <dgm:prSet presAssocID="{3969B056-6CBA-49D4-9689-87B3CB0E1BEE}" presName="childText" presStyleLbl="revTx" presStyleIdx="1" presStyleCnt="3">
        <dgm:presLayoutVars>
          <dgm:bulletEnabled val="1"/>
        </dgm:presLayoutVars>
      </dgm:prSet>
      <dgm:spPr/>
      <dgm:t>
        <a:bodyPr/>
        <a:lstStyle/>
        <a:p>
          <a:endParaRPr lang="tr-TR"/>
        </a:p>
      </dgm:t>
    </dgm:pt>
    <dgm:pt modelId="{5326A13C-6A1D-43E4-A67D-BB1C3857094A}" type="pres">
      <dgm:prSet presAssocID="{68C256B0-B3BE-4421-9231-D3CCC575CC43}" presName="parentText" presStyleLbl="node1" presStyleIdx="2" presStyleCnt="3" custScaleY="79297">
        <dgm:presLayoutVars>
          <dgm:chMax val="0"/>
          <dgm:bulletEnabled val="1"/>
        </dgm:presLayoutVars>
      </dgm:prSet>
      <dgm:spPr/>
      <dgm:t>
        <a:bodyPr/>
        <a:lstStyle/>
        <a:p>
          <a:endParaRPr lang="tr-TR"/>
        </a:p>
      </dgm:t>
    </dgm:pt>
    <dgm:pt modelId="{A9896A62-470F-47DD-B181-A2DF2BF2E0FC}" type="pres">
      <dgm:prSet presAssocID="{68C256B0-B3BE-4421-9231-D3CCC575CC43}" presName="childText" presStyleLbl="revTx" presStyleIdx="2" presStyleCnt="3" custScaleY="110574">
        <dgm:presLayoutVars>
          <dgm:bulletEnabled val="1"/>
        </dgm:presLayoutVars>
      </dgm:prSet>
      <dgm:spPr/>
      <dgm:t>
        <a:bodyPr/>
        <a:lstStyle/>
        <a:p>
          <a:endParaRPr lang="tr-TR"/>
        </a:p>
      </dgm:t>
    </dgm:pt>
  </dgm:ptLst>
  <dgm:cxnLst>
    <dgm:cxn modelId="{7C0D0626-9E56-4997-85A2-420762939945}" type="presOf" srcId="{900AB174-3C78-4126-A384-57DEBF816B3C}" destId="{267287FC-13F3-414E-891A-DF5AC5E3C8DD}" srcOrd="0" destOrd="0" presId="urn:microsoft.com/office/officeart/2005/8/layout/vList2"/>
    <dgm:cxn modelId="{6A07D97C-7F70-4208-AF3D-8E07DA9C1C9F}" srcId="{2E836EF0-A6E8-458E-B0A3-F620AB615C88}" destId="{3969B056-6CBA-49D4-9689-87B3CB0E1BEE}" srcOrd="1" destOrd="0" parTransId="{C6AB41F4-0C08-4CF1-9EDC-387617B8D34F}" sibTransId="{3AA3EEF1-FE00-4B3A-B1FD-43DA1FF20AEF}"/>
    <dgm:cxn modelId="{095B5006-3BBA-4959-888B-E255DD3D4C90}" type="presOf" srcId="{2E836EF0-A6E8-458E-B0A3-F620AB615C88}" destId="{8B3EDB06-6551-442B-ADE5-BE19A2772095}" srcOrd="0" destOrd="0" presId="urn:microsoft.com/office/officeart/2005/8/layout/vList2"/>
    <dgm:cxn modelId="{ED29CCDD-6E3E-4104-80BC-718832DDA478}" type="presOf" srcId="{3969B056-6CBA-49D4-9689-87B3CB0E1BEE}" destId="{9869C968-EF81-486A-87D2-470BD5C8434B}" srcOrd="0" destOrd="0" presId="urn:microsoft.com/office/officeart/2005/8/layout/vList2"/>
    <dgm:cxn modelId="{6ECD7C58-3578-4A24-AB4B-E31D2C03E850}" srcId="{3969B056-6CBA-49D4-9689-87B3CB0E1BEE}" destId="{5F459202-BE1C-4548-9920-4C5574D1E7E0}" srcOrd="0" destOrd="0" parTransId="{8DA03713-30DD-4B03-AA6D-4296905C1E71}" sibTransId="{D3EB0CE7-88DD-4154-AEE0-EAC671A37128}"/>
    <dgm:cxn modelId="{999C62B5-F6AA-4247-BD83-6B3FC48E1BE2}" srcId="{68C256B0-B3BE-4421-9231-D3CCC575CC43}" destId="{C60473F1-7009-489C-AFF9-149CD6D4ED9A}" srcOrd="0" destOrd="0" parTransId="{6A2851BB-5DB7-4C71-B36A-12899555B36F}" sibTransId="{96DCC582-FF1A-4E72-9371-CA45A1C49826}"/>
    <dgm:cxn modelId="{4093377A-2F79-49C3-88C9-F17B313696F6}" type="presOf" srcId="{CBE84C56-A58E-4C16-B57D-E1C1F9EBD964}" destId="{2AD90A9B-DFD8-4FBB-8FC7-DA45CA17A697}" srcOrd="0" destOrd="0" presId="urn:microsoft.com/office/officeart/2005/8/layout/vList2"/>
    <dgm:cxn modelId="{84D08C9F-8C8B-4CE9-85A1-91B908AD2FC8}" srcId="{CBE84C56-A58E-4C16-B57D-E1C1F9EBD964}" destId="{900AB174-3C78-4126-A384-57DEBF816B3C}" srcOrd="0" destOrd="0" parTransId="{0B8B005A-16A1-4679-9A59-F3A8792F1B58}" sibTransId="{4105187B-6C2E-48E8-83F9-E385017E73EF}"/>
    <dgm:cxn modelId="{E6B81A1B-B7EF-4735-A0A6-EC602709852A}" type="presOf" srcId="{68C256B0-B3BE-4421-9231-D3CCC575CC43}" destId="{5326A13C-6A1D-43E4-A67D-BB1C3857094A}" srcOrd="0" destOrd="0" presId="urn:microsoft.com/office/officeart/2005/8/layout/vList2"/>
    <dgm:cxn modelId="{EF059F3A-9415-4CF4-8CCB-7D5CE9E59172}" srcId="{2E836EF0-A6E8-458E-B0A3-F620AB615C88}" destId="{CBE84C56-A58E-4C16-B57D-E1C1F9EBD964}" srcOrd="0" destOrd="0" parTransId="{40985B35-2318-4C8D-876D-EE15B69932D0}" sibTransId="{576018C7-2EA5-4B85-B0BF-0BF046FCDAC9}"/>
    <dgm:cxn modelId="{020EB06D-133B-4C15-9DD6-D3CE1AB99C51}" srcId="{2E836EF0-A6E8-458E-B0A3-F620AB615C88}" destId="{68C256B0-B3BE-4421-9231-D3CCC575CC43}" srcOrd="2" destOrd="0" parTransId="{718E39C2-AAF3-42B0-9794-06D0972D4DE0}" sibTransId="{24702283-6979-4EA0-AFBC-C0E8C5753685}"/>
    <dgm:cxn modelId="{FE4814EB-BEAC-49E1-A749-F75A4D16CF00}" type="presOf" srcId="{C60473F1-7009-489C-AFF9-149CD6D4ED9A}" destId="{A9896A62-470F-47DD-B181-A2DF2BF2E0FC}" srcOrd="0" destOrd="0" presId="urn:microsoft.com/office/officeart/2005/8/layout/vList2"/>
    <dgm:cxn modelId="{4073E0F1-E02D-4D0A-97C2-40E8C45709E1}" type="presOf" srcId="{5F459202-BE1C-4548-9920-4C5574D1E7E0}" destId="{38D367D0-142B-4C3B-B4BE-8D66D1BDBBBF}" srcOrd="0" destOrd="0" presId="urn:microsoft.com/office/officeart/2005/8/layout/vList2"/>
    <dgm:cxn modelId="{96DE517F-F6E6-407E-863A-35889B1B7190}" type="presParOf" srcId="{8B3EDB06-6551-442B-ADE5-BE19A2772095}" destId="{2AD90A9B-DFD8-4FBB-8FC7-DA45CA17A697}" srcOrd="0" destOrd="0" presId="urn:microsoft.com/office/officeart/2005/8/layout/vList2"/>
    <dgm:cxn modelId="{C42B24D5-E960-4A72-8823-5C70C69E70AD}" type="presParOf" srcId="{8B3EDB06-6551-442B-ADE5-BE19A2772095}" destId="{267287FC-13F3-414E-891A-DF5AC5E3C8DD}" srcOrd="1" destOrd="0" presId="urn:microsoft.com/office/officeart/2005/8/layout/vList2"/>
    <dgm:cxn modelId="{A52BC86E-5858-425D-896B-D9DF2F2B69B0}" type="presParOf" srcId="{8B3EDB06-6551-442B-ADE5-BE19A2772095}" destId="{9869C968-EF81-486A-87D2-470BD5C8434B}" srcOrd="2" destOrd="0" presId="urn:microsoft.com/office/officeart/2005/8/layout/vList2"/>
    <dgm:cxn modelId="{9C7B67D5-9CF6-48F3-A3BF-C1FAF8332803}" type="presParOf" srcId="{8B3EDB06-6551-442B-ADE5-BE19A2772095}" destId="{38D367D0-142B-4C3B-B4BE-8D66D1BDBBBF}" srcOrd="3" destOrd="0" presId="urn:microsoft.com/office/officeart/2005/8/layout/vList2"/>
    <dgm:cxn modelId="{E357C9F8-D9C8-421D-8A33-E980F4553B06}" type="presParOf" srcId="{8B3EDB06-6551-442B-ADE5-BE19A2772095}" destId="{5326A13C-6A1D-43E4-A67D-BB1C3857094A}" srcOrd="4" destOrd="0" presId="urn:microsoft.com/office/officeart/2005/8/layout/vList2"/>
    <dgm:cxn modelId="{BD3F836E-9F59-4EE8-AF8F-42926FA0FC2D}" type="presParOf" srcId="{8B3EDB06-6551-442B-ADE5-BE19A2772095}" destId="{A9896A62-470F-47DD-B181-A2DF2BF2E0FC}"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5C0EC37-983C-471B-B773-819EEFA41E51}"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65FF0805-2D9A-49E7-8A5B-D62529B92D89}">
      <dgm:prSet custT="1"/>
      <dgm:spPr/>
      <dgm:t>
        <a:bodyPr/>
        <a:lstStyle/>
        <a:p>
          <a:pPr algn="l"/>
          <a:r>
            <a:rPr lang="tr-TR" sz="1600" b="0" i="0" dirty="0"/>
            <a:t>1505 Üniversite Sanayi İşbirliği Destek Programı </a:t>
          </a:r>
          <a:endParaRPr lang="tr-TR" sz="1600" dirty="0"/>
        </a:p>
      </dgm:t>
    </dgm:pt>
    <dgm:pt modelId="{7D95B164-4495-4315-983A-6613EC466D2B}" type="parTrans" cxnId="{43703E82-F82F-4453-ACD6-63996FC9EBA4}">
      <dgm:prSet/>
      <dgm:spPr/>
      <dgm:t>
        <a:bodyPr/>
        <a:lstStyle/>
        <a:p>
          <a:endParaRPr lang="tr-TR"/>
        </a:p>
      </dgm:t>
    </dgm:pt>
    <dgm:pt modelId="{5A6DBFC9-1E22-46C7-BF09-2E6E9D30896E}" type="sibTrans" cxnId="{43703E82-F82F-4453-ACD6-63996FC9EBA4}">
      <dgm:prSet/>
      <dgm:spPr/>
      <dgm:t>
        <a:bodyPr/>
        <a:lstStyle/>
        <a:p>
          <a:endParaRPr lang="tr-TR"/>
        </a:p>
      </dgm:t>
    </dgm:pt>
    <dgm:pt modelId="{EDB3ED3B-FDB2-4F1D-B5CD-70963C59E531}">
      <dgm:prSet custT="1"/>
      <dgm:spPr/>
      <dgm:t>
        <a:bodyPr/>
        <a:lstStyle/>
        <a:p>
          <a:pPr algn="just"/>
          <a:endParaRPr lang="tr-TR" sz="1600" b="0" i="1" kern="1200" dirty="0">
            <a:effectLst/>
            <a:latin typeface="Arial Narrow" panose="020B0606020202030204" pitchFamily="34" charset="0"/>
            <a:ea typeface="+mn-ea"/>
            <a:cs typeface="+mn-cs"/>
          </a:endParaRPr>
        </a:p>
      </dgm:t>
    </dgm:pt>
    <dgm:pt modelId="{FCC5B9CF-2DCF-408C-B434-0005A8920533}" type="parTrans" cxnId="{B5C48497-8534-4D3A-A996-6BB85D54754A}">
      <dgm:prSet/>
      <dgm:spPr/>
      <dgm:t>
        <a:bodyPr/>
        <a:lstStyle/>
        <a:p>
          <a:endParaRPr lang="tr-TR"/>
        </a:p>
      </dgm:t>
    </dgm:pt>
    <dgm:pt modelId="{15692C34-A54B-4B1B-ACAB-0D397205E729}" type="sibTrans" cxnId="{B5C48497-8534-4D3A-A996-6BB85D54754A}">
      <dgm:prSet/>
      <dgm:spPr/>
      <dgm:t>
        <a:bodyPr/>
        <a:lstStyle/>
        <a:p>
          <a:endParaRPr lang="tr-TR"/>
        </a:p>
      </dgm:t>
    </dgm:pt>
    <dgm:pt modelId="{AB3A9174-2087-460A-8DF1-E61079C95783}">
      <dgm:prSet custT="1"/>
      <dgm:spPr/>
      <dgm:t>
        <a:bodyPr/>
        <a:lstStyle/>
        <a:p>
          <a:pPr algn="l"/>
          <a:r>
            <a:rPr lang="tr-TR" sz="1600" b="0" i="1" kern="1200" dirty="0">
              <a:effectLst/>
              <a:latin typeface="Arial Narrow" panose="020B0606020202030204" pitchFamily="34" charset="0"/>
              <a:ea typeface="+mn-ea"/>
              <a:cs typeface="+mn-cs"/>
            </a:rPr>
            <a:t>Bu program; yenilik tanımı çerçevesinde; yeni bir ürün üretilmesi, mevcut bir ürünün geliştirilmesi, iyileştirilmesi, ürün kalitesi veya standardının yükseltilmesi veya maliyet düşürücü nitelikte yeni tekniklerin, yeni üretim teknolojilerinin geliştirilmesi konularındaki projeleri kapsar. </a:t>
          </a:r>
        </a:p>
      </dgm:t>
    </dgm:pt>
    <dgm:pt modelId="{92850509-5A33-44A8-8811-2EA65E2DE6E2}" type="parTrans" cxnId="{665E49BF-3194-4AC3-9D4F-6EB41FCBFC20}">
      <dgm:prSet/>
      <dgm:spPr/>
      <dgm:t>
        <a:bodyPr/>
        <a:lstStyle/>
        <a:p>
          <a:endParaRPr lang="tr-TR"/>
        </a:p>
      </dgm:t>
    </dgm:pt>
    <dgm:pt modelId="{671C77D7-EF12-451E-BEF3-837A7A7E5248}" type="sibTrans" cxnId="{665E49BF-3194-4AC3-9D4F-6EB41FCBFC20}">
      <dgm:prSet/>
      <dgm:spPr/>
      <dgm:t>
        <a:bodyPr/>
        <a:lstStyle/>
        <a:p>
          <a:endParaRPr lang="tr-TR"/>
        </a:p>
      </dgm:t>
    </dgm:pt>
    <dgm:pt modelId="{E4276502-20CF-46D7-B89C-135916DA0599}">
      <dgm:prSet custT="1"/>
      <dgm:spPr/>
      <dgm:t>
        <a:bodyPr/>
        <a:lstStyle/>
        <a:p>
          <a:pPr algn="l"/>
          <a:r>
            <a:rPr lang="tr-TR" sz="1600" b="0" i="1" kern="1200" dirty="0">
              <a:effectLst/>
              <a:latin typeface="Arial Narrow" panose="020B0606020202030204" pitchFamily="34" charset="0"/>
              <a:ea typeface="+mn-ea"/>
              <a:cs typeface="+mn-cs"/>
            </a:rPr>
            <a:t>Müşteri Kuruluş olarak anılan özel sektör kuruluşu ve Yürütücü Kuruluş olarak anılan üniversite ya da kamu araştırma merkez ve enstitüsü bir İşbirliği Sözleşmesi imzalayacaktır. Bu sözleşme çerçevesinde Yürütücü Kuruluş tarafından yapılacak; yeni bir ürün üretilmesi mevcut bir ürünün geliştirilmesi, iyileştirilmesi, ürün kalitesi veya standardının yükseltilmesi veya maliyet düşürücü nitelikte yeni tekniklerin, yeni üretim teknolojilerinin geliştirilmesi projesi TÜBİTAK ve Müşteri Kuruluş tarafından finanse edilecektir.</a:t>
          </a:r>
        </a:p>
      </dgm:t>
    </dgm:pt>
    <dgm:pt modelId="{B7002BEA-DECB-474B-B1F6-7FC513682A86}" type="parTrans" cxnId="{FF108158-1468-424D-BB5A-6BC5586C44C9}">
      <dgm:prSet/>
      <dgm:spPr/>
      <dgm:t>
        <a:bodyPr/>
        <a:lstStyle/>
        <a:p>
          <a:endParaRPr lang="tr-TR"/>
        </a:p>
      </dgm:t>
    </dgm:pt>
    <dgm:pt modelId="{603CB264-1AF7-425C-95B7-17A318F6D916}" type="sibTrans" cxnId="{FF108158-1468-424D-BB5A-6BC5586C44C9}">
      <dgm:prSet/>
      <dgm:spPr/>
      <dgm:t>
        <a:bodyPr/>
        <a:lstStyle/>
        <a:p>
          <a:endParaRPr lang="tr-TR"/>
        </a:p>
      </dgm:t>
    </dgm:pt>
    <dgm:pt modelId="{35BD26A8-450C-4820-95FE-66106A3EBA28}">
      <dgm:prSet custT="1"/>
      <dgm:spPr/>
      <dgm:t>
        <a:bodyPr/>
        <a:lstStyle/>
        <a:p>
          <a:pPr algn="l"/>
          <a:endParaRPr lang="tr-TR" sz="1600" b="0" i="1" kern="1200" dirty="0">
            <a:effectLst/>
            <a:latin typeface="Arial Narrow" panose="020B0606020202030204" pitchFamily="34" charset="0"/>
            <a:ea typeface="+mn-ea"/>
            <a:cs typeface="+mn-cs"/>
          </a:endParaRPr>
        </a:p>
      </dgm:t>
    </dgm:pt>
    <dgm:pt modelId="{69CDEB9A-33C8-40E9-9981-CC2B2B2D194B}" type="parTrans" cxnId="{8E0C6A9A-6F61-478B-BBD9-290DF182718D}">
      <dgm:prSet/>
      <dgm:spPr/>
      <dgm:t>
        <a:bodyPr/>
        <a:lstStyle/>
        <a:p>
          <a:endParaRPr lang="tr-TR"/>
        </a:p>
      </dgm:t>
    </dgm:pt>
    <dgm:pt modelId="{B90BCB84-53CF-47AF-BEC8-56A13BCEE8E4}" type="sibTrans" cxnId="{8E0C6A9A-6F61-478B-BBD9-290DF182718D}">
      <dgm:prSet/>
      <dgm:spPr/>
      <dgm:t>
        <a:bodyPr/>
        <a:lstStyle/>
        <a:p>
          <a:endParaRPr lang="tr-TR"/>
        </a:p>
      </dgm:t>
    </dgm:pt>
    <dgm:pt modelId="{8A4F3F75-7A52-487F-8741-990D7DDDE3B1}">
      <dgm:prSet custT="1"/>
      <dgm:spPr/>
      <dgm:t>
        <a:bodyPr/>
        <a:lstStyle/>
        <a:p>
          <a:pPr algn="l"/>
          <a:endParaRPr lang="tr-TR" sz="1600" b="0" i="1" kern="1200" dirty="0">
            <a:effectLst/>
            <a:latin typeface="Arial Narrow" panose="020B0606020202030204" pitchFamily="34" charset="0"/>
            <a:ea typeface="+mn-ea"/>
            <a:cs typeface="+mn-cs"/>
          </a:endParaRPr>
        </a:p>
      </dgm:t>
    </dgm:pt>
    <dgm:pt modelId="{2256997A-541A-4EA8-A4E8-4E22109642EE}" type="parTrans" cxnId="{6C19DD27-377C-4607-BB5F-F1BED4F4E58E}">
      <dgm:prSet/>
      <dgm:spPr/>
      <dgm:t>
        <a:bodyPr/>
        <a:lstStyle/>
        <a:p>
          <a:endParaRPr lang="tr-TR"/>
        </a:p>
      </dgm:t>
    </dgm:pt>
    <dgm:pt modelId="{45649695-E367-4978-9D12-3ADA7AC07192}" type="sibTrans" cxnId="{6C19DD27-377C-4607-BB5F-F1BED4F4E58E}">
      <dgm:prSet/>
      <dgm:spPr/>
      <dgm:t>
        <a:bodyPr/>
        <a:lstStyle/>
        <a:p>
          <a:endParaRPr lang="tr-TR"/>
        </a:p>
      </dgm:t>
    </dgm:pt>
    <dgm:pt modelId="{4D648426-2524-4B23-9BE7-98AEFC03AA99}">
      <dgm:prSet custT="1"/>
      <dgm:spPr/>
      <dgm:t>
        <a:bodyPr/>
        <a:lstStyle/>
        <a:p>
          <a:pPr algn="l"/>
          <a:endParaRPr lang="tr-TR" sz="1600" b="0" i="1" kern="1200" dirty="0">
            <a:effectLst/>
            <a:latin typeface="Arial Narrow" panose="020B0606020202030204" pitchFamily="34" charset="0"/>
            <a:ea typeface="+mn-ea"/>
            <a:cs typeface="+mn-cs"/>
          </a:endParaRPr>
        </a:p>
      </dgm:t>
    </dgm:pt>
    <dgm:pt modelId="{07266109-17D9-475B-810F-323E4B1D9040}" type="parTrans" cxnId="{312E12A4-DA3F-4D2D-8245-5CEDD0E16377}">
      <dgm:prSet/>
      <dgm:spPr/>
      <dgm:t>
        <a:bodyPr/>
        <a:lstStyle/>
        <a:p>
          <a:endParaRPr lang="tr-TR"/>
        </a:p>
      </dgm:t>
    </dgm:pt>
    <dgm:pt modelId="{A051C7E1-491E-476F-9CC2-85A0159BCEE5}" type="sibTrans" cxnId="{312E12A4-DA3F-4D2D-8245-5CEDD0E16377}">
      <dgm:prSet/>
      <dgm:spPr/>
      <dgm:t>
        <a:bodyPr/>
        <a:lstStyle/>
        <a:p>
          <a:endParaRPr lang="tr-TR"/>
        </a:p>
      </dgm:t>
    </dgm:pt>
    <dgm:pt modelId="{02ED95F1-BB6A-49D9-A84C-E36D3C90EF93}" type="pres">
      <dgm:prSet presAssocID="{25C0EC37-983C-471B-B773-819EEFA41E51}" presName="linear" presStyleCnt="0">
        <dgm:presLayoutVars>
          <dgm:animLvl val="lvl"/>
          <dgm:resizeHandles val="exact"/>
        </dgm:presLayoutVars>
      </dgm:prSet>
      <dgm:spPr/>
      <dgm:t>
        <a:bodyPr/>
        <a:lstStyle/>
        <a:p>
          <a:endParaRPr lang="tr-TR"/>
        </a:p>
      </dgm:t>
    </dgm:pt>
    <dgm:pt modelId="{67C3FB4B-C051-4F34-8B37-567C9E2AA538}" type="pres">
      <dgm:prSet presAssocID="{65FF0805-2D9A-49E7-8A5B-D62529B92D89}" presName="parentText" presStyleLbl="node1" presStyleIdx="0" presStyleCnt="1" custScaleY="189441" custLinFactNeighborX="164" custLinFactNeighborY="4703">
        <dgm:presLayoutVars>
          <dgm:chMax val="0"/>
          <dgm:bulletEnabled val="1"/>
        </dgm:presLayoutVars>
      </dgm:prSet>
      <dgm:spPr/>
      <dgm:t>
        <a:bodyPr/>
        <a:lstStyle/>
        <a:p>
          <a:endParaRPr lang="tr-TR"/>
        </a:p>
      </dgm:t>
    </dgm:pt>
    <dgm:pt modelId="{E707D4D2-72E4-46B9-93C2-3BDB541E37D1}" type="pres">
      <dgm:prSet presAssocID="{65FF0805-2D9A-49E7-8A5B-D62529B92D89}" presName="childText" presStyleLbl="revTx" presStyleIdx="0" presStyleCnt="1">
        <dgm:presLayoutVars>
          <dgm:bulletEnabled val="1"/>
        </dgm:presLayoutVars>
      </dgm:prSet>
      <dgm:spPr/>
      <dgm:t>
        <a:bodyPr/>
        <a:lstStyle/>
        <a:p>
          <a:endParaRPr lang="tr-TR"/>
        </a:p>
      </dgm:t>
    </dgm:pt>
  </dgm:ptLst>
  <dgm:cxnLst>
    <dgm:cxn modelId="{312E12A4-DA3F-4D2D-8245-5CEDD0E16377}" srcId="{65FF0805-2D9A-49E7-8A5B-D62529B92D89}" destId="{4D648426-2524-4B23-9BE7-98AEFC03AA99}" srcOrd="2" destOrd="0" parTransId="{07266109-17D9-475B-810F-323E4B1D9040}" sibTransId="{A051C7E1-491E-476F-9CC2-85A0159BCEE5}"/>
    <dgm:cxn modelId="{8406FC7E-4D0D-45C0-8D43-9ED17147B0D0}" type="presOf" srcId="{65FF0805-2D9A-49E7-8A5B-D62529B92D89}" destId="{67C3FB4B-C051-4F34-8B37-567C9E2AA538}" srcOrd="0" destOrd="0" presId="urn:microsoft.com/office/officeart/2005/8/layout/vList2"/>
    <dgm:cxn modelId="{8FCF709C-587F-46E9-AF73-E01598122112}" type="presOf" srcId="{E4276502-20CF-46D7-B89C-135916DA0599}" destId="{E707D4D2-72E4-46B9-93C2-3BDB541E37D1}" srcOrd="0" destOrd="3" presId="urn:microsoft.com/office/officeart/2005/8/layout/vList2"/>
    <dgm:cxn modelId="{B5C48497-8534-4D3A-A996-6BB85D54754A}" srcId="{65FF0805-2D9A-49E7-8A5B-D62529B92D89}" destId="{EDB3ED3B-FDB2-4F1D-B5CD-70963C59E531}" srcOrd="0" destOrd="0" parTransId="{FCC5B9CF-2DCF-408C-B434-0005A8920533}" sibTransId="{15692C34-A54B-4B1B-ACAB-0D397205E729}"/>
    <dgm:cxn modelId="{48B33D52-F406-43EB-A608-822B9CF8FAF8}" type="presOf" srcId="{EDB3ED3B-FDB2-4F1D-B5CD-70963C59E531}" destId="{E707D4D2-72E4-46B9-93C2-3BDB541E37D1}" srcOrd="0" destOrd="0" presId="urn:microsoft.com/office/officeart/2005/8/layout/vList2"/>
    <dgm:cxn modelId="{6C19DD27-377C-4607-BB5F-F1BED4F4E58E}" srcId="{65FF0805-2D9A-49E7-8A5B-D62529B92D89}" destId="{8A4F3F75-7A52-487F-8741-990D7DDDE3B1}" srcOrd="5" destOrd="0" parTransId="{2256997A-541A-4EA8-A4E8-4E22109642EE}" sibTransId="{45649695-E367-4978-9D12-3ADA7AC07192}"/>
    <dgm:cxn modelId="{8E0C6A9A-6F61-478B-BBD9-290DF182718D}" srcId="{65FF0805-2D9A-49E7-8A5B-D62529B92D89}" destId="{35BD26A8-450C-4820-95FE-66106A3EBA28}" srcOrd="4" destOrd="0" parTransId="{69CDEB9A-33C8-40E9-9981-CC2B2B2D194B}" sibTransId="{B90BCB84-53CF-47AF-BEC8-56A13BCEE8E4}"/>
    <dgm:cxn modelId="{05FF10A9-48FE-4DA4-9F93-9C694400F4F6}" type="presOf" srcId="{4D648426-2524-4B23-9BE7-98AEFC03AA99}" destId="{E707D4D2-72E4-46B9-93C2-3BDB541E37D1}" srcOrd="0" destOrd="2" presId="urn:microsoft.com/office/officeart/2005/8/layout/vList2"/>
    <dgm:cxn modelId="{665E49BF-3194-4AC3-9D4F-6EB41FCBFC20}" srcId="{65FF0805-2D9A-49E7-8A5B-D62529B92D89}" destId="{AB3A9174-2087-460A-8DF1-E61079C95783}" srcOrd="1" destOrd="0" parTransId="{92850509-5A33-44A8-8811-2EA65E2DE6E2}" sibTransId="{671C77D7-EF12-451E-BEF3-837A7A7E5248}"/>
    <dgm:cxn modelId="{4A4BE027-C642-4606-9BF2-2B944ECC56DF}" type="presOf" srcId="{AB3A9174-2087-460A-8DF1-E61079C95783}" destId="{E707D4D2-72E4-46B9-93C2-3BDB541E37D1}" srcOrd="0" destOrd="1" presId="urn:microsoft.com/office/officeart/2005/8/layout/vList2"/>
    <dgm:cxn modelId="{FF108158-1468-424D-BB5A-6BC5586C44C9}" srcId="{65FF0805-2D9A-49E7-8A5B-D62529B92D89}" destId="{E4276502-20CF-46D7-B89C-135916DA0599}" srcOrd="3" destOrd="0" parTransId="{B7002BEA-DECB-474B-B1F6-7FC513682A86}" sibTransId="{603CB264-1AF7-425C-95B7-17A318F6D916}"/>
    <dgm:cxn modelId="{CA97710E-12F7-43F9-A092-8DEF5402441B}" type="presOf" srcId="{35BD26A8-450C-4820-95FE-66106A3EBA28}" destId="{E707D4D2-72E4-46B9-93C2-3BDB541E37D1}" srcOrd="0" destOrd="4" presId="urn:microsoft.com/office/officeart/2005/8/layout/vList2"/>
    <dgm:cxn modelId="{43703E82-F82F-4453-ACD6-63996FC9EBA4}" srcId="{25C0EC37-983C-471B-B773-819EEFA41E51}" destId="{65FF0805-2D9A-49E7-8A5B-D62529B92D89}" srcOrd="0" destOrd="0" parTransId="{7D95B164-4495-4315-983A-6613EC466D2B}" sibTransId="{5A6DBFC9-1E22-46C7-BF09-2E6E9D30896E}"/>
    <dgm:cxn modelId="{779BC001-B3F3-435A-BD0B-6FFA622BE147}" type="presOf" srcId="{25C0EC37-983C-471B-B773-819EEFA41E51}" destId="{02ED95F1-BB6A-49D9-A84C-E36D3C90EF93}" srcOrd="0" destOrd="0" presId="urn:microsoft.com/office/officeart/2005/8/layout/vList2"/>
    <dgm:cxn modelId="{BBB0C160-7F85-47B1-A532-FCAF902DB129}" type="presOf" srcId="{8A4F3F75-7A52-487F-8741-990D7DDDE3B1}" destId="{E707D4D2-72E4-46B9-93C2-3BDB541E37D1}" srcOrd="0" destOrd="5" presId="urn:microsoft.com/office/officeart/2005/8/layout/vList2"/>
    <dgm:cxn modelId="{E6F66387-F9A5-4E95-BCED-A9A5D14A415A}" type="presParOf" srcId="{02ED95F1-BB6A-49D9-A84C-E36D3C90EF93}" destId="{67C3FB4B-C051-4F34-8B37-567C9E2AA538}" srcOrd="0" destOrd="0" presId="urn:microsoft.com/office/officeart/2005/8/layout/vList2"/>
    <dgm:cxn modelId="{E46CE18D-68CC-4405-AD69-AAC8340F57C9}" type="presParOf" srcId="{02ED95F1-BB6A-49D9-A84C-E36D3C90EF93}" destId="{E707D4D2-72E4-46B9-93C2-3BDB541E37D1}"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82933D9-63CE-4B65-81AC-134B518D02CE}"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AD4B0830-3B2B-4320-9998-775255821988}">
      <dgm:prSet custT="1"/>
      <dgm:spPr/>
      <dgm:t>
        <a:bodyPr/>
        <a:lstStyle/>
        <a:p>
          <a:r>
            <a:rPr lang="tr-TR" sz="1600" dirty="0">
              <a:effectLst/>
              <a:latin typeface="Times New Roman" panose="02020603050405020304" pitchFamily="18" charset="0"/>
            </a:rPr>
            <a:t>Sektörüne bakılmaksızın  firma düzeyinde  katma değer yaratan, Türkiye’de yerleşik ve proje sonuçlarını Türkiye’de uygulamayı taahhüt eden sermaye şirketleri ile Yükseköğretim Kanunu kapsamında yer alan yükseköğretim  kurumları, vakıf üniversiteleri, eğitim ve araştırma hastaneleri ve ilgili mevzuatında Ar-Ge yapmakla görevlendirilmiş kamu araştırma merkez ve enstitüleri ortak proje başvurusunda bulunur.</a:t>
          </a:r>
          <a:endParaRPr lang="tr-TR" sz="1600" dirty="0">
            <a:effectLst/>
            <a:latin typeface="Times New Roman" panose="02020603050405020304" pitchFamily="18" charset="0"/>
            <a:ea typeface="Times New Roman" panose="02020603050405020304" pitchFamily="18" charset="0"/>
          </a:endParaRPr>
        </a:p>
      </dgm:t>
    </dgm:pt>
    <dgm:pt modelId="{FA7843AF-BAC2-426D-85B1-9C9B25CD1480}" type="parTrans" cxnId="{46E7EEB0-6884-46D5-B005-225387E6E4FA}">
      <dgm:prSet/>
      <dgm:spPr/>
      <dgm:t>
        <a:bodyPr/>
        <a:lstStyle/>
        <a:p>
          <a:endParaRPr lang="tr-TR"/>
        </a:p>
      </dgm:t>
    </dgm:pt>
    <dgm:pt modelId="{DADBB5E4-D7C4-49B4-A38A-46B0DEFC4E44}" type="sibTrans" cxnId="{46E7EEB0-6884-46D5-B005-225387E6E4FA}">
      <dgm:prSet/>
      <dgm:spPr/>
      <dgm:t>
        <a:bodyPr/>
        <a:lstStyle/>
        <a:p>
          <a:endParaRPr lang="tr-TR"/>
        </a:p>
      </dgm:t>
    </dgm:pt>
    <dgm:pt modelId="{9E792D0C-F71B-45A1-AAE5-A5179AC86504}" type="pres">
      <dgm:prSet presAssocID="{982933D9-63CE-4B65-81AC-134B518D02CE}" presName="linear" presStyleCnt="0">
        <dgm:presLayoutVars>
          <dgm:animLvl val="lvl"/>
          <dgm:resizeHandles val="exact"/>
        </dgm:presLayoutVars>
      </dgm:prSet>
      <dgm:spPr/>
      <dgm:t>
        <a:bodyPr/>
        <a:lstStyle/>
        <a:p>
          <a:endParaRPr lang="tr-TR"/>
        </a:p>
      </dgm:t>
    </dgm:pt>
    <dgm:pt modelId="{789911EB-81E3-4A36-88C2-26965F33E06D}" type="pres">
      <dgm:prSet presAssocID="{AD4B0830-3B2B-4320-9998-775255821988}" presName="parentText" presStyleLbl="node1" presStyleIdx="0" presStyleCnt="1" custScaleY="111677">
        <dgm:presLayoutVars>
          <dgm:chMax val="0"/>
          <dgm:bulletEnabled val="1"/>
        </dgm:presLayoutVars>
      </dgm:prSet>
      <dgm:spPr/>
      <dgm:t>
        <a:bodyPr/>
        <a:lstStyle/>
        <a:p>
          <a:endParaRPr lang="tr-TR"/>
        </a:p>
      </dgm:t>
    </dgm:pt>
  </dgm:ptLst>
  <dgm:cxnLst>
    <dgm:cxn modelId="{46E7EEB0-6884-46D5-B005-225387E6E4FA}" srcId="{982933D9-63CE-4B65-81AC-134B518D02CE}" destId="{AD4B0830-3B2B-4320-9998-775255821988}" srcOrd="0" destOrd="0" parTransId="{FA7843AF-BAC2-426D-85B1-9C9B25CD1480}" sibTransId="{DADBB5E4-D7C4-49B4-A38A-46B0DEFC4E44}"/>
    <dgm:cxn modelId="{DD07BD2A-A772-4875-BB72-E6C558A5C7DE}" type="presOf" srcId="{982933D9-63CE-4B65-81AC-134B518D02CE}" destId="{9E792D0C-F71B-45A1-AAE5-A5179AC86504}" srcOrd="0" destOrd="0" presId="urn:microsoft.com/office/officeart/2005/8/layout/vList2"/>
    <dgm:cxn modelId="{3282E06D-A6FC-4B04-AA9E-E79475BAF072}" type="presOf" srcId="{AD4B0830-3B2B-4320-9998-775255821988}" destId="{789911EB-81E3-4A36-88C2-26965F33E06D}" srcOrd="0" destOrd="0" presId="urn:microsoft.com/office/officeart/2005/8/layout/vList2"/>
    <dgm:cxn modelId="{F8A86578-450B-46EF-B46F-66CF9FB84928}" type="presParOf" srcId="{9E792D0C-F71B-45A1-AAE5-A5179AC86504}" destId="{789911EB-81E3-4A36-88C2-26965F33E06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82933D9-63CE-4B65-81AC-134B518D02CE}"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AD4B0830-3B2B-4320-9998-775255821988}">
      <dgm:prSet custT="1"/>
      <dgm:spPr/>
      <dgm:t>
        <a:bodyPr/>
        <a:lstStyle/>
        <a:p>
          <a:r>
            <a:rPr lang="tr-TR" sz="1600">
              <a:effectLst/>
              <a:latin typeface="Times New Roman" panose="02020603050405020304" pitchFamily="18" charset="0"/>
            </a:rPr>
            <a:t>Programa, Müşteri Kuruluş ve Yürütücü Kuruluş ortak başvuru yapabilecektir.</a:t>
          </a:r>
          <a:endParaRPr lang="tr-TR" sz="1600" dirty="0">
            <a:effectLst/>
            <a:latin typeface="Times New Roman" panose="02020603050405020304" pitchFamily="18" charset="0"/>
            <a:ea typeface="Times New Roman" panose="02020603050405020304" pitchFamily="18" charset="0"/>
          </a:endParaRPr>
        </a:p>
      </dgm:t>
    </dgm:pt>
    <dgm:pt modelId="{FA7843AF-BAC2-426D-85B1-9C9B25CD1480}" type="parTrans" cxnId="{46E7EEB0-6884-46D5-B005-225387E6E4FA}">
      <dgm:prSet/>
      <dgm:spPr/>
      <dgm:t>
        <a:bodyPr/>
        <a:lstStyle/>
        <a:p>
          <a:endParaRPr lang="tr-TR"/>
        </a:p>
      </dgm:t>
    </dgm:pt>
    <dgm:pt modelId="{DADBB5E4-D7C4-49B4-A38A-46B0DEFC4E44}" type="sibTrans" cxnId="{46E7EEB0-6884-46D5-B005-225387E6E4FA}">
      <dgm:prSet/>
      <dgm:spPr/>
      <dgm:t>
        <a:bodyPr/>
        <a:lstStyle/>
        <a:p>
          <a:endParaRPr lang="tr-TR"/>
        </a:p>
      </dgm:t>
    </dgm:pt>
    <dgm:pt modelId="{A87D4264-61FD-4C90-B42D-F9B5369E20DB}">
      <dgm:prSet custT="1"/>
      <dgm:spPr/>
      <dgm:t>
        <a:bodyPr/>
        <a:lstStyle/>
        <a:p>
          <a:r>
            <a:rPr lang="tr-TR" sz="1600">
              <a:effectLst/>
              <a:latin typeface="Times New Roman" panose="02020603050405020304" pitchFamily="18" charset="0"/>
            </a:rPr>
            <a:t>1 milyon TL’ye kadar olan proje bütçesi desteklenebilecektir.</a:t>
          </a:r>
        </a:p>
      </dgm:t>
    </dgm:pt>
    <dgm:pt modelId="{4A972528-4C69-4F2F-9FE5-D0786ED57F7F}" type="parTrans" cxnId="{6C346999-2FDE-4AAD-BDFE-E673ECF83186}">
      <dgm:prSet/>
      <dgm:spPr/>
      <dgm:t>
        <a:bodyPr/>
        <a:lstStyle/>
        <a:p>
          <a:endParaRPr lang="tr-TR"/>
        </a:p>
      </dgm:t>
    </dgm:pt>
    <dgm:pt modelId="{E609CA54-0D6B-4E89-A6A5-AD8F5972092A}" type="sibTrans" cxnId="{6C346999-2FDE-4AAD-BDFE-E673ECF83186}">
      <dgm:prSet/>
      <dgm:spPr/>
      <dgm:t>
        <a:bodyPr/>
        <a:lstStyle/>
        <a:p>
          <a:endParaRPr lang="tr-TR"/>
        </a:p>
      </dgm:t>
    </dgm:pt>
    <dgm:pt modelId="{3669243C-5E9A-43AD-BCF7-21C4F7003B12}">
      <dgm:prSet custT="1"/>
      <dgm:spPr/>
      <dgm:t>
        <a:bodyPr/>
        <a:lstStyle/>
        <a:p>
          <a:r>
            <a:rPr lang="tr-TR" sz="1600">
              <a:effectLst/>
              <a:latin typeface="Times New Roman" panose="02020603050405020304" pitchFamily="18" charset="0"/>
            </a:rPr>
            <a:t>Azami destek süresi 24 aydır.</a:t>
          </a:r>
        </a:p>
      </dgm:t>
    </dgm:pt>
    <dgm:pt modelId="{E874718A-4FEB-42A7-9C85-0233B442772A}" type="parTrans" cxnId="{BE1A0830-275E-4FC7-83BD-23F764D01CDF}">
      <dgm:prSet/>
      <dgm:spPr/>
      <dgm:t>
        <a:bodyPr/>
        <a:lstStyle/>
        <a:p>
          <a:endParaRPr lang="tr-TR"/>
        </a:p>
      </dgm:t>
    </dgm:pt>
    <dgm:pt modelId="{724439E6-0703-4331-8905-3A5B66E40E2A}" type="sibTrans" cxnId="{BE1A0830-275E-4FC7-83BD-23F764D01CDF}">
      <dgm:prSet/>
      <dgm:spPr/>
      <dgm:t>
        <a:bodyPr/>
        <a:lstStyle/>
        <a:p>
          <a:endParaRPr lang="tr-TR"/>
        </a:p>
      </dgm:t>
    </dgm:pt>
    <dgm:pt modelId="{6E4F07EC-C44E-4AFE-B185-3BB20251E3B4}">
      <dgm:prSet custT="1"/>
      <dgm:spPr/>
      <dgm:t>
        <a:bodyPr/>
        <a:lstStyle/>
        <a:p>
          <a:r>
            <a:rPr lang="tr-TR" sz="1600" dirty="0">
              <a:effectLst/>
              <a:latin typeface="Times New Roman" panose="02020603050405020304" pitchFamily="18" charset="0"/>
            </a:rPr>
            <a:t>KOBİ için %</a:t>
          </a:r>
          <a:r>
            <a:rPr lang="tr-TR" sz="1600" dirty="0" smtClean="0">
              <a:effectLst/>
              <a:latin typeface="Times New Roman" panose="02020603050405020304" pitchFamily="18" charset="0"/>
            </a:rPr>
            <a:t>75, </a:t>
          </a:r>
          <a:r>
            <a:rPr lang="tr-TR" sz="1600" dirty="0">
              <a:effectLst/>
              <a:latin typeface="Times New Roman" panose="02020603050405020304" pitchFamily="18" charset="0"/>
            </a:rPr>
            <a:t>Büyük ölçekli kuruluş için %60 destek oranı. </a:t>
          </a:r>
        </a:p>
      </dgm:t>
    </dgm:pt>
    <dgm:pt modelId="{139DDAA2-5AC1-4DE4-9AAA-CB6C74CBA55A}" type="parTrans" cxnId="{75CFCCF8-B5A6-4C7C-A091-AB78E3DAF035}">
      <dgm:prSet/>
      <dgm:spPr/>
      <dgm:t>
        <a:bodyPr/>
        <a:lstStyle/>
        <a:p>
          <a:endParaRPr lang="tr-TR"/>
        </a:p>
      </dgm:t>
    </dgm:pt>
    <dgm:pt modelId="{017CB13A-141C-40C4-9FF4-1AA1A02E26B7}" type="sibTrans" cxnId="{75CFCCF8-B5A6-4C7C-A091-AB78E3DAF035}">
      <dgm:prSet/>
      <dgm:spPr/>
      <dgm:t>
        <a:bodyPr/>
        <a:lstStyle/>
        <a:p>
          <a:endParaRPr lang="tr-TR"/>
        </a:p>
      </dgm:t>
    </dgm:pt>
    <dgm:pt modelId="{E43B3EDA-F33B-4A6A-BFE1-06B441B3C4E3}">
      <dgm:prSet custT="1"/>
      <dgm:spPr/>
      <dgm:t>
        <a:bodyPr/>
        <a:lstStyle/>
        <a:p>
          <a:r>
            <a:rPr lang="tr-TR" sz="1600" dirty="0">
              <a:effectLst/>
              <a:latin typeface="Times New Roman" panose="02020603050405020304" pitchFamily="18" charset="0"/>
            </a:rPr>
            <a:t>Proje Teşvik İkramiyesi ödenecektir.</a:t>
          </a:r>
        </a:p>
      </dgm:t>
    </dgm:pt>
    <dgm:pt modelId="{5DF14397-497E-4746-8D41-A04F9B08846C}" type="parTrans" cxnId="{401854BC-9B16-4202-AB26-4B3CE7AB66A3}">
      <dgm:prSet/>
      <dgm:spPr/>
      <dgm:t>
        <a:bodyPr/>
        <a:lstStyle/>
        <a:p>
          <a:endParaRPr lang="tr-TR"/>
        </a:p>
      </dgm:t>
    </dgm:pt>
    <dgm:pt modelId="{5E278116-A51F-4B46-855A-B6127D5EA580}" type="sibTrans" cxnId="{401854BC-9B16-4202-AB26-4B3CE7AB66A3}">
      <dgm:prSet/>
      <dgm:spPr/>
      <dgm:t>
        <a:bodyPr/>
        <a:lstStyle/>
        <a:p>
          <a:endParaRPr lang="tr-TR"/>
        </a:p>
      </dgm:t>
    </dgm:pt>
    <dgm:pt modelId="{9159AC11-AADF-4C54-AC14-337302B07A39}">
      <dgm:prSet custT="1"/>
      <dgm:spPr/>
      <dgm:t>
        <a:bodyPr/>
        <a:lstStyle/>
        <a:p>
          <a:r>
            <a:rPr lang="tr-TR" sz="1600">
              <a:effectLst/>
              <a:latin typeface="Times New Roman" panose="02020603050405020304" pitchFamily="18" charset="0"/>
            </a:rPr>
            <a:t>Farklı </a:t>
          </a:r>
          <a:r>
            <a:rPr lang="tr-TR" sz="1600" dirty="0">
              <a:effectLst/>
              <a:latin typeface="Times New Roman" panose="02020603050405020304" pitchFamily="18" charset="0"/>
            </a:rPr>
            <a:t>üniversitelerden araştırmacılar aynı proje ekibi içinde yer alabilecektir.</a:t>
          </a:r>
        </a:p>
      </dgm:t>
    </dgm:pt>
    <dgm:pt modelId="{7903E5FD-F28D-4012-A4FE-DC70E73AA4CA}" type="parTrans" cxnId="{F6C4182F-0E8A-459C-9466-24637D5F3A85}">
      <dgm:prSet/>
      <dgm:spPr/>
      <dgm:t>
        <a:bodyPr/>
        <a:lstStyle/>
        <a:p>
          <a:endParaRPr lang="tr-TR"/>
        </a:p>
      </dgm:t>
    </dgm:pt>
    <dgm:pt modelId="{8B8C0784-E88B-4262-98E4-F10ACDB141FB}" type="sibTrans" cxnId="{F6C4182F-0E8A-459C-9466-24637D5F3A85}">
      <dgm:prSet/>
      <dgm:spPr/>
      <dgm:t>
        <a:bodyPr/>
        <a:lstStyle/>
        <a:p>
          <a:endParaRPr lang="tr-TR"/>
        </a:p>
      </dgm:t>
    </dgm:pt>
    <dgm:pt modelId="{ADD5CA4B-3D29-4562-8B51-1B402BAD093F}">
      <dgm:prSet custT="1"/>
      <dgm:spPr/>
      <dgm:t>
        <a:bodyPr/>
        <a:lstStyle/>
        <a:p>
          <a:r>
            <a:rPr lang="tr-TR" sz="1600">
              <a:effectLst/>
              <a:latin typeface="Times New Roman" panose="02020603050405020304" pitchFamily="18" charset="0"/>
            </a:rPr>
            <a:t>Yürütücü </a:t>
          </a:r>
          <a:r>
            <a:rPr lang="tr-TR" sz="1600" dirty="0">
              <a:effectLst/>
              <a:latin typeface="Times New Roman" panose="02020603050405020304" pitchFamily="18" charset="0"/>
            </a:rPr>
            <a:t>Kuruluş, Müşteri Kuruluştan dönemsel bütçenin %10’unu aşmamak kaydıyla hizmet alabilecektir.</a:t>
          </a:r>
        </a:p>
      </dgm:t>
    </dgm:pt>
    <dgm:pt modelId="{DF630BBA-2C43-4F43-BE7E-D9C4AA3416D2}" type="parTrans" cxnId="{7D661379-6ACE-45A1-AD65-A40CFDA2B82F}">
      <dgm:prSet/>
      <dgm:spPr/>
      <dgm:t>
        <a:bodyPr/>
        <a:lstStyle/>
        <a:p>
          <a:endParaRPr lang="tr-TR"/>
        </a:p>
      </dgm:t>
    </dgm:pt>
    <dgm:pt modelId="{2210A871-A21B-4137-A762-540520E61B66}" type="sibTrans" cxnId="{7D661379-6ACE-45A1-AD65-A40CFDA2B82F}">
      <dgm:prSet/>
      <dgm:spPr/>
      <dgm:t>
        <a:bodyPr/>
        <a:lstStyle/>
        <a:p>
          <a:endParaRPr lang="tr-TR"/>
        </a:p>
      </dgm:t>
    </dgm:pt>
    <dgm:pt modelId="{9E792D0C-F71B-45A1-AAE5-A5179AC86504}" type="pres">
      <dgm:prSet presAssocID="{982933D9-63CE-4B65-81AC-134B518D02CE}" presName="linear" presStyleCnt="0">
        <dgm:presLayoutVars>
          <dgm:animLvl val="lvl"/>
          <dgm:resizeHandles val="exact"/>
        </dgm:presLayoutVars>
      </dgm:prSet>
      <dgm:spPr/>
      <dgm:t>
        <a:bodyPr/>
        <a:lstStyle/>
        <a:p>
          <a:endParaRPr lang="tr-TR"/>
        </a:p>
      </dgm:t>
    </dgm:pt>
    <dgm:pt modelId="{789911EB-81E3-4A36-88C2-26965F33E06D}" type="pres">
      <dgm:prSet presAssocID="{AD4B0830-3B2B-4320-9998-775255821988}" presName="parentText" presStyleLbl="node1" presStyleIdx="0" presStyleCnt="7">
        <dgm:presLayoutVars>
          <dgm:chMax val="0"/>
          <dgm:bulletEnabled val="1"/>
        </dgm:presLayoutVars>
      </dgm:prSet>
      <dgm:spPr/>
      <dgm:t>
        <a:bodyPr/>
        <a:lstStyle/>
        <a:p>
          <a:endParaRPr lang="tr-TR"/>
        </a:p>
      </dgm:t>
    </dgm:pt>
    <dgm:pt modelId="{E4DF4B11-9D29-4F53-9466-44C9FF95ED48}" type="pres">
      <dgm:prSet presAssocID="{DADBB5E4-D7C4-49B4-A38A-46B0DEFC4E44}" presName="spacer" presStyleCnt="0"/>
      <dgm:spPr/>
    </dgm:pt>
    <dgm:pt modelId="{01D0C8B8-D9A4-4069-96F4-4016FD7C2650}" type="pres">
      <dgm:prSet presAssocID="{A87D4264-61FD-4C90-B42D-F9B5369E20DB}" presName="parentText" presStyleLbl="node1" presStyleIdx="1" presStyleCnt="7">
        <dgm:presLayoutVars>
          <dgm:chMax val="0"/>
          <dgm:bulletEnabled val="1"/>
        </dgm:presLayoutVars>
      </dgm:prSet>
      <dgm:spPr/>
      <dgm:t>
        <a:bodyPr/>
        <a:lstStyle/>
        <a:p>
          <a:endParaRPr lang="tr-TR"/>
        </a:p>
      </dgm:t>
    </dgm:pt>
    <dgm:pt modelId="{F58ADDD1-C10F-416F-BB46-39665DA8CE8F}" type="pres">
      <dgm:prSet presAssocID="{E609CA54-0D6B-4E89-A6A5-AD8F5972092A}" presName="spacer" presStyleCnt="0"/>
      <dgm:spPr/>
    </dgm:pt>
    <dgm:pt modelId="{4DCFB9AB-1A8F-47CB-8189-43D1499C12FF}" type="pres">
      <dgm:prSet presAssocID="{3669243C-5E9A-43AD-BCF7-21C4F7003B12}" presName="parentText" presStyleLbl="node1" presStyleIdx="2" presStyleCnt="7">
        <dgm:presLayoutVars>
          <dgm:chMax val="0"/>
          <dgm:bulletEnabled val="1"/>
        </dgm:presLayoutVars>
      </dgm:prSet>
      <dgm:spPr/>
      <dgm:t>
        <a:bodyPr/>
        <a:lstStyle/>
        <a:p>
          <a:endParaRPr lang="tr-TR"/>
        </a:p>
      </dgm:t>
    </dgm:pt>
    <dgm:pt modelId="{7F26ACF0-FCA4-4F81-B314-6811E010CCD1}" type="pres">
      <dgm:prSet presAssocID="{724439E6-0703-4331-8905-3A5B66E40E2A}" presName="spacer" presStyleCnt="0"/>
      <dgm:spPr/>
    </dgm:pt>
    <dgm:pt modelId="{BFAB9B59-C68F-4F0E-8BE1-99793B46B21B}" type="pres">
      <dgm:prSet presAssocID="{6E4F07EC-C44E-4AFE-B185-3BB20251E3B4}" presName="parentText" presStyleLbl="node1" presStyleIdx="3" presStyleCnt="7">
        <dgm:presLayoutVars>
          <dgm:chMax val="0"/>
          <dgm:bulletEnabled val="1"/>
        </dgm:presLayoutVars>
      </dgm:prSet>
      <dgm:spPr/>
      <dgm:t>
        <a:bodyPr/>
        <a:lstStyle/>
        <a:p>
          <a:endParaRPr lang="tr-TR"/>
        </a:p>
      </dgm:t>
    </dgm:pt>
    <dgm:pt modelId="{AB4B144D-9AD5-42EF-995D-0200547DE95B}" type="pres">
      <dgm:prSet presAssocID="{017CB13A-141C-40C4-9FF4-1AA1A02E26B7}" presName="spacer" presStyleCnt="0"/>
      <dgm:spPr/>
    </dgm:pt>
    <dgm:pt modelId="{231B53C3-CAD6-4314-B4EC-34B342BA057D}" type="pres">
      <dgm:prSet presAssocID="{ADD5CA4B-3D29-4562-8B51-1B402BAD093F}" presName="parentText" presStyleLbl="node1" presStyleIdx="4" presStyleCnt="7">
        <dgm:presLayoutVars>
          <dgm:chMax val="0"/>
          <dgm:bulletEnabled val="1"/>
        </dgm:presLayoutVars>
      </dgm:prSet>
      <dgm:spPr/>
      <dgm:t>
        <a:bodyPr/>
        <a:lstStyle/>
        <a:p>
          <a:endParaRPr lang="tr-TR"/>
        </a:p>
      </dgm:t>
    </dgm:pt>
    <dgm:pt modelId="{08A69A10-AB81-408E-957E-7BAE15E91AC8}" type="pres">
      <dgm:prSet presAssocID="{2210A871-A21B-4137-A762-540520E61B66}" presName="spacer" presStyleCnt="0"/>
      <dgm:spPr/>
    </dgm:pt>
    <dgm:pt modelId="{39DD8FBB-DD5A-4DDA-8850-2948179543F7}" type="pres">
      <dgm:prSet presAssocID="{9159AC11-AADF-4C54-AC14-337302B07A39}" presName="parentText" presStyleLbl="node1" presStyleIdx="5" presStyleCnt="7">
        <dgm:presLayoutVars>
          <dgm:chMax val="0"/>
          <dgm:bulletEnabled val="1"/>
        </dgm:presLayoutVars>
      </dgm:prSet>
      <dgm:spPr/>
      <dgm:t>
        <a:bodyPr/>
        <a:lstStyle/>
        <a:p>
          <a:endParaRPr lang="tr-TR"/>
        </a:p>
      </dgm:t>
    </dgm:pt>
    <dgm:pt modelId="{EAF05A90-04F5-4A64-A0FE-6D523F1F446E}" type="pres">
      <dgm:prSet presAssocID="{8B8C0784-E88B-4262-98E4-F10ACDB141FB}" presName="spacer" presStyleCnt="0"/>
      <dgm:spPr/>
    </dgm:pt>
    <dgm:pt modelId="{75C4AD04-D8B2-446E-93F6-E2C2C701A9F0}" type="pres">
      <dgm:prSet presAssocID="{E43B3EDA-F33B-4A6A-BFE1-06B441B3C4E3}" presName="parentText" presStyleLbl="node1" presStyleIdx="6" presStyleCnt="7">
        <dgm:presLayoutVars>
          <dgm:chMax val="0"/>
          <dgm:bulletEnabled val="1"/>
        </dgm:presLayoutVars>
      </dgm:prSet>
      <dgm:spPr/>
      <dgm:t>
        <a:bodyPr/>
        <a:lstStyle/>
        <a:p>
          <a:endParaRPr lang="tr-TR"/>
        </a:p>
      </dgm:t>
    </dgm:pt>
  </dgm:ptLst>
  <dgm:cxnLst>
    <dgm:cxn modelId="{7D661379-6ACE-45A1-AD65-A40CFDA2B82F}" srcId="{982933D9-63CE-4B65-81AC-134B518D02CE}" destId="{ADD5CA4B-3D29-4562-8B51-1B402BAD093F}" srcOrd="4" destOrd="0" parTransId="{DF630BBA-2C43-4F43-BE7E-D9C4AA3416D2}" sibTransId="{2210A871-A21B-4137-A762-540520E61B66}"/>
    <dgm:cxn modelId="{8C4BB242-8DC8-4D7E-B35C-6E2C825F0001}" type="presOf" srcId="{A87D4264-61FD-4C90-B42D-F9B5369E20DB}" destId="{01D0C8B8-D9A4-4069-96F4-4016FD7C2650}" srcOrd="0" destOrd="0" presId="urn:microsoft.com/office/officeart/2005/8/layout/vList2"/>
    <dgm:cxn modelId="{6BE173C3-B6F3-4D9B-BF45-C83CB1322CE4}" type="presOf" srcId="{E43B3EDA-F33B-4A6A-BFE1-06B441B3C4E3}" destId="{75C4AD04-D8B2-446E-93F6-E2C2C701A9F0}" srcOrd="0" destOrd="0" presId="urn:microsoft.com/office/officeart/2005/8/layout/vList2"/>
    <dgm:cxn modelId="{6C346999-2FDE-4AAD-BDFE-E673ECF83186}" srcId="{982933D9-63CE-4B65-81AC-134B518D02CE}" destId="{A87D4264-61FD-4C90-B42D-F9B5369E20DB}" srcOrd="1" destOrd="0" parTransId="{4A972528-4C69-4F2F-9FE5-D0786ED57F7F}" sibTransId="{E609CA54-0D6B-4E89-A6A5-AD8F5972092A}"/>
    <dgm:cxn modelId="{F6C4182F-0E8A-459C-9466-24637D5F3A85}" srcId="{982933D9-63CE-4B65-81AC-134B518D02CE}" destId="{9159AC11-AADF-4C54-AC14-337302B07A39}" srcOrd="5" destOrd="0" parTransId="{7903E5FD-F28D-4012-A4FE-DC70E73AA4CA}" sibTransId="{8B8C0784-E88B-4262-98E4-F10ACDB141FB}"/>
    <dgm:cxn modelId="{46E7EEB0-6884-46D5-B005-225387E6E4FA}" srcId="{982933D9-63CE-4B65-81AC-134B518D02CE}" destId="{AD4B0830-3B2B-4320-9998-775255821988}" srcOrd="0" destOrd="0" parTransId="{FA7843AF-BAC2-426D-85B1-9C9B25CD1480}" sibTransId="{DADBB5E4-D7C4-49B4-A38A-46B0DEFC4E44}"/>
    <dgm:cxn modelId="{69B8241A-3AD8-4FA1-A665-3AA7FA945EF4}" type="presOf" srcId="{3669243C-5E9A-43AD-BCF7-21C4F7003B12}" destId="{4DCFB9AB-1A8F-47CB-8189-43D1499C12FF}" srcOrd="0" destOrd="0" presId="urn:microsoft.com/office/officeart/2005/8/layout/vList2"/>
    <dgm:cxn modelId="{C2C86FB4-56D5-4500-BDDE-1BF8138384D9}" type="presOf" srcId="{ADD5CA4B-3D29-4562-8B51-1B402BAD093F}" destId="{231B53C3-CAD6-4314-B4EC-34B342BA057D}" srcOrd="0" destOrd="0" presId="urn:microsoft.com/office/officeart/2005/8/layout/vList2"/>
    <dgm:cxn modelId="{DD07BD2A-A772-4875-BB72-E6C558A5C7DE}" type="presOf" srcId="{982933D9-63CE-4B65-81AC-134B518D02CE}" destId="{9E792D0C-F71B-45A1-AAE5-A5179AC86504}" srcOrd="0" destOrd="0" presId="urn:microsoft.com/office/officeart/2005/8/layout/vList2"/>
    <dgm:cxn modelId="{75CFCCF8-B5A6-4C7C-A091-AB78E3DAF035}" srcId="{982933D9-63CE-4B65-81AC-134B518D02CE}" destId="{6E4F07EC-C44E-4AFE-B185-3BB20251E3B4}" srcOrd="3" destOrd="0" parTransId="{139DDAA2-5AC1-4DE4-9AAA-CB6C74CBA55A}" sibTransId="{017CB13A-141C-40C4-9FF4-1AA1A02E26B7}"/>
    <dgm:cxn modelId="{D6B80952-4073-4DE1-A124-DBC783BE8D40}" type="presOf" srcId="{9159AC11-AADF-4C54-AC14-337302B07A39}" destId="{39DD8FBB-DD5A-4DDA-8850-2948179543F7}" srcOrd="0" destOrd="0" presId="urn:microsoft.com/office/officeart/2005/8/layout/vList2"/>
    <dgm:cxn modelId="{401854BC-9B16-4202-AB26-4B3CE7AB66A3}" srcId="{982933D9-63CE-4B65-81AC-134B518D02CE}" destId="{E43B3EDA-F33B-4A6A-BFE1-06B441B3C4E3}" srcOrd="6" destOrd="0" parTransId="{5DF14397-497E-4746-8D41-A04F9B08846C}" sibTransId="{5E278116-A51F-4B46-855A-B6127D5EA580}"/>
    <dgm:cxn modelId="{BE1A0830-275E-4FC7-83BD-23F764D01CDF}" srcId="{982933D9-63CE-4B65-81AC-134B518D02CE}" destId="{3669243C-5E9A-43AD-BCF7-21C4F7003B12}" srcOrd="2" destOrd="0" parTransId="{E874718A-4FEB-42A7-9C85-0233B442772A}" sibTransId="{724439E6-0703-4331-8905-3A5B66E40E2A}"/>
    <dgm:cxn modelId="{789D32FD-DED8-425D-95FC-04792FF9716C}" type="presOf" srcId="{6E4F07EC-C44E-4AFE-B185-3BB20251E3B4}" destId="{BFAB9B59-C68F-4F0E-8BE1-99793B46B21B}" srcOrd="0" destOrd="0" presId="urn:microsoft.com/office/officeart/2005/8/layout/vList2"/>
    <dgm:cxn modelId="{3282E06D-A6FC-4B04-AA9E-E79475BAF072}" type="presOf" srcId="{AD4B0830-3B2B-4320-9998-775255821988}" destId="{789911EB-81E3-4A36-88C2-26965F33E06D}" srcOrd="0" destOrd="0" presId="urn:microsoft.com/office/officeart/2005/8/layout/vList2"/>
    <dgm:cxn modelId="{F8A86578-450B-46EF-B46F-66CF9FB84928}" type="presParOf" srcId="{9E792D0C-F71B-45A1-AAE5-A5179AC86504}" destId="{789911EB-81E3-4A36-88C2-26965F33E06D}" srcOrd="0" destOrd="0" presId="urn:microsoft.com/office/officeart/2005/8/layout/vList2"/>
    <dgm:cxn modelId="{09DCCE84-DB9C-4A9E-A490-2CF1C4D66000}" type="presParOf" srcId="{9E792D0C-F71B-45A1-AAE5-A5179AC86504}" destId="{E4DF4B11-9D29-4F53-9466-44C9FF95ED48}" srcOrd="1" destOrd="0" presId="urn:microsoft.com/office/officeart/2005/8/layout/vList2"/>
    <dgm:cxn modelId="{1B2DF8F8-AC59-478E-AF0D-238D925E4BD9}" type="presParOf" srcId="{9E792D0C-F71B-45A1-AAE5-A5179AC86504}" destId="{01D0C8B8-D9A4-4069-96F4-4016FD7C2650}" srcOrd="2" destOrd="0" presId="urn:microsoft.com/office/officeart/2005/8/layout/vList2"/>
    <dgm:cxn modelId="{F15A546F-A10C-4D51-A439-7C257C3AA2FB}" type="presParOf" srcId="{9E792D0C-F71B-45A1-AAE5-A5179AC86504}" destId="{F58ADDD1-C10F-416F-BB46-39665DA8CE8F}" srcOrd="3" destOrd="0" presId="urn:microsoft.com/office/officeart/2005/8/layout/vList2"/>
    <dgm:cxn modelId="{D97BFA2C-3125-4DE4-B962-B656ADAD9F56}" type="presParOf" srcId="{9E792D0C-F71B-45A1-AAE5-A5179AC86504}" destId="{4DCFB9AB-1A8F-47CB-8189-43D1499C12FF}" srcOrd="4" destOrd="0" presId="urn:microsoft.com/office/officeart/2005/8/layout/vList2"/>
    <dgm:cxn modelId="{E246660E-7A27-4C5B-9FB5-85FCBF539DA2}" type="presParOf" srcId="{9E792D0C-F71B-45A1-AAE5-A5179AC86504}" destId="{7F26ACF0-FCA4-4F81-B314-6811E010CCD1}" srcOrd="5" destOrd="0" presId="urn:microsoft.com/office/officeart/2005/8/layout/vList2"/>
    <dgm:cxn modelId="{EC9D618D-3687-4B79-BD84-557A515472BD}" type="presParOf" srcId="{9E792D0C-F71B-45A1-AAE5-A5179AC86504}" destId="{BFAB9B59-C68F-4F0E-8BE1-99793B46B21B}" srcOrd="6" destOrd="0" presId="urn:microsoft.com/office/officeart/2005/8/layout/vList2"/>
    <dgm:cxn modelId="{23310956-702C-4A06-AA9F-9348CB7D18F1}" type="presParOf" srcId="{9E792D0C-F71B-45A1-AAE5-A5179AC86504}" destId="{AB4B144D-9AD5-42EF-995D-0200547DE95B}" srcOrd="7" destOrd="0" presId="urn:microsoft.com/office/officeart/2005/8/layout/vList2"/>
    <dgm:cxn modelId="{0C5E4B27-6AEE-4745-9223-A26D493E21CF}" type="presParOf" srcId="{9E792D0C-F71B-45A1-AAE5-A5179AC86504}" destId="{231B53C3-CAD6-4314-B4EC-34B342BA057D}" srcOrd="8" destOrd="0" presId="urn:microsoft.com/office/officeart/2005/8/layout/vList2"/>
    <dgm:cxn modelId="{C02FFD6C-0F1F-4458-B94E-D4DA3F01AB85}" type="presParOf" srcId="{9E792D0C-F71B-45A1-AAE5-A5179AC86504}" destId="{08A69A10-AB81-408E-957E-7BAE15E91AC8}" srcOrd="9" destOrd="0" presId="urn:microsoft.com/office/officeart/2005/8/layout/vList2"/>
    <dgm:cxn modelId="{777E51CD-87F9-4104-9C6E-71BDD4E51AFD}" type="presParOf" srcId="{9E792D0C-F71B-45A1-AAE5-A5179AC86504}" destId="{39DD8FBB-DD5A-4DDA-8850-2948179543F7}" srcOrd="10" destOrd="0" presId="urn:microsoft.com/office/officeart/2005/8/layout/vList2"/>
    <dgm:cxn modelId="{E6282769-6B53-4853-980B-19B2D5EB913F}" type="presParOf" srcId="{9E792D0C-F71B-45A1-AAE5-A5179AC86504}" destId="{EAF05A90-04F5-4A64-A0FE-6D523F1F446E}" srcOrd="11" destOrd="0" presId="urn:microsoft.com/office/officeart/2005/8/layout/vList2"/>
    <dgm:cxn modelId="{04441F78-4983-42D2-8A94-6F6AF72758BB}" type="presParOf" srcId="{9E792D0C-F71B-45A1-AAE5-A5179AC86504}" destId="{75C4AD04-D8B2-446E-93F6-E2C2C701A9F0}"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82933D9-63CE-4B65-81AC-134B518D02CE}"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AD4B0830-3B2B-4320-9998-775255821988}">
      <dgm:prSet custT="1"/>
      <dgm:spPr/>
      <dgm:t>
        <a:bodyPr/>
        <a:lstStyle/>
        <a:p>
          <a:r>
            <a:rPr lang="tr-TR" sz="1600" dirty="0">
              <a:effectLst/>
              <a:latin typeface="Times New Roman" panose="02020603050405020304" pitchFamily="18" charset="0"/>
            </a:rPr>
            <a:t>Bir olgunun ya da gözlenebilir bir gerçeğin temelindeki esaslar hakkında yeni bilgi elde etmek için yapılan, belirlenmiş bir uygulaması ya da kullanımı bulunmayan teorik ya da deneysel çalışmalar, durum tespiti projeleri, rutin testler/analizler, altyapı kurmaya yönelik yatırım ağırlıklı ya da Ar-Ge içeriği bulunmayan faaliyetler içeren projeler programın amaçlarına uygun olmadığı için desteklenmez.</a:t>
          </a:r>
        </a:p>
      </dgm:t>
    </dgm:pt>
    <dgm:pt modelId="{FA7843AF-BAC2-426D-85B1-9C9B25CD1480}" type="parTrans" cxnId="{46E7EEB0-6884-46D5-B005-225387E6E4FA}">
      <dgm:prSet/>
      <dgm:spPr/>
      <dgm:t>
        <a:bodyPr/>
        <a:lstStyle/>
        <a:p>
          <a:endParaRPr lang="tr-TR"/>
        </a:p>
      </dgm:t>
    </dgm:pt>
    <dgm:pt modelId="{DADBB5E4-D7C4-49B4-A38A-46B0DEFC4E44}" type="sibTrans" cxnId="{46E7EEB0-6884-46D5-B005-225387E6E4FA}">
      <dgm:prSet/>
      <dgm:spPr/>
      <dgm:t>
        <a:bodyPr/>
        <a:lstStyle/>
        <a:p>
          <a:endParaRPr lang="tr-TR"/>
        </a:p>
      </dgm:t>
    </dgm:pt>
    <dgm:pt modelId="{9E792D0C-F71B-45A1-AAE5-A5179AC86504}" type="pres">
      <dgm:prSet presAssocID="{982933D9-63CE-4B65-81AC-134B518D02CE}" presName="linear" presStyleCnt="0">
        <dgm:presLayoutVars>
          <dgm:animLvl val="lvl"/>
          <dgm:resizeHandles val="exact"/>
        </dgm:presLayoutVars>
      </dgm:prSet>
      <dgm:spPr/>
      <dgm:t>
        <a:bodyPr/>
        <a:lstStyle/>
        <a:p>
          <a:endParaRPr lang="tr-TR"/>
        </a:p>
      </dgm:t>
    </dgm:pt>
    <dgm:pt modelId="{789911EB-81E3-4A36-88C2-26965F33E06D}" type="pres">
      <dgm:prSet presAssocID="{AD4B0830-3B2B-4320-9998-775255821988}" presName="parentText" presStyleLbl="node1" presStyleIdx="0" presStyleCnt="1" custScaleY="111677">
        <dgm:presLayoutVars>
          <dgm:chMax val="0"/>
          <dgm:bulletEnabled val="1"/>
        </dgm:presLayoutVars>
      </dgm:prSet>
      <dgm:spPr/>
      <dgm:t>
        <a:bodyPr/>
        <a:lstStyle/>
        <a:p>
          <a:endParaRPr lang="tr-TR"/>
        </a:p>
      </dgm:t>
    </dgm:pt>
  </dgm:ptLst>
  <dgm:cxnLst>
    <dgm:cxn modelId="{46E7EEB0-6884-46D5-B005-225387E6E4FA}" srcId="{982933D9-63CE-4B65-81AC-134B518D02CE}" destId="{AD4B0830-3B2B-4320-9998-775255821988}" srcOrd="0" destOrd="0" parTransId="{FA7843AF-BAC2-426D-85B1-9C9B25CD1480}" sibTransId="{DADBB5E4-D7C4-49B4-A38A-46B0DEFC4E44}"/>
    <dgm:cxn modelId="{DD07BD2A-A772-4875-BB72-E6C558A5C7DE}" type="presOf" srcId="{982933D9-63CE-4B65-81AC-134B518D02CE}" destId="{9E792D0C-F71B-45A1-AAE5-A5179AC86504}" srcOrd="0" destOrd="0" presId="urn:microsoft.com/office/officeart/2005/8/layout/vList2"/>
    <dgm:cxn modelId="{3282E06D-A6FC-4B04-AA9E-E79475BAF072}" type="presOf" srcId="{AD4B0830-3B2B-4320-9998-775255821988}" destId="{789911EB-81E3-4A36-88C2-26965F33E06D}" srcOrd="0" destOrd="0" presId="urn:microsoft.com/office/officeart/2005/8/layout/vList2"/>
    <dgm:cxn modelId="{F8A86578-450B-46EF-B46F-66CF9FB84928}" type="presParOf" srcId="{9E792D0C-F71B-45A1-AAE5-A5179AC86504}" destId="{789911EB-81E3-4A36-88C2-26965F33E06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CB20F44-1CE2-4DE6-A503-2DED4F4513F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CF49281D-ADC7-4936-BB10-22129C120199}">
      <dgm:prSet phldrT="[Metin]"/>
      <dgm:spPr/>
      <dgm:t>
        <a:bodyPr/>
        <a:lstStyle/>
        <a:p>
          <a:r>
            <a:rPr lang="tr-TR" dirty="0" smtClean="0"/>
            <a:t>1507</a:t>
          </a:r>
          <a:endParaRPr lang="tr-TR" dirty="0"/>
        </a:p>
      </dgm:t>
    </dgm:pt>
    <dgm:pt modelId="{D4AF8E41-0C61-4403-B08E-E4810F7F484A}" type="parTrans" cxnId="{26BF3478-C37D-49B5-A9A8-5908422EE93B}">
      <dgm:prSet/>
      <dgm:spPr/>
      <dgm:t>
        <a:bodyPr/>
        <a:lstStyle/>
        <a:p>
          <a:endParaRPr lang="tr-TR"/>
        </a:p>
      </dgm:t>
    </dgm:pt>
    <dgm:pt modelId="{31D947A3-8932-4895-925B-171CC36B5A98}" type="sibTrans" cxnId="{26BF3478-C37D-49B5-A9A8-5908422EE93B}">
      <dgm:prSet/>
      <dgm:spPr/>
      <dgm:t>
        <a:bodyPr/>
        <a:lstStyle/>
        <a:p>
          <a:endParaRPr lang="tr-TR"/>
        </a:p>
      </dgm:t>
    </dgm:pt>
    <dgm:pt modelId="{4A775CE0-2ECC-460A-86DB-39CCACC529BA}">
      <dgm:prSet phldrT="[Metin]"/>
      <dgm:spPr/>
      <dgm:t>
        <a:bodyPr/>
        <a:lstStyle/>
        <a:p>
          <a:r>
            <a:rPr lang="tr-TR" dirty="0" smtClean="0"/>
            <a:t>Yoğun bakım ünitesi tıbbi </a:t>
          </a:r>
          <a:r>
            <a:rPr lang="tr-TR" dirty="0" err="1" smtClean="0"/>
            <a:t>ventilasyon</a:t>
          </a:r>
          <a:r>
            <a:rPr lang="tr-TR" dirty="0" smtClean="0"/>
            <a:t> sistemi  tasarımı</a:t>
          </a:r>
          <a:endParaRPr lang="tr-TR" dirty="0"/>
        </a:p>
      </dgm:t>
    </dgm:pt>
    <dgm:pt modelId="{F2CFDA1D-7898-4B04-9EBF-9B3C357A4B6C}" type="parTrans" cxnId="{1609C7C2-0760-4FB5-812E-9327090BBACD}">
      <dgm:prSet/>
      <dgm:spPr/>
      <dgm:t>
        <a:bodyPr/>
        <a:lstStyle/>
        <a:p>
          <a:endParaRPr lang="tr-TR"/>
        </a:p>
      </dgm:t>
    </dgm:pt>
    <dgm:pt modelId="{3C5AAC24-6231-4F0B-9403-A05CD0352F5C}" type="sibTrans" cxnId="{1609C7C2-0760-4FB5-812E-9327090BBACD}">
      <dgm:prSet/>
      <dgm:spPr/>
      <dgm:t>
        <a:bodyPr/>
        <a:lstStyle/>
        <a:p>
          <a:endParaRPr lang="tr-TR"/>
        </a:p>
      </dgm:t>
    </dgm:pt>
    <dgm:pt modelId="{62955FDD-2DDC-472F-ABE5-ED74C2A32E8D}">
      <dgm:prSet phldrT="[Metin]"/>
      <dgm:spPr/>
      <dgm:t>
        <a:bodyPr/>
        <a:lstStyle/>
        <a:p>
          <a:r>
            <a:rPr lang="tr-TR" dirty="0" smtClean="0"/>
            <a:t>Bulut tabanlı tıbbi görüntü paylaşım ve arşivleme sistemi </a:t>
          </a:r>
          <a:endParaRPr lang="tr-TR" dirty="0"/>
        </a:p>
      </dgm:t>
    </dgm:pt>
    <dgm:pt modelId="{A3DA0275-18B1-462B-832D-8EA4B09E0916}" type="parTrans" cxnId="{4A653F30-4538-4F6B-A9FA-D448976D9E66}">
      <dgm:prSet/>
      <dgm:spPr/>
      <dgm:t>
        <a:bodyPr/>
        <a:lstStyle/>
        <a:p>
          <a:endParaRPr lang="tr-TR"/>
        </a:p>
      </dgm:t>
    </dgm:pt>
    <dgm:pt modelId="{CD72F8DA-835F-49AE-810D-54098C045455}" type="sibTrans" cxnId="{4A653F30-4538-4F6B-A9FA-D448976D9E66}">
      <dgm:prSet/>
      <dgm:spPr/>
      <dgm:t>
        <a:bodyPr/>
        <a:lstStyle/>
        <a:p>
          <a:endParaRPr lang="tr-TR"/>
        </a:p>
      </dgm:t>
    </dgm:pt>
    <dgm:pt modelId="{BA2BA673-0A49-46AE-8F94-E4F387612F16}">
      <dgm:prSet phldrT="[Metin]"/>
      <dgm:spPr/>
      <dgm:t>
        <a:bodyPr/>
        <a:lstStyle/>
        <a:p>
          <a:r>
            <a:rPr lang="tr-TR" dirty="0" smtClean="0"/>
            <a:t>Uzaktan Hasta Takibi ve Karar Destek İletişim Sistemi </a:t>
          </a:r>
          <a:endParaRPr lang="tr-TR" dirty="0"/>
        </a:p>
      </dgm:t>
    </dgm:pt>
    <dgm:pt modelId="{6203660F-5EED-43BF-A5F6-4305F1BF04EE}" type="parTrans" cxnId="{ABD3AAD7-D4B6-427A-ACA9-A82293FEFB7E}">
      <dgm:prSet/>
      <dgm:spPr/>
      <dgm:t>
        <a:bodyPr/>
        <a:lstStyle/>
        <a:p>
          <a:endParaRPr lang="tr-TR"/>
        </a:p>
      </dgm:t>
    </dgm:pt>
    <dgm:pt modelId="{F54AE2E9-A3ED-47F1-88D6-63CADB0BFF55}" type="sibTrans" cxnId="{ABD3AAD7-D4B6-427A-ACA9-A82293FEFB7E}">
      <dgm:prSet/>
      <dgm:spPr/>
      <dgm:t>
        <a:bodyPr/>
        <a:lstStyle/>
        <a:p>
          <a:endParaRPr lang="tr-TR"/>
        </a:p>
      </dgm:t>
    </dgm:pt>
    <dgm:pt modelId="{A3F6215B-A2C4-402A-AC59-D2A999E2B65D}">
      <dgm:prSet/>
      <dgm:spPr/>
      <dgm:t>
        <a:bodyPr/>
        <a:lstStyle/>
        <a:p>
          <a:r>
            <a:rPr lang="tr-TR" dirty="0" smtClean="0"/>
            <a:t>Kağıt Endüstrisi Atığı Selüloz Çamurundan Biyogaz Hammaddesi </a:t>
          </a:r>
          <a:r>
            <a:rPr lang="tr-TR" dirty="0" err="1" smtClean="0"/>
            <a:t>Eldesi</a:t>
          </a:r>
          <a:r>
            <a:rPr lang="tr-TR" dirty="0" smtClean="0"/>
            <a:t> </a:t>
          </a:r>
          <a:endParaRPr lang="tr-TR" dirty="0"/>
        </a:p>
      </dgm:t>
    </dgm:pt>
    <dgm:pt modelId="{E046F719-2E3F-4EED-8080-65EBD9797FCD}" type="parTrans" cxnId="{05997997-2B20-478D-89C8-CEAB7A607EA0}">
      <dgm:prSet/>
      <dgm:spPr/>
      <dgm:t>
        <a:bodyPr/>
        <a:lstStyle/>
        <a:p>
          <a:endParaRPr lang="tr-TR"/>
        </a:p>
      </dgm:t>
    </dgm:pt>
    <dgm:pt modelId="{B24030C7-12CC-4942-820A-845FBB6B6727}" type="sibTrans" cxnId="{05997997-2B20-478D-89C8-CEAB7A607EA0}">
      <dgm:prSet/>
      <dgm:spPr/>
      <dgm:t>
        <a:bodyPr/>
        <a:lstStyle/>
        <a:p>
          <a:endParaRPr lang="tr-TR"/>
        </a:p>
      </dgm:t>
    </dgm:pt>
    <dgm:pt modelId="{4E4270BB-F4ED-4A45-956E-5FBADD688AB7}" type="pres">
      <dgm:prSet presAssocID="{5CB20F44-1CE2-4DE6-A503-2DED4F4513F1}" presName="vert0" presStyleCnt="0">
        <dgm:presLayoutVars>
          <dgm:dir/>
          <dgm:animOne val="branch"/>
          <dgm:animLvl val="lvl"/>
        </dgm:presLayoutVars>
      </dgm:prSet>
      <dgm:spPr/>
      <dgm:t>
        <a:bodyPr/>
        <a:lstStyle/>
        <a:p>
          <a:endParaRPr lang="tr-TR"/>
        </a:p>
      </dgm:t>
    </dgm:pt>
    <dgm:pt modelId="{F7B8EE75-F95D-4E87-8912-6CD0E486BBA7}" type="pres">
      <dgm:prSet presAssocID="{CF49281D-ADC7-4936-BB10-22129C120199}" presName="thickLine" presStyleLbl="alignNode1" presStyleIdx="0" presStyleCnt="1"/>
      <dgm:spPr/>
    </dgm:pt>
    <dgm:pt modelId="{F5CD2CA6-5A17-43DB-AA9D-D0293A2BC197}" type="pres">
      <dgm:prSet presAssocID="{CF49281D-ADC7-4936-BB10-22129C120199}" presName="horz1" presStyleCnt="0"/>
      <dgm:spPr/>
    </dgm:pt>
    <dgm:pt modelId="{93A6FEAF-8FB9-4741-94B9-9A82AF9A22D4}" type="pres">
      <dgm:prSet presAssocID="{CF49281D-ADC7-4936-BB10-22129C120199}" presName="tx1" presStyleLbl="revTx" presStyleIdx="0" presStyleCnt="5"/>
      <dgm:spPr/>
      <dgm:t>
        <a:bodyPr/>
        <a:lstStyle/>
        <a:p>
          <a:endParaRPr lang="tr-TR"/>
        </a:p>
      </dgm:t>
    </dgm:pt>
    <dgm:pt modelId="{98F458E9-6687-417C-A94C-A3F9FDAD8C40}" type="pres">
      <dgm:prSet presAssocID="{CF49281D-ADC7-4936-BB10-22129C120199}" presName="vert1" presStyleCnt="0"/>
      <dgm:spPr/>
    </dgm:pt>
    <dgm:pt modelId="{D60C69C7-B5E9-40FD-B2CD-5C06AA698D55}" type="pres">
      <dgm:prSet presAssocID="{4A775CE0-2ECC-460A-86DB-39CCACC529BA}" presName="vertSpace2a" presStyleCnt="0"/>
      <dgm:spPr/>
    </dgm:pt>
    <dgm:pt modelId="{9F8AD14E-2EFB-4A61-84E2-7554EE3988F4}" type="pres">
      <dgm:prSet presAssocID="{4A775CE0-2ECC-460A-86DB-39CCACC529BA}" presName="horz2" presStyleCnt="0"/>
      <dgm:spPr/>
    </dgm:pt>
    <dgm:pt modelId="{EEFB8998-D3E8-484F-9567-7B6CC465FA8F}" type="pres">
      <dgm:prSet presAssocID="{4A775CE0-2ECC-460A-86DB-39CCACC529BA}" presName="horzSpace2" presStyleCnt="0"/>
      <dgm:spPr/>
    </dgm:pt>
    <dgm:pt modelId="{A17DC30E-1C31-404A-B572-C2316F15C3EE}" type="pres">
      <dgm:prSet presAssocID="{4A775CE0-2ECC-460A-86DB-39CCACC529BA}" presName="tx2" presStyleLbl="revTx" presStyleIdx="1" presStyleCnt="5"/>
      <dgm:spPr/>
      <dgm:t>
        <a:bodyPr/>
        <a:lstStyle/>
        <a:p>
          <a:endParaRPr lang="tr-TR"/>
        </a:p>
      </dgm:t>
    </dgm:pt>
    <dgm:pt modelId="{D444CA84-2568-4ECA-B24F-2BBAEA936DFD}" type="pres">
      <dgm:prSet presAssocID="{4A775CE0-2ECC-460A-86DB-39CCACC529BA}" presName="vert2" presStyleCnt="0"/>
      <dgm:spPr/>
    </dgm:pt>
    <dgm:pt modelId="{6D637B05-A9F2-4F86-8D0C-8A6736D43B19}" type="pres">
      <dgm:prSet presAssocID="{4A775CE0-2ECC-460A-86DB-39CCACC529BA}" presName="thinLine2b" presStyleLbl="callout" presStyleIdx="0" presStyleCnt="4"/>
      <dgm:spPr/>
    </dgm:pt>
    <dgm:pt modelId="{56B79ADB-9946-45E6-8C49-D1460BD5C0F3}" type="pres">
      <dgm:prSet presAssocID="{4A775CE0-2ECC-460A-86DB-39CCACC529BA}" presName="vertSpace2b" presStyleCnt="0"/>
      <dgm:spPr/>
    </dgm:pt>
    <dgm:pt modelId="{2A30F2EC-2A59-4BA4-9068-5A6C33872E99}" type="pres">
      <dgm:prSet presAssocID="{62955FDD-2DDC-472F-ABE5-ED74C2A32E8D}" presName="horz2" presStyleCnt="0"/>
      <dgm:spPr/>
    </dgm:pt>
    <dgm:pt modelId="{7E2A012F-B196-491A-AFDE-3A7AA87DDAE5}" type="pres">
      <dgm:prSet presAssocID="{62955FDD-2DDC-472F-ABE5-ED74C2A32E8D}" presName="horzSpace2" presStyleCnt="0"/>
      <dgm:spPr/>
    </dgm:pt>
    <dgm:pt modelId="{27E9129E-1B5D-4EC3-A245-35E9C2F540C4}" type="pres">
      <dgm:prSet presAssocID="{62955FDD-2DDC-472F-ABE5-ED74C2A32E8D}" presName="tx2" presStyleLbl="revTx" presStyleIdx="2" presStyleCnt="5"/>
      <dgm:spPr/>
      <dgm:t>
        <a:bodyPr/>
        <a:lstStyle/>
        <a:p>
          <a:endParaRPr lang="tr-TR"/>
        </a:p>
      </dgm:t>
    </dgm:pt>
    <dgm:pt modelId="{866B59BB-BBC6-4C0E-B379-0928C15E2385}" type="pres">
      <dgm:prSet presAssocID="{62955FDD-2DDC-472F-ABE5-ED74C2A32E8D}" presName="vert2" presStyleCnt="0"/>
      <dgm:spPr/>
    </dgm:pt>
    <dgm:pt modelId="{331C57A8-61DE-4DA5-9D51-9D269C19AB61}" type="pres">
      <dgm:prSet presAssocID="{62955FDD-2DDC-472F-ABE5-ED74C2A32E8D}" presName="thinLine2b" presStyleLbl="callout" presStyleIdx="1" presStyleCnt="4"/>
      <dgm:spPr/>
    </dgm:pt>
    <dgm:pt modelId="{A0305A3B-58A5-4717-84F4-B57DF85508FC}" type="pres">
      <dgm:prSet presAssocID="{62955FDD-2DDC-472F-ABE5-ED74C2A32E8D}" presName="vertSpace2b" presStyleCnt="0"/>
      <dgm:spPr/>
    </dgm:pt>
    <dgm:pt modelId="{D5282662-470B-4CDB-B9CE-F1766A9F31C6}" type="pres">
      <dgm:prSet presAssocID="{A3F6215B-A2C4-402A-AC59-D2A999E2B65D}" presName="horz2" presStyleCnt="0"/>
      <dgm:spPr/>
    </dgm:pt>
    <dgm:pt modelId="{E9E7E1AE-963B-4171-B3E1-954BF4400BFD}" type="pres">
      <dgm:prSet presAssocID="{A3F6215B-A2C4-402A-AC59-D2A999E2B65D}" presName="horzSpace2" presStyleCnt="0"/>
      <dgm:spPr/>
    </dgm:pt>
    <dgm:pt modelId="{B59CDD8D-C80C-46F6-9E86-33A93A93871B}" type="pres">
      <dgm:prSet presAssocID="{A3F6215B-A2C4-402A-AC59-D2A999E2B65D}" presName="tx2" presStyleLbl="revTx" presStyleIdx="3" presStyleCnt="5"/>
      <dgm:spPr/>
      <dgm:t>
        <a:bodyPr/>
        <a:lstStyle/>
        <a:p>
          <a:endParaRPr lang="tr-TR"/>
        </a:p>
      </dgm:t>
    </dgm:pt>
    <dgm:pt modelId="{514CAA7C-41C9-49B1-A24C-7EADF3FF5735}" type="pres">
      <dgm:prSet presAssocID="{A3F6215B-A2C4-402A-AC59-D2A999E2B65D}" presName="vert2" presStyleCnt="0"/>
      <dgm:spPr/>
    </dgm:pt>
    <dgm:pt modelId="{CE1CD7ED-A5FC-430F-9E95-1460C1717772}" type="pres">
      <dgm:prSet presAssocID="{A3F6215B-A2C4-402A-AC59-D2A999E2B65D}" presName="thinLine2b" presStyleLbl="callout" presStyleIdx="2" presStyleCnt="4"/>
      <dgm:spPr/>
    </dgm:pt>
    <dgm:pt modelId="{7A6D6062-D329-4BC6-927C-9B6663445E09}" type="pres">
      <dgm:prSet presAssocID="{A3F6215B-A2C4-402A-AC59-D2A999E2B65D}" presName="vertSpace2b" presStyleCnt="0"/>
      <dgm:spPr/>
    </dgm:pt>
    <dgm:pt modelId="{0319F95F-F650-49FF-B7E0-57D1D9E792D2}" type="pres">
      <dgm:prSet presAssocID="{BA2BA673-0A49-46AE-8F94-E4F387612F16}" presName="horz2" presStyleCnt="0"/>
      <dgm:spPr/>
    </dgm:pt>
    <dgm:pt modelId="{4A0CD6D8-90D8-4C22-A7FC-B1284F7C1885}" type="pres">
      <dgm:prSet presAssocID="{BA2BA673-0A49-46AE-8F94-E4F387612F16}" presName="horzSpace2" presStyleCnt="0"/>
      <dgm:spPr/>
    </dgm:pt>
    <dgm:pt modelId="{8D5AFAC0-FBB9-4C47-86DB-62F8F9932E8F}" type="pres">
      <dgm:prSet presAssocID="{BA2BA673-0A49-46AE-8F94-E4F387612F16}" presName="tx2" presStyleLbl="revTx" presStyleIdx="4" presStyleCnt="5"/>
      <dgm:spPr/>
      <dgm:t>
        <a:bodyPr/>
        <a:lstStyle/>
        <a:p>
          <a:endParaRPr lang="tr-TR"/>
        </a:p>
      </dgm:t>
    </dgm:pt>
    <dgm:pt modelId="{01955919-74E4-491D-B74C-7834520E1A47}" type="pres">
      <dgm:prSet presAssocID="{BA2BA673-0A49-46AE-8F94-E4F387612F16}" presName="vert2" presStyleCnt="0"/>
      <dgm:spPr/>
    </dgm:pt>
    <dgm:pt modelId="{CDCEDEE0-8070-429F-B4FC-87DCAC947D28}" type="pres">
      <dgm:prSet presAssocID="{BA2BA673-0A49-46AE-8F94-E4F387612F16}" presName="thinLine2b" presStyleLbl="callout" presStyleIdx="3" presStyleCnt="4"/>
      <dgm:spPr/>
    </dgm:pt>
    <dgm:pt modelId="{D6B5A1B6-4BE1-4E65-B31F-9D14C094ABB3}" type="pres">
      <dgm:prSet presAssocID="{BA2BA673-0A49-46AE-8F94-E4F387612F16}" presName="vertSpace2b" presStyleCnt="0"/>
      <dgm:spPr/>
    </dgm:pt>
  </dgm:ptLst>
  <dgm:cxnLst>
    <dgm:cxn modelId="{1609C7C2-0760-4FB5-812E-9327090BBACD}" srcId="{CF49281D-ADC7-4936-BB10-22129C120199}" destId="{4A775CE0-2ECC-460A-86DB-39CCACC529BA}" srcOrd="0" destOrd="0" parTransId="{F2CFDA1D-7898-4B04-9EBF-9B3C357A4B6C}" sibTransId="{3C5AAC24-6231-4F0B-9403-A05CD0352F5C}"/>
    <dgm:cxn modelId="{26BF3478-C37D-49B5-A9A8-5908422EE93B}" srcId="{5CB20F44-1CE2-4DE6-A503-2DED4F4513F1}" destId="{CF49281D-ADC7-4936-BB10-22129C120199}" srcOrd="0" destOrd="0" parTransId="{D4AF8E41-0C61-4403-B08E-E4810F7F484A}" sibTransId="{31D947A3-8932-4895-925B-171CC36B5A98}"/>
    <dgm:cxn modelId="{05997997-2B20-478D-89C8-CEAB7A607EA0}" srcId="{CF49281D-ADC7-4936-BB10-22129C120199}" destId="{A3F6215B-A2C4-402A-AC59-D2A999E2B65D}" srcOrd="2" destOrd="0" parTransId="{E046F719-2E3F-4EED-8080-65EBD9797FCD}" sibTransId="{B24030C7-12CC-4942-820A-845FBB6B6727}"/>
    <dgm:cxn modelId="{8D4E8B47-6885-4780-AE17-AA767CA82304}" type="presOf" srcId="{A3F6215B-A2C4-402A-AC59-D2A999E2B65D}" destId="{B59CDD8D-C80C-46F6-9E86-33A93A93871B}" srcOrd="0" destOrd="0" presId="urn:microsoft.com/office/officeart/2008/layout/LinedList"/>
    <dgm:cxn modelId="{43CC5328-6DD9-4B7B-9C10-1884ADC0BC9D}" type="presOf" srcId="{62955FDD-2DDC-472F-ABE5-ED74C2A32E8D}" destId="{27E9129E-1B5D-4EC3-A245-35E9C2F540C4}" srcOrd="0" destOrd="0" presId="urn:microsoft.com/office/officeart/2008/layout/LinedList"/>
    <dgm:cxn modelId="{2D3F9DEC-1F20-4001-B7BF-0564DEA1AE4A}" type="presOf" srcId="{CF49281D-ADC7-4936-BB10-22129C120199}" destId="{93A6FEAF-8FB9-4741-94B9-9A82AF9A22D4}" srcOrd="0" destOrd="0" presId="urn:microsoft.com/office/officeart/2008/layout/LinedList"/>
    <dgm:cxn modelId="{4A653F30-4538-4F6B-A9FA-D448976D9E66}" srcId="{CF49281D-ADC7-4936-BB10-22129C120199}" destId="{62955FDD-2DDC-472F-ABE5-ED74C2A32E8D}" srcOrd="1" destOrd="0" parTransId="{A3DA0275-18B1-462B-832D-8EA4B09E0916}" sibTransId="{CD72F8DA-835F-49AE-810D-54098C045455}"/>
    <dgm:cxn modelId="{6C01C2FE-DD07-412F-9658-91A25EEAB687}" type="presOf" srcId="{BA2BA673-0A49-46AE-8F94-E4F387612F16}" destId="{8D5AFAC0-FBB9-4C47-86DB-62F8F9932E8F}" srcOrd="0" destOrd="0" presId="urn:microsoft.com/office/officeart/2008/layout/LinedList"/>
    <dgm:cxn modelId="{ABD3AAD7-D4B6-427A-ACA9-A82293FEFB7E}" srcId="{CF49281D-ADC7-4936-BB10-22129C120199}" destId="{BA2BA673-0A49-46AE-8F94-E4F387612F16}" srcOrd="3" destOrd="0" parTransId="{6203660F-5EED-43BF-A5F6-4305F1BF04EE}" sibTransId="{F54AE2E9-A3ED-47F1-88D6-63CADB0BFF55}"/>
    <dgm:cxn modelId="{F71E1789-B403-4990-B8D6-9AABEF0C2FED}" type="presOf" srcId="{5CB20F44-1CE2-4DE6-A503-2DED4F4513F1}" destId="{4E4270BB-F4ED-4A45-956E-5FBADD688AB7}" srcOrd="0" destOrd="0" presId="urn:microsoft.com/office/officeart/2008/layout/LinedList"/>
    <dgm:cxn modelId="{345C379D-F380-4EB2-AB45-4484E36A3C5D}" type="presOf" srcId="{4A775CE0-2ECC-460A-86DB-39CCACC529BA}" destId="{A17DC30E-1C31-404A-B572-C2316F15C3EE}" srcOrd="0" destOrd="0" presId="urn:microsoft.com/office/officeart/2008/layout/LinedList"/>
    <dgm:cxn modelId="{43972637-98BA-4F90-A2A8-1694A0CB4328}" type="presParOf" srcId="{4E4270BB-F4ED-4A45-956E-5FBADD688AB7}" destId="{F7B8EE75-F95D-4E87-8912-6CD0E486BBA7}" srcOrd="0" destOrd="0" presId="urn:microsoft.com/office/officeart/2008/layout/LinedList"/>
    <dgm:cxn modelId="{6472D686-CC83-4299-8A5E-3FF6842058AE}" type="presParOf" srcId="{4E4270BB-F4ED-4A45-956E-5FBADD688AB7}" destId="{F5CD2CA6-5A17-43DB-AA9D-D0293A2BC197}" srcOrd="1" destOrd="0" presId="urn:microsoft.com/office/officeart/2008/layout/LinedList"/>
    <dgm:cxn modelId="{DEC136AB-BB8E-4A0D-83D4-427DA88EC978}" type="presParOf" srcId="{F5CD2CA6-5A17-43DB-AA9D-D0293A2BC197}" destId="{93A6FEAF-8FB9-4741-94B9-9A82AF9A22D4}" srcOrd="0" destOrd="0" presId="urn:microsoft.com/office/officeart/2008/layout/LinedList"/>
    <dgm:cxn modelId="{4DA17850-8D97-48DE-B661-8C769C3D3976}" type="presParOf" srcId="{F5CD2CA6-5A17-43DB-AA9D-D0293A2BC197}" destId="{98F458E9-6687-417C-A94C-A3F9FDAD8C40}" srcOrd="1" destOrd="0" presId="urn:microsoft.com/office/officeart/2008/layout/LinedList"/>
    <dgm:cxn modelId="{6675BAEC-0CEB-4E39-A1C2-12535679CEA2}" type="presParOf" srcId="{98F458E9-6687-417C-A94C-A3F9FDAD8C40}" destId="{D60C69C7-B5E9-40FD-B2CD-5C06AA698D55}" srcOrd="0" destOrd="0" presId="urn:microsoft.com/office/officeart/2008/layout/LinedList"/>
    <dgm:cxn modelId="{EE8F97D7-F4A7-45F2-8D12-A94B02B8422C}" type="presParOf" srcId="{98F458E9-6687-417C-A94C-A3F9FDAD8C40}" destId="{9F8AD14E-2EFB-4A61-84E2-7554EE3988F4}" srcOrd="1" destOrd="0" presId="urn:microsoft.com/office/officeart/2008/layout/LinedList"/>
    <dgm:cxn modelId="{5CC15B20-FD44-436A-A75B-C1D9B1F14D59}" type="presParOf" srcId="{9F8AD14E-2EFB-4A61-84E2-7554EE3988F4}" destId="{EEFB8998-D3E8-484F-9567-7B6CC465FA8F}" srcOrd="0" destOrd="0" presId="urn:microsoft.com/office/officeart/2008/layout/LinedList"/>
    <dgm:cxn modelId="{177899A9-2641-4034-930B-C4F0FB79D981}" type="presParOf" srcId="{9F8AD14E-2EFB-4A61-84E2-7554EE3988F4}" destId="{A17DC30E-1C31-404A-B572-C2316F15C3EE}" srcOrd="1" destOrd="0" presId="urn:microsoft.com/office/officeart/2008/layout/LinedList"/>
    <dgm:cxn modelId="{D88D5B71-CAB6-4428-9B2B-C21C49C9324A}" type="presParOf" srcId="{9F8AD14E-2EFB-4A61-84E2-7554EE3988F4}" destId="{D444CA84-2568-4ECA-B24F-2BBAEA936DFD}" srcOrd="2" destOrd="0" presId="urn:microsoft.com/office/officeart/2008/layout/LinedList"/>
    <dgm:cxn modelId="{45762148-B852-45EE-92AD-5547DCC19466}" type="presParOf" srcId="{98F458E9-6687-417C-A94C-A3F9FDAD8C40}" destId="{6D637B05-A9F2-4F86-8D0C-8A6736D43B19}" srcOrd="2" destOrd="0" presId="urn:microsoft.com/office/officeart/2008/layout/LinedList"/>
    <dgm:cxn modelId="{9F3B6226-7AE2-46A8-AD6E-291C5C442CA5}" type="presParOf" srcId="{98F458E9-6687-417C-A94C-A3F9FDAD8C40}" destId="{56B79ADB-9946-45E6-8C49-D1460BD5C0F3}" srcOrd="3" destOrd="0" presId="urn:microsoft.com/office/officeart/2008/layout/LinedList"/>
    <dgm:cxn modelId="{2F372DCD-F2E2-412C-8C3A-4A379C83009F}" type="presParOf" srcId="{98F458E9-6687-417C-A94C-A3F9FDAD8C40}" destId="{2A30F2EC-2A59-4BA4-9068-5A6C33872E99}" srcOrd="4" destOrd="0" presId="urn:microsoft.com/office/officeart/2008/layout/LinedList"/>
    <dgm:cxn modelId="{D638F21E-EAA2-4F39-B1B4-E5D8AC7B876B}" type="presParOf" srcId="{2A30F2EC-2A59-4BA4-9068-5A6C33872E99}" destId="{7E2A012F-B196-491A-AFDE-3A7AA87DDAE5}" srcOrd="0" destOrd="0" presId="urn:microsoft.com/office/officeart/2008/layout/LinedList"/>
    <dgm:cxn modelId="{04A17395-26B1-4408-A320-F762EC00D38F}" type="presParOf" srcId="{2A30F2EC-2A59-4BA4-9068-5A6C33872E99}" destId="{27E9129E-1B5D-4EC3-A245-35E9C2F540C4}" srcOrd="1" destOrd="0" presId="urn:microsoft.com/office/officeart/2008/layout/LinedList"/>
    <dgm:cxn modelId="{6F34B01E-06D5-413C-9CBB-190C0B3EBA6A}" type="presParOf" srcId="{2A30F2EC-2A59-4BA4-9068-5A6C33872E99}" destId="{866B59BB-BBC6-4C0E-B379-0928C15E2385}" srcOrd="2" destOrd="0" presId="urn:microsoft.com/office/officeart/2008/layout/LinedList"/>
    <dgm:cxn modelId="{763E5380-38E4-48E0-BF08-5542507EA5AD}" type="presParOf" srcId="{98F458E9-6687-417C-A94C-A3F9FDAD8C40}" destId="{331C57A8-61DE-4DA5-9D51-9D269C19AB61}" srcOrd="5" destOrd="0" presId="urn:microsoft.com/office/officeart/2008/layout/LinedList"/>
    <dgm:cxn modelId="{336D4750-60BE-4AF8-A7A7-F370D5224051}" type="presParOf" srcId="{98F458E9-6687-417C-A94C-A3F9FDAD8C40}" destId="{A0305A3B-58A5-4717-84F4-B57DF85508FC}" srcOrd="6" destOrd="0" presId="urn:microsoft.com/office/officeart/2008/layout/LinedList"/>
    <dgm:cxn modelId="{010D4FB0-8BCC-4FFA-85F9-0987BD0DE618}" type="presParOf" srcId="{98F458E9-6687-417C-A94C-A3F9FDAD8C40}" destId="{D5282662-470B-4CDB-B9CE-F1766A9F31C6}" srcOrd="7" destOrd="0" presId="urn:microsoft.com/office/officeart/2008/layout/LinedList"/>
    <dgm:cxn modelId="{77D4B10A-961A-4F7C-8447-7B42675A43E1}" type="presParOf" srcId="{D5282662-470B-4CDB-B9CE-F1766A9F31C6}" destId="{E9E7E1AE-963B-4171-B3E1-954BF4400BFD}" srcOrd="0" destOrd="0" presId="urn:microsoft.com/office/officeart/2008/layout/LinedList"/>
    <dgm:cxn modelId="{8C38420C-E5D3-4CC3-AF64-E07D876C0D04}" type="presParOf" srcId="{D5282662-470B-4CDB-B9CE-F1766A9F31C6}" destId="{B59CDD8D-C80C-46F6-9E86-33A93A93871B}" srcOrd="1" destOrd="0" presId="urn:microsoft.com/office/officeart/2008/layout/LinedList"/>
    <dgm:cxn modelId="{6A63CC3C-6E1C-4C0A-8766-48C29AC0F93A}" type="presParOf" srcId="{D5282662-470B-4CDB-B9CE-F1766A9F31C6}" destId="{514CAA7C-41C9-49B1-A24C-7EADF3FF5735}" srcOrd="2" destOrd="0" presId="urn:microsoft.com/office/officeart/2008/layout/LinedList"/>
    <dgm:cxn modelId="{5ED8CA90-7D7F-4777-A768-CCC8DA922586}" type="presParOf" srcId="{98F458E9-6687-417C-A94C-A3F9FDAD8C40}" destId="{CE1CD7ED-A5FC-430F-9E95-1460C1717772}" srcOrd="8" destOrd="0" presId="urn:microsoft.com/office/officeart/2008/layout/LinedList"/>
    <dgm:cxn modelId="{68331666-D00F-4115-AF1A-6F7413EBDAB6}" type="presParOf" srcId="{98F458E9-6687-417C-A94C-A3F9FDAD8C40}" destId="{7A6D6062-D329-4BC6-927C-9B6663445E09}" srcOrd="9" destOrd="0" presId="urn:microsoft.com/office/officeart/2008/layout/LinedList"/>
    <dgm:cxn modelId="{29B53033-B5D9-45A1-A66F-F7A6FC0A9E6D}" type="presParOf" srcId="{98F458E9-6687-417C-A94C-A3F9FDAD8C40}" destId="{0319F95F-F650-49FF-B7E0-57D1D9E792D2}" srcOrd="10" destOrd="0" presId="urn:microsoft.com/office/officeart/2008/layout/LinedList"/>
    <dgm:cxn modelId="{746E8845-2B7E-4B2E-A754-76FAA0F2A992}" type="presParOf" srcId="{0319F95F-F650-49FF-B7E0-57D1D9E792D2}" destId="{4A0CD6D8-90D8-4C22-A7FC-B1284F7C1885}" srcOrd="0" destOrd="0" presId="urn:microsoft.com/office/officeart/2008/layout/LinedList"/>
    <dgm:cxn modelId="{27E2F5BE-11CF-4524-B98D-90E905FB11A4}" type="presParOf" srcId="{0319F95F-F650-49FF-B7E0-57D1D9E792D2}" destId="{8D5AFAC0-FBB9-4C47-86DB-62F8F9932E8F}" srcOrd="1" destOrd="0" presId="urn:microsoft.com/office/officeart/2008/layout/LinedList"/>
    <dgm:cxn modelId="{73084AFF-EA7C-410D-99B6-2BE323756BDF}" type="presParOf" srcId="{0319F95F-F650-49FF-B7E0-57D1D9E792D2}" destId="{01955919-74E4-491D-B74C-7834520E1A47}" srcOrd="2" destOrd="0" presId="urn:microsoft.com/office/officeart/2008/layout/LinedList"/>
    <dgm:cxn modelId="{6C1B428F-FA4E-4A81-A4D1-E6AC748C162E}" type="presParOf" srcId="{98F458E9-6687-417C-A94C-A3F9FDAD8C40}" destId="{CDCEDEE0-8070-429F-B4FC-87DCAC947D28}" srcOrd="11" destOrd="0" presId="urn:microsoft.com/office/officeart/2008/layout/LinedList"/>
    <dgm:cxn modelId="{4B9E4307-2BCC-4DF2-A9C4-FF72D27834BC}" type="presParOf" srcId="{98F458E9-6687-417C-A94C-A3F9FDAD8C40}" destId="{D6B5A1B6-4BE1-4E65-B31F-9D14C094ABB3}"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CB20F44-1CE2-4DE6-A503-2DED4F4513F1}"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tr-TR"/>
        </a:p>
      </dgm:t>
    </dgm:pt>
    <dgm:pt modelId="{CF49281D-ADC7-4936-BB10-22129C120199}">
      <dgm:prSet phldrT="[Metin]" custT="1"/>
      <dgm:spPr/>
      <dgm:t>
        <a:bodyPr/>
        <a:lstStyle/>
        <a:p>
          <a:pPr algn="l"/>
          <a:r>
            <a:rPr lang="tr-TR" sz="1800" dirty="0" smtClean="0"/>
            <a:t>1501</a:t>
          </a:r>
          <a:endParaRPr lang="tr-TR" sz="1800" dirty="0"/>
        </a:p>
      </dgm:t>
    </dgm:pt>
    <dgm:pt modelId="{D4AF8E41-0C61-4403-B08E-E4810F7F484A}" type="parTrans" cxnId="{26BF3478-C37D-49B5-A9A8-5908422EE93B}">
      <dgm:prSet/>
      <dgm:spPr/>
      <dgm:t>
        <a:bodyPr/>
        <a:lstStyle/>
        <a:p>
          <a:pPr algn="l"/>
          <a:endParaRPr lang="tr-TR" sz="1800"/>
        </a:p>
      </dgm:t>
    </dgm:pt>
    <dgm:pt modelId="{31D947A3-8932-4895-925B-171CC36B5A98}" type="sibTrans" cxnId="{26BF3478-C37D-49B5-A9A8-5908422EE93B}">
      <dgm:prSet/>
      <dgm:spPr/>
      <dgm:t>
        <a:bodyPr/>
        <a:lstStyle/>
        <a:p>
          <a:pPr algn="l"/>
          <a:endParaRPr lang="tr-TR" sz="1800"/>
        </a:p>
      </dgm:t>
    </dgm:pt>
    <dgm:pt modelId="{4A775CE0-2ECC-460A-86DB-39CCACC529BA}">
      <dgm:prSet phldrT="[Metin]" custT="1"/>
      <dgm:spPr/>
      <dgm:t>
        <a:bodyPr/>
        <a:lstStyle/>
        <a:p>
          <a:pPr algn="l"/>
          <a:r>
            <a:rPr lang="tr-TR" sz="1800" dirty="0" smtClean="0"/>
            <a:t>Gevşeme Dirençli Özel Bağlantı Elemanları Çözümlerinin Titreşim Altında Gevşeme Dirençlerinin Tespiti ve En Uygun Bağlantı Elemanı Kombinasyonunun Belirlenmesi </a:t>
          </a:r>
          <a:endParaRPr lang="tr-TR" sz="1800" dirty="0"/>
        </a:p>
      </dgm:t>
    </dgm:pt>
    <dgm:pt modelId="{F2CFDA1D-7898-4B04-9EBF-9B3C357A4B6C}" type="parTrans" cxnId="{1609C7C2-0760-4FB5-812E-9327090BBACD}">
      <dgm:prSet/>
      <dgm:spPr/>
      <dgm:t>
        <a:bodyPr/>
        <a:lstStyle/>
        <a:p>
          <a:pPr algn="l"/>
          <a:endParaRPr lang="tr-TR" sz="1800"/>
        </a:p>
      </dgm:t>
    </dgm:pt>
    <dgm:pt modelId="{3C5AAC24-6231-4F0B-9403-A05CD0352F5C}" type="sibTrans" cxnId="{1609C7C2-0760-4FB5-812E-9327090BBACD}">
      <dgm:prSet/>
      <dgm:spPr/>
      <dgm:t>
        <a:bodyPr/>
        <a:lstStyle/>
        <a:p>
          <a:pPr algn="l"/>
          <a:endParaRPr lang="tr-TR" sz="1800"/>
        </a:p>
      </dgm:t>
    </dgm:pt>
    <dgm:pt modelId="{62955FDD-2DDC-472F-ABE5-ED74C2A32E8D}">
      <dgm:prSet phldrT="[Metin]" custT="1"/>
      <dgm:spPr/>
      <dgm:t>
        <a:bodyPr/>
        <a:lstStyle/>
        <a:p>
          <a:pPr algn="l"/>
          <a:r>
            <a:rPr lang="tr-TR" sz="1800" dirty="0" smtClean="0"/>
            <a:t>Akustik Performans Ölçüm Sistemi Tasarımı </a:t>
          </a:r>
          <a:endParaRPr lang="tr-TR" sz="1800" dirty="0"/>
        </a:p>
      </dgm:t>
    </dgm:pt>
    <dgm:pt modelId="{A3DA0275-18B1-462B-832D-8EA4B09E0916}" type="parTrans" cxnId="{4A653F30-4538-4F6B-A9FA-D448976D9E66}">
      <dgm:prSet/>
      <dgm:spPr/>
      <dgm:t>
        <a:bodyPr/>
        <a:lstStyle/>
        <a:p>
          <a:pPr algn="l"/>
          <a:endParaRPr lang="tr-TR" sz="1800"/>
        </a:p>
      </dgm:t>
    </dgm:pt>
    <dgm:pt modelId="{CD72F8DA-835F-49AE-810D-54098C045455}" type="sibTrans" cxnId="{4A653F30-4538-4F6B-A9FA-D448976D9E66}">
      <dgm:prSet/>
      <dgm:spPr/>
      <dgm:t>
        <a:bodyPr/>
        <a:lstStyle/>
        <a:p>
          <a:pPr algn="l"/>
          <a:endParaRPr lang="tr-TR" sz="1800"/>
        </a:p>
      </dgm:t>
    </dgm:pt>
    <dgm:pt modelId="{BA2BA673-0A49-46AE-8F94-E4F387612F16}">
      <dgm:prSet phldrT="[Metin]" custT="1"/>
      <dgm:spPr/>
      <dgm:t>
        <a:bodyPr/>
        <a:lstStyle/>
        <a:p>
          <a:pPr algn="l"/>
          <a:r>
            <a:rPr lang="tr-TR" sz="1800" dirty="0" smtClean="0"/>
            <a:t>Bulut tabanlı hayvancılık servisleri </a:t>
          </a:r>
          <a:endParaRPr lang="tr-TR" sz="1800" dirty="0"/>
        </a:p>
      </dgm:t>
    </dgm:pt>
    <dgm:pt modelId="{6203660F-5EED-43BF-A5F6-4305F1BF04EE}" type="parTrans" cxnId="{ABD3AAD7-D4B6-427A-ACA9-A82293FEFB7E}">
      <dgm:prSet/>
      <dgm:spPr/>
      <dgm:t>
        <a:bodyPr/>
        <a:lstStyle/>
        <a:p>
          <a:pPr algn="l"/>
          <a:endParaRPr lang="tr-TR" sz="1800"/>
        </a:p>
      </dgm:t>
    </dgm:pt>
    <dgm:pt modelId="{F54AE2E9-A3ED-47F1-88D6-63CADB0BFF55}" type="sibTrans" cxnId="{ABD3AAD7-D4B6-427A-ACA9-A82293FEFB7E}">
      <dgm:prSet/>
      <dgm:spPr/>
      <dgm:t>
        <a:bodyPr/>
        <a:lstStyle/>
        <a:p>
          <a:pPr algn="l"/>
          <a:endParaRPr lang="tr-TR" sz="1800"/>
        </a:p>
      </dgm:t>
    </dgm:pt>
    <dgm:pt modelId="{A3F6215B-A2C4-402A-AC59-D2A999E2B65D}">
      <dgm:prSet custT="1"/>
      <dgm:spPr/>
      <dgm:t>
        <a:bodyPr/>
        <a:lstStyle/>
        <a:p>
          <a:pPr algn="l"/>
          <a:r>
            <a:rPr lang="tr-TR" sz="1800" dirty="0" err="1" smtClean="0"/>
            <a:t>Koah</a:t>
          </a:r>
          <a:r>
            <a:rPr lang="tr-TR" sz="1800" dirty="0" smtClean="0"/>
            <a:t> Tedavisine </a:t>
          </a:r>
          <a:r>
            <a:rPr lang="tr-TR" sz="1800" dirty="0" err="1" smtClean="0"/>
            <a:t>Endike</a:t>
          </a:r>
          <a:r>
            <a:rPr lang="tr-TR" sz="1800" dirty="0" smtClean="0"/>
            <a:t> </a:t>
          </a:r>
          <a:r>
            <a:rPr lang="tr-TR" sz="1800" dirty="0" err="1" smtClean="0"/>
            <a:t>Quinoline</a:t>
          </a:r>
          <a:r>
            <a:rPr lang="tr-TR" sz="1800" dirty="0" smtClean="0"/>
            <a:t> Türevi Bir İlaç Aktif Maddesinin Sentez Yönteminin Geliştirilmesi </a:t>
          </a:r>
          <a:endParaRPr lang="tr-TR" sz="1800" dirty="0"/>
        </a:p>
      </dgm:t>
    </dgm:pt>
    <dgm:pt modelId="{E046F719-2E3F-4EED-8080-65EBD9797FCD}" type="parTrans" cxnId="{05997997-2B20-478D-89C8-CEAB7A607EA0}">
      <dgm:prSet/>
      <dgm:spPr/>
      <dgm:t>
        <a:bodyPr/>
        <a:lstStyle/>
        <a:p>
          <a:pPr algn="l"/>
          <a:endParaRPr lang="tr-TR" sz="1800"/>
        </a:p>
      </dgm:t>
    </dgm:pt>
    <dgm:pt modelId="{B24030C7-12CC-4942-820A-845FBB6B6727}" type="sibTrans" cxnId="{05997997-2B20-478D-89C8-CEAB7A607EA0}">
      <dgm:prSet/>
      <dgm:spPr/>
      <dgm:t>
        <a:bodyPr/>
        <a:lstStyle/>
        <a:p>
          <a:pPr algn="l"/>
          <a:endParaRPr lang="tr-TR" sz="1800"/>
        </a:p>
      </dgm:t>
    </dgm:pt>
    <dgm:pt modelId="{19D90097-AB89-49DE-A31F-B5002EDA92EC}" type="pres">
      <dgm:prSet presAssocID="{5CB20F44-1CE2-4DE6-A503-2DED4F4513F1}" presName="vert0" presStyleCnt="0">
        <dgm:presLayoutVars>
          <dgm:dir/>
          <dgm:animOne val="branch"/>
          <dgm:animLvl val="lvl"/>
        </dgm:presLayoutVars>
      </dgm:prSet>
      <dgm:spPr/>
      <dgm:t>
        <a:bodyPr/>
        <a:lstStyle/>
        <a:p>
          <a:endParaRPr lang="tr-TR"/>
        </a:p>
      </dgm:t>
    </dgm:pt>
    <dgm:pt modelId="{5E4EB488-FA73-4E34-9F6E-EEE0B21E923C}" type="pres">
      <dgm:prSet presAssocID="{CF49281D-ADC7-4936-BB10-22129C120199}" presName="thickLine" presStyleLbl="alignNode1" presStyleIdx="0" presStyleCnt="1"/>
      <dgm:spPr/>
    </dgm:pt>
    <dgm:pt modelId="{B2DD3938-105B-42B2-8199-33AF4EE38BCC}" type="pres">
      <dgm:prSet presAssocID="{CF49281D-ADC7-4936-BB10-22129C120199}" presName="horz1" presStyleCnt="0"/>
      <dgm:spPr/>
    </dgm:pt>
    <dgm:pt modelId="{9586EC20-35A4-489F-9D91-46D58DC65B9B}" type="pres">
      <dgm:prSet presAssocID="{CF49281D-ADC7-4936-BB10-22129C120199}" presName="tx1" presStyleLbl="revTx" presStyleIdx="0" presStyleCnt="5"/>
      <dgm:spPr/>
      <dgm:t>
        <a:bodyPr/>
        <a:lstStyle/>
        <a:p>
          <a:endParaRPr lang="tr-TR"/>
        </a:p>
      </dgm:t>
    </dgm:pt>
    <dgm:pt modelId="{F454AF66-59D7-444B-A084-6AD1219BA738}" type="pres">
      <dgm:prSet presAssocID="{CF49281D-ADC7-4936-BB10-22129C120199}" presName="vert1" presStyleCnt="0"/>
      <dgm:spPr/>
    </dgm:pt>
    <dgm:pt modelId="{99AB3DFD-BF04-4450-B265-35B4500AAF35}" type="pres">
      <dgm:prSet presAssocID="{4A775CE0-2ECC-460A-86DB-39CCACC529BA}" presName="vertSpace2a" presStyleCnt="0"/>
      <dgm:spPr/>
    </dgm:pt>
    <dgm:pt modelId="{FDAAEE16-5DCC-4F46-9CEC-2DBEDB9BC3C1}" type="pres">
      <dgm:prSet presAssocID="{4A775CE0-2ECC-460A-86DB-39CCACC529BA}" presName="horz2" presStyleCnt="0"/>
      <dgm:spPr/>
    </dgm:pt>
    <dgm:pt modelId="{930A6929-8323-4E40-B350-7D0667DB32EE}" type="pres">
      <dgm:prSet presAssocID="{4A775CE0-2ECC-460A-86DB-39CCACC529BA}" presName="horzSpace2" presStyleCnt="0"/>
      <dgm:spPr/>
    </dgm:pt>
    <dgm:pt modelId="{99B3BBA5-BD8E-4CE2-B804-F4A93AFF756E}" type="pres">
      <dgm:prSet presAssocID="{4A775CE0-2ECC-460A-86DB-39CCACC529BA}" presName="tx2" presStyleLbl="revTx" presStyleIdx="1" presStyleCnt="5"/>
      <dgm:spPr/>
      <dgm:t>
        <a:bodyPr/>
        <a:lstStyle/>
        <a:p>
          <a:endParaRPr lang="tr-TR"/>
        </a:p>
      </dgm:t>
    </dgm:pt>
    <dgm:pt modelId="{1E280A76-5D6E-4296-A3DD-3F9CD9FC87FC}" type="pres">
      <dgm:prSet presAssocID="{4A775CE0-2ECC-460A-86DB-39CCACC529BA}" presName="vert2" presStyleCnt="0"/>
      <dgm:spPr/>
    </dgm:pt>
    <dgm:pt modelId="{6B4B641C-CDF3-4CB8-B4BB-2ECF743CEF66}" type="pres">
      <dgm:prSet presAssocID="{4A775CE0-2ECC-460A-86DB-39CCACC529BA}" presName="thinLine2b" presStyleLbl="callout" presStyleIdx="0" presStyleCnt="4"/>
      <dgm:spPr/>
    </dgm:pt>
    <dgm:pt modelId="{96869493-7CAB-48A4-A203-1750CDA808C0}" type="pres">
      <dgm:prSet presAssocID="{4A775CE0-2ECC-460A-86DB-39CCACC529BA}" presName="vertSpace2b" presStyleCnt="0"/>
      <dgm:spPr/>
    </dgm:pt>
    <dgm:pt modelId="{DD8E7E8D-1289-48B1-917A-67EDD5D91CD7}" type="pres">
      <dgm:prSet presAssocID="{62955FDD-2DDC-472F-ABE5-ED74C2A32E8D}" presName="horz2" presStyleCnt="0"/>
      <dgm:spPr/>
    </dgm:pt>
    <dgm:pt modelId="{C05A9C32-5B5A-45E8-9FE3-8DB9D958DD1D}" type="pres">
      <dgm:prSet presAssocID="{62955FDD-2DDC-472F-ABE5-ED74C2A32E8D}" presName="horzSpace2" presStyleCnt="0"/>
      <dgm:spPr/>
    </dgm:pt>
    <dgm:pt modelId="{D5D4AB23-9C14-42EA-AC84-3C2AE6B3AD45}" type="pres">
      <dgm:prSet presAssocID="{62955FDD-2DDC-472F-ABE5-ED74C2A32E8D}" presName="tx2" presStyleLbl="revTx" presStyleIdx="2" presStyleCnt="5"/>
      <dgm:spPr/>
      <dgm:t>
        <a:bodyPr/>
        <a:lstStyle/>
        <a:p>
          <a:endParaRPr lang="tr-TR"/>
        </a:p>
      </dgm:t>
    </dgm:pt>
    <dgm:pt modelId="{1F6C9E7B-53F9-42BB-B7CA-B43CECE92B90}" type="pres">
      <dgm:prSet presAssocID="{62955FDD-2DDC-472F-ABE5-ED74C2A32E8D}" presName="vert2" presStyleCnt="0"/>
      <dgm:spPr/>
    </dgm:pt>
    <dgm:pt modelId="{3BA53625-B95C-4690-BD98-5D031C2D4F0C}" type="pres">
      <dgm:prSet presAssocID="{62955FDD-2DDC-472F-ABE5-ED74C2A32E8D}" presName="thinLine2b" presStyleLbl="callout" presStyleIdx="1" presStyleCnt="4"/>
      <dgm:spPr/>
    </dgm:pt>
    <dgm:pt modelId="{481511B8-6ED8-4629-B56D-C5D40E04B7A9}" type="pres">
      <dgm:prSet presAssocID="{62955FDD-2DDC-472F-ABE5-ED74C2A32E8D}" presName="vertSpace2b" presStyleCnt="0"/>
      <dgm:spPr/>
    </dgm:pt>
    <dgm:pt modelId="{FECB269F-95B0-4E7D-9D9A-55CADB471D91}" type="pres">
      <dgm:prSet presAssocID="{A3F6215B-A2C4-402A-AC59-D2A999E2B65D}" presName="horz2" presStyleCnt="0"/>
      <dgm:spPr/>
    </dgm:pt>
    <dgm:pt modelId="{48A8B55D-0EDD-4142-92C5-19EDA5EBB9CF}" type="pres">
      <dgm:prSet presAssocID="{A3F6215B-A2C4-402A-AC59-D2A999E2B65D}" presName="horzSpace2" presStyleCnt="0"/>
      <dgm:spPr/>
    </dgm:pt>
    <dgm:pt modelId="{6658AFE9-5559-4E47-8D36-D9BD2B3D8C2E}" type="pres">
      <dgm:prSet presAssocID="{A3F6215B-A2C4-402A-AC59-D2A999E2B65D}" presName="tx2" presStyleLbl="revTx" presStyleIdx="3" presStyleCnt="5"/>
      <dgm:spPr/>
      <dgm:t>
        <a:bodyPr/>
        <a:lstStyle/>
        <a:p>
          <a:endParaRPr lang="tr-TR"/>
        </a:p>
      </dgm:t>
    </dgm:pt>
    <dgm:pt modelId="{B030B370-3E53-4E13-80F3-D37329341420}" type="pres">
      <dgm:prSet presAssocID="{A3F6215B-A2C4-402A-AC59-D2A999E2B65D}" presName="vert2" presStyleCnt="0"/>
      <dgm:spPr/>
    </dgm:pt>
    <dgm:pt modelId="{8100EDCC-29E0-4AAE-BE3D-C3B08D3E4299}" type="pres">
      <dgm:prSet presAssocID="{A3F6215B-A2C4-402A-AC59-D2A999E2B65D}" presName="thinLine2b" presStyleLbl="callout" presStyleIdx="2" presStyleCnt="4"/>
      <dgm:spPr/>
    </dgm:pt>
    <dgm:pt modelId="{6509FD04-2189-44B9-B9CB-A3E6738D7D8E}" type="pres">
      <dgm:prSet presAssocID="{A3F6215B-A2C4-402A-AC59-D2A999E2B65D}" presName="vertSpace2b" presStyleCnt="0"/>
      <dgm:spPr/>
    </dgm:pt>
    <dgm:pt modelId="{5E0B0324-3D0F-4356-A9CE-E4C38101FF6D}" type="pres">
      <dgm:prSet presAssocID="{BA2BA673-0A49-46AE-8F94-E4F387612F16}" presName="horz2" presStyleCnt="0"/>
      <dgm:spPr/>
    </dgm:pt>
    <dgm:pt modelId="{AF2A24F4-CFEE-4AD1-BAEC-5019D5617127}" type="pres">
      <dgm:prSet presAssocID="{BA2BA673-0A49-46AE-8F94-E4F387612F16}" presName="horzSpace2" presStyleCnt="0"/>
      <dgm:spPr/>
    </dgm:pt>
    <dgm:pt modelId="{3B074DB9-30DC-4522-952E-E515DE0F7522}" type="pres">
      <dgm:prSet presAssocID="{BA2BA673-0A49-46AE-8F94-E4F387612F16}" presName="tx2" presStyleLbl="revTx" presStyleIdx="4" presStyleCnt="5"/>
      <dgm:spPr/>
      <dgm:t>
        <a:bodyPr/>
        <a:lstStyle/>
        <a:p>
          <a:endParaRPr lang="tr-TR"/>
        </a:p>
      </dgm:t>
    </dgm:pt>
    <dgm:pt modelId="{F3666F3A-319E-49A4-BB56-2C5CAD06CAAF}" type="pres">
      <dgm:prSet presAssocID="{BA2BA673-0A49-46AE-8F94-E4F387612F16}" presName="vert2" presStyleCnt="0"/>
      <dgm:spPr/>
    </dgm:pt>
    <dgm:pt modelId="{06D6D205-1E17-4215-BD8A-91BFEAD1FB49}" type="pres">
      <dgm:prSet presAssocID="{BA2BA673-0A49-46AE-8F94-E4F387612F16}" presName="thinLine2b" presStyleLbl="callout" presStyleIdx="3" presStyleCnt="4"/>
      <dgm:spPr/>
    </dgm:pt>
    <dgm:pt modelId="{44ECDEFD-FF68-4C87-AB22-FAB272229465}" type="pres">
      <dgm:prSet presAssocID="{BA2BA673-0A49-46AE-8F94-E4F387612F16}" presName="vertSpace2b" presStyleCnt="0"/>
      <dgm:spPr/>
    </dgm:pt>
  </dgm:ptLst>
  <dgm:cxnLst>
    <dgm:cxn modelId="{1609C7C2-0760-4FB5-812E-9327090BBACD}" srcId="{CF49281D-ADC7-4936-BB10-22129C120199}" destId="{4A775CE0-2ECC-460A-86DB-39CCACC529BA}" srcOrd="0" destOrd="0" parTransId="{F2CFDA1D-7898-4B04-9EBF-9B3C357A4B6C}" sibTransId="{3C5AAC24-6231-4F0B-9403-A05CD0352F5C}"/>
    <dgm:cxn modelId="{26BF3478-C37D-49B5-A9A8-5908422EE93B}" srcId="{5CB20F44-1CE2-4DE6-A503-2DED4F4513F1}" destId="{CF49281D-ADC7-4936-BB10-22129C120199}" srcOrd="0" destOrd="0" parTransId="{D4AF8E41-0C61-4403-B08E-E4810F7F484A}" sibTransId="{31D947A3-8932-4895-925B-171CC36B5A98}"/>
    <dgm:cxn modelId="{05997997-2B20-478D-89C8-CEAB7A607EA0}" srcId="{CF49281D-ADC7-4936-BB10-22129C120199}" destId="{A3F6215B-A2C4-402A-AC59-D2A999E2B65D}" srcOrd="2" destOrd="0" parTransId="{E046F719-2E3F-4EED-8080-65EBD9797FCD}" sibTransId="{B24030C7-12CC-4942-820A-845FBB6B6727}"/>
    <dgm:cxn modelId="{143DF8FA-1ADB-4C7D-A8ED-43A2E9D82BC8}" type="presOf" srcId="{CF49281D-ADC7-4936-BB10-22129C120199}" destId="{9586EC20-35A4-489F-9D91-46D58DC65B9B}" srcOrd="0" destOrd="0" presId="urn:microsoft.com/office/officeart/2008/layout/LinedList"/>
    <dgm:cxn modelId="{4708CC90-EE57-4DC6-B372-826FAF2E76E3}" type="presOf" srcId="{5CB20F44-1CE2-4DE6-A503-2DED4F4513F1}" destId="{19D90097-AB89-49DE-A31F-B5002EDA92EC}" srcOrd="0" destOrd="0" presId="urn:microsoft.com/office/officeart/2008/layout/LinedList"/>
    <dgm:cxn modelId="{8331C9C5-5CC2-4FE8-871B-05ACE7108594}" type="presOf" srcId="{A3F6215B-A2C4-402A-AC59-D2A999E2B65D}" destId="{6658AFE9-5559-4E47-8D36-D9BD2B3D8C2E}" srcOrd="0" destOrd="0" presId="urn:microsoft.com/office/officeart/2008/layout/LinedList"/>
    <dgm:cxn modelId="{1A77AD8C-0330-43CA-995E-22DA7D025D6C}" type="presOf" srcId="{4A775CE0-2ECC-460A-86DB-39CCACC529BA}" destId="{99B3BBA5-BD8E-4CE2-B804-F4A93AFF756E}" srcOrd="0" destOrd="0" presId="urn:microsoft.com/office/officeart/2008/layout/LinedList"/>
    <dgm:cxn modelId="{1C6D6E4A-3AB0-4DA8-B747-579FBC87D430}" type="presOf" srcId="{62955FDD-2DDC-472F-ABE5-ED74C2A32E8D}" destId="{D5D4AB23-9C14-42EA-AC84-3C2AE6B3AD45}" srcOrd="0" destOrd="0" presId="urn:microsoft.com/office/officeart/2008/layout/LinedList"/>
    <dgm:cxn modelId="{B1470FA2-AE85-44EC-9706-CC05DFA6D1BA}" type="presOf" srcId="{BA2BA673-0A49-46AE-8F94-E4F387612F16}" destId="{3B074DB9-30DC-4522-952E-E515DE0F7522}" srcOrd="0" destOrd="0" presId="urn:microsoft.com/office/officeart/2008/layout/LinedList"/>
    <dgm:cxn modelId="{4A653F30-4538-4F6B-A9FA-D448976D9E66}" srcId="{CF49281D-ADC7-4936-BB10-22129C120199}" destId="{62955FDD-2DDC-472F-ABE5-ED74C2A32E8D}" srcOrd="1" destOrd="0" parTransId="{A3DA0275-18B1-462B-832D-8EA4B09E0916}" sibTransId="{CD72F8DA-835F-49AE-810D-54098C045455}"/>
    <dgm:cxn modelId="{ABD3AAD7-D4B6-427A-ACA9-A82293FEFB7E}" srcId="{CF49281D-ADC7-4936-BB10-22129C120199}" destId="{BA2BA673-0A49-46AE-8F94-E4F387612F16}" srcOrd="3" destOrd="0" parTransId="{6203660F-5EED-43BF-A5F6-4305F1BF04EE}" sibTransId="{F54AE2E9-A3ED-47F1-88D6-63CADB0BFF55}"/>
    <dgm:cxn modelId="{893F2490-F257-414D-BF8A-B569BC686E56}" type="presParOf" srcId="{19D90097-AB89-49DE-A31F-B5002EDA92EC}" destId="{5E4EB488-FA73-4E34-9F6E-EEE0B21E923C}" srcOrd="0" destOrd="0" presId="urn:microsoft.com/office/officeart/2008/layout/LinedList"/>
    <dgm:cxn modelId="{AE6F6075-8971-4297-A36A-F1FFD5C54F26}" type="presParOf" srcId="{19D90097-AB89-49DE-A31F-B5002EDA92EC}" destId="{B2DD3938-105B-42B2-8199-33AF4EE38BCC}" srcOrd="1" destOrd="0" presId="urn:microsoft.com/office/officeart/2008/layout/LinedList"/>
    <dgm:cxn modelId="{047DF9B0-ADD6-4C40-A1F2-1E137CEDF925}" type="presParOf" srcId="{B2DD3938-105B-42B2-8199-33AF4EE38BCC}" destId="{9586EC20-35A4-489F-9D91-46D58DC65B9B}" srcOrd="0" destOrd="0" presId="urn:microsoft.com/office/officeart/2008/layout/LinedList"/>
    <dgm:cxn modelId="{D67CBB5F-33E3-4F20-8E54-570F804E0E1B}" type="presParOf" srcId="{B2DD3938-105B-42B2-8199-33AF4EE38BCC}" destId="{F454AF66-59D7-444B-A084-6AD1219BA738}" srcOrd="1" destOrd="0" presId="urn:microsoft.com/office/officeart/2008/layout/LinedList"/>
    <dgm:cxn modelId="{022D5811-CADE-4B64-A0D3-D8C07BBA12DD}" type="presParOf" srcId="{F454AF66-59D7-444B-A084-6AD1219BA738}" destId="{99AB3DFD-BF04-4450-B265-35B4500AAF35}" srcOrd="0" destOrd="0" presId="urn:microsoft.com/office/officeart/2008/layout/LinedList"/>
    <dgm:cxn modelId="{26875A99-1300-4167-AC58-E8871BEEAE8F}" type="presParOf" srcId="{F454AF66-59D7-444B-A084-6AD1219BA738}" destId="{FDAAEE16-5DCC-4F46-9CEC-2DBEDB9BC3C1}" srcOrd="1" destOrd="0" presId="urn:microsoft.com/office/officeart/2008/layout/LinedList"/>
    <dgm:cxn modelId="{04F28821-EFAE-4F44-98CB-6BC94ABD325B}" type="presParOf" srcId="{FDAAEE16-5DCC-4F46-9CEC-2DBEDB9BC3C1}" destId="{930A6929-8323-4E40-B350-7D0667DB32EE}" srcOrd="0" destOrd="0" presId="urn:microsoft.com/office/officeart/2008/layout/LinedList"/>
    <dgm:cxn modelId="{4D7A0657-E066-4987-97C0-30B4DA14CFD9}" type="presParOf" srcId="{FDAAEE16-5DCC-4F46-9CEC-2DBEDB9BC3C1}" destId="{99B3BBA5-BD8E-4CE2-B804-F4A93AFF756E}" srcOrd="1" destOrd="0" presId="urn:microsoft.com/office/officeart/2008/layout/LinedList"/>
    <dgm:cxn modelId="{2C79A552-43AE-485F-B6C5-64F8BE278FDD}" type="presParOf" srcId="{FDAAEE16-5DCC-4F46-9CEC-2DBEDB9BC3C1}" destId="{1E280A76-5D6E-4296-A3DD-3F9CD9FC87FC}" srcOrd="2" destOrd="0" presId="urn:microsoft.com/office/officeart/2008/layout/LinedList"/>
    <dgm:cxn modelId="{42B7229A-17CA-4374-B00D-7AC5AB7CC1AC}" type="presParOf" srcId="{F454AF66-59D7-444B-A084-6AD1219BA738}" destId="{6B4B641C-CDF3-4CB8-B4BB-2ECF743CEF66}" srcOrd="2" destOrd="0" presId="urn:microsoft.com/office/officeart/2008/layout/LinedList"/>
    <dgm:cxn modelId="{3C357741-E26F-456C-A279-67BC84567232}" type="presParOf" srcId="{F454AF66-59D7-444B-A084-6AD1219BA738}" destId="{96869493-7CAB-48A4-A203-1750CDA808C0}" srcOrd="3" destOrd="0" presId="urn:microsoft.com/office/officeart/2008/layout/LinedList"/>
    <dgm:cxn modelId="{0C1F7BFD-152C-4D9A-80D3-6E7D0389C10E}" type="presParOf" srcId="{F454AF66-59D7-444B-A084-6AD1219BA738}" destId="{DD8E7E8D-1289-48B1-917A-67EDD5D91CD7}" srcOrd="4" destOrd="0" presId="urn:microsoft.com/office/officeart/2008/layout/LinedList"/>
    <dgm:cxn modelId="{88B6809B-BDF8-40C1-A904-75F9EEDF981C}" type="presParOf" srcId="{DD8E7E8D-1289-48B1-917A-67EDD5D91CD7}" destId="{C05A9C32-5B5A-45E8-9FE3-8DB9D958DD1D}" srcOrd="0" destOrd="0" presId="urn:microsoft.com/office/officeart/2008/layout/LinedList"/>
    <dgm:cxn modelId="{51E6C0CB-A809-4D9A-B559-78E6BE04611A}" type="presParOf" srcId="{DD8E7E8D-1289-48B1-917A-67EDD5D91CD7}" destId="{D5D4AB23-9C14-42EA-AC84-3C2AE6B3AD45}" srcOrd="1" destOrd="0" presId="urn:microsoft.com/office/officeart/2008/layout/LinedList"/>
    <dgm:cxn modelId="{F7550012-7ED7-44E2-85CF-F983B839CACD}" type="presParOf" srcId="{DD8E7E8D-1289-48B1-917A-67EDD5D91CD7}" destId="{1F6C9E7B-53F9-42BB-B7CA-B43CECE92B90}" srcOrd="2" destOrd="0" presId="urn:microsoft.com/office/officeart/2008/layout/LinedList"/>
    <dgm:cxn modelId="{8F7DF2D3-A11F-413F-86B5-584978A8DA0E}" type="presParOf" srcId="{F454AF66-59D7-444B-A084-6AD1219BA738}" destId="{3BA53625-B95C-4690-BD98-5D031C2D4F0C}" srcOrd="5" destOrd="0" presId="urn:microsoft.com/office/officeart/2008/layout/LinedList"/>
    <dgm:cxn modelId="{5F4ACD16-29AA-4BC8-B1C0-B1F11CCDC624}" type="presParOf" srcId="{F454AF66-59D7-444B-A084-6AD1219BA738}" destId="{481511B8-6ED8-4629-B56D-C5D40E04B7A9}" srcOrd="6" destOrd="0" presId="urn:microsoft.com/office/officeart/2008/layout/LinedList"/>
    <dgm:cxn modelId="{C67E841C-248F-4A37-85FD-F4998008316E}" type="presParOf" srcId="{F454AF66-59D7-444B-A084-6AD1219BA738}" destId="{FECB269F-95B0-4E7D-9D9A-55CADB471D91}" srcOrd="7" destOrd="0" presId="urn:microsoft.com/office/officeart/2008/layout/LinedList"/>
    <dgm:cxn modelId="{FF9F45C3-C9CA-4E9E-977F-B83CE26EBB31}" type="presParOf" srcId="{FECB269F-95B0-4E7D-9D9A-55CADB471D91}" destId="{48A8B55D-0EDD-4142-92C5-19EDA5EBB9CF}" srcOrd="0" destOrd="0" presId="urn:microsoft.com/office/officeart/2008/layout/LinedList"/>
    <dgm:cxn modelId="{1E52923B-1FE5-454A-A313-C7E32BFA0B1A}" type="presParOf" srcId="{FECB269F-95B0-4E7D-9D9A-55CADB471D91}" destId="{6658AFE9-5559-4E47-8D36-D9BD2B3D8C2E}" srcOrd="1" destOrd="0" presId="urn:microsoft.com/office/officeart/2008/layout/LinedList"/>
    <dgm:cxn modelId="{49BADCFD-FB2E-4017-83D3-4451B6C63993}" type="presParOf" srcId="{FECB269F-95B0-4E7D-9D9A-55CADB471D91}" destId="{B030B370-3E53-4E13-80F3-D37329341420}" srcOrd="2" destOrd="0" presId="urn:microsoft.com/office/officeart/2008/layout/LinedList"/>
    <dgm:cxn modelId="{389B4F45-1B88-4209-94B6-6D6CED5678FE}" type="presParOf" srcId="{F454AF66-59D7-444B-A084-6AD1219BA738}" destId="{8100EDCC-29E0-4AAE-BE3D-C3B08D3E4299}" srcOrd="8" destOrd="0" presId="urn:microsoft.com/office/officeart/2008/layout/LinedList"/>
    <dgm:cxn modelId="{828B440E-E64D-4565-B2C9-E65770EBB46C}" type="presParOf" srcId="{F454AF66-59D7-444B-A084-6AD1219BA738}" destId="{6509FD04-2189-44B9-B9CB-A3E6738D7D8E}" srcOrd="9" destOrd="0" presId="urn:microsoft.com/office/officeart/2008/layout/LinedList"/>
    <dgm:cxn modelId="{B933E8EB-D94D-4FA9-B525-309B25C9DDFE}" type="presParOf" srcId="{F454AF66-59D7-444B-A084-6AD1219BA738}" destId="{5E0B0324-3D0F-4356-A9CE-E4C38101FF6D}" srcOrd="10" destOrd="0" presId="urn:microsoft.com/office/officeart/2008/layout/LinedList"/>
    <dgm:cxn modelId="{9D964B14-2118-4BA2-BE71-A25007657EAF}" type="presParOf" srcId="{5E0B0324-3D0F-4356-A9CE-E4C38101FF6D}" destId="{AF2A24F4-CFEE-4AD1-BAEC-5019D5617127}" srcOrd="0" destOrd="0" presId="urn:microsoft.com/office/officeart/2008/layout/LinedList"/>
    <dgm:cxn modelId="{5789E6F9-338A-477A-9A49-33B84D865EFF}" type="presParOf" srcId="{5E0B0324-3D0F-4356-A9CE-E4C38101FF6D}" destId="{3B074DB9-30DC-4522-952E-E515DE0F7522}" srcOrd="1" destOrd="0" presId="urn:microsoft.com/office/officeart/2008/layout/LinedList"/>
    <dgm:cxn modelId="{140618A5-1FE5-4BAE-A353-EAF9722C4F80}" type="presParOf" srcId="{5E0B0324-3D0F-4356-A9CE-E4C38101FF6D}" destId="{F3666F3A-319E-49A4-BB56-2C5CAD06CAAF}" srcOrd="2" destOrd="0" presId="urn:microsoft.com/office/officeart/2008/layout/LinedList"/>
    <dgm:cxn modelId="{EE57A54A-B461-43DA-BD65-1E4AAB1384DA}" type="presParOf" srcId="{F454AF66-59D7-444B-A084-6AD1219BA738}" destId="{06D6D205-1E17-4215-BD8A-91BFEAD1FB49}" srcOrd="11" destOrd="0" presId="urn:microsoft.com/office/officeart/2008/layout/LinedList"/>
    <dgm:cxn modelId="{88DD8CFF-C642-4573-8398-ACF4D4089F95}" type="presParOf" srcId="{F454AF66-59D7-444B-A084-6AD1219BA738}" destId="{44ECDEFD-FF68-4C87-AB22-FAB272229465}"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CB20F44-1CE2-4DE6-A503-2DED4F4513F1}" type="doc">
      <dgm:prSet loTypeId="urn:microsoft.com/office/officeart/2008/layout/LinedList" loCatId="list" qsTypeId="urn:microsoft.com/office/officeart/2005/8/quickstyle/simple2" qsCatId="simple" csTypeId="urn:microsoft.com/office/officeart/2005/8/colors/accent1_2" csCatId="accent1" phldr="1"/>
      <dgm:spPr/>
      <dgm:t>
        <a:bodyPr/>
        <a:lstStyle/>
        <a:p>
          <a:endParaRPr lang="tr-TR"/>
        </a:p>
      </dgm:t>
    </dgm:pt>
    <dgm:pt modelId="{CF49281D-ADC7-4936-BB10-22129C120199}">
      <dgm:prSet phldrT="[Metin]"/>
      <dgm:spPr/>
      <dgm:t>
        <a:bodyPr/>
        <a:lstStyle/>
        <a:p>
          <a:r>
            <a:rPr lang="tr-TR" dirty="0" smtClean="0"/>
            <a:t>1505-1512</a:t>
          </a:r>
          <a:endParaRPr lang="tr-TR" dirty="0"/>
        </a:p>
      </dgm:t>
    </dgm:pt>
    <dgm:pt modelId="{D4AF8E41-0C61-4403-B08E-E4810F7F484A}" type="parTrans" cxnId="{26BF3478-C37D-49B5-A9A8-5908422EE93B}">
      <dgm:prSet/>
      <dgm:spPr/>
      <dgm:t>
        <a:bodyPr/>
        <a:lstStyle/>
        <a:p>
          <a:endParaRPr lang="tr-TR"/>
        </a:p>
      </dgm:t>
    </dgm:pt>
    <dgm:pt modelId="{31D947A3-8932-4895-925B-171CC36B5A98}" type="sibTrans" cxnId="{26BF3478-C37D-49B5-A9A8-5908422EE93B}">
      <dgm:prSet/>
      <dgm:spPr/>
      <dgm:t>
        <a:bodyPr/>
        <a:lstStyle/>
        <a:p>
          <a:endParaRPr lang="tr-TR"/>
        </a:p>
      </dgm:t>
    </dgm:pt>
    <dgm:pt modelId="{4A775CE0-2ECC-460A-86DB-39CCACC529BA}">
      <dgm:prSet phldrT="[Metin]"/>
      <dgm:spPr/>
      <dgm:t>
        <a:bodyPr/>
        <a:lstStyle/>
        <a:p>
          <a:r>
            <a:rPr lang="tr-TR" dirty="0" smtClean="0"/>
            <a:t>Mikrodalga frekans  sentezleyici </a:t>
          </a:r>
          <a:endParaRPr lang="tr-TR" dirty="0"/>
        </a:p>
      </dgm:t>
    </dgm:pt>
    <dgm:pt modelId="{F2CFDA1D-7898-4B04-9EBF-9B3C357A4B6C}" type="parTrans" cxnId="{1609C7C2-0760-4FB5-812E-9327090BBACD}">
      <dgm:prSet/>
      <dgm:spPr/>
      <dgm:t>
        <a:bodyPr/>
        <a:lstStyle/>
        <a:p>
          <a:endParaRPr lang="tr-TR"/>
        </a:p>
      </dgm:t>
    </dgm:pt>
    <dgm:pt modelId="{3C5AAC24-6231-4F0B-9403-A05CD0352F5C}" type="sibTrans" cxnId="{1609C7C2-0760-4FB5-812E-9327090BBACD}">
      <dgm:prSet/>
      <dgm:spPr/>
      <dgm:t>
        <a:bodyPr/>
        <a:lstStyle/>
        <a:p>
          <a:endParaRPr lang="tr-TR"/>
        </a:p>
      </dgm:t>
    </dgm:pt>
    <dgm:pt modelId="{62955FDD-2DDC-472F-ABE5-ED74C2A32E8D}">
      <dgm:prSet phldrT="[Metin]"/>
      <dgm:spPr/>
      <dgm:t>
        <a:bodyPr/>
        <a:lstStyle/>
        <a:p>
          <a:r>
            <a:rPr lang="tr-TR" dirty="0" err="1" smtClean="0"/>
            <a:t>Kardiyosal</a:t>
          </a:r>
          <a:endParaRPr lang="tr-TR" dirty="0"/>
        </a:p>
      </dgm:t>
    </dgm:pt>
    <dgm:pt modelId="{A3DA0275-18B1-462B-832D-8EA4B09E0916}" type="parTrans" cxnId="{4A653F30-4538-4F6B-A9FA-D448976D9E66}">
      <dgm:prSet/>
      <dgm:spPr/>
      <dgm:t>
        <a:bodyPr/>
        <a:lstStyle/>
        <a:p>
          <a:endParaRPr lang="tr-TR"/>
        </a:p>
      </dgm:t>
    </dgm:pt>
    <dgm:pt modelId="{CD72F8DA-835F-49AE-810D-54098C045455}" type="sibTrans" cxnId="{4A653F30-4538-4F6B-A9FA-D448976D9E66}">
      <dgm:prSet/>
      <dgm:spPr/>
      <dgm:t>
        <a:bodyPr/>
        <a:lstStyle/>
        <a:p>
          <a:endParaRPr lang="tr-TR"/>
        </a:p>
      </dgm:t>
    </dgm:pt>
    <dgm:pt modelId="{BA2BA673-0A49-46AE-8F94-E4F387612F16}">
      <dgm:prSet phldrT="[Metin]"/>
      <dgm:spPr/>
      <dgm:t>
        <a:bodyPr/>
        <a:lstStyle/>
        <a:p>
          <a:r>
            <a:rPr lang="tr-TR" dirty="0" smtClean="0"/>
            <a:t>Bilişim güvenliği ürünleri analiz ve denetim yazılımı</a:t>
          </a:r>
          <a:endParaRPr lang="tr-TR" dirty="0"/>
        </a:p>
      </dgm:t>
    </dgm:pt>
    <dgm:pt modelId="{6203660F-5EED-43BF-A5F6-4305F1BF04EE}" type="parTrans" cxnId="{ABD3AAD7-D4B6-427A-ACA9-A82293FEFB7E}">
      <dgm:prSet/>
      <dgm:spPr/>
      <dgm:t>
        <a:bodyPr/>
        <a:lstStyle/>
        <a:p>
          <a:endParaRPr lang="tr-TR"/>
        </a:p>
      </dgm:t>
    </dgm:pt>
    <dgm:pt modelId="{F54AE2E9-A3ED-47F1-88D6-63CADB0BFF55}" type="sibTrans" cxnId="{ABD3AAD7-D4B6-427A-ACA9-A82293FEFB7E}">
      <dgm:prSet/>
      <dgm:spPr/>
      <dgm:t>
        <a:bodyPr/>
        <a:lstStyle/>
        <a:p>
          <a:endParaRPr lang="tr-TR"/>
        </a:p>
      </dgm:t>
    </dgm:pt>
    <dgm:pt modelId="{6C7CA2D6-DA0F-46BA-BDA3-5CCD54F5AA6E}">
      <dgm:prSet/>
      <dgm:spPr/>
      <dgm:t>
        <a:bodyPr/>
        <a:lstStyle/>
        <a:p>
          <a:r>
            <a:rPr lang="tr-TR" dirty="0" smtClean="0"/>
            <a:t>Demir yolları için gerçek zamanlı görüntü işleme ile ray hata analizi</a:t>
          </a:r>
        </a:p>
      </dgm:t>
    </dgm:pt>
    <dgm:pt modelId="{F8F2CEC6-DC33-48CB-BE93-420A493C8161}" type="parTrans" cxnId="{432EFA68-402D-42A6-A9F3-C310C15628D1}">
      <dgm:prSet/>
      <dgm:spPr/>
      <dgm:t>
        <a:bodyPr/>
        <a:lstStyle/>
        <a:p>
          <a:endParaRPr lang="tr-TR"/>
        </a:p>
      </dgm:t>
    </dgm:pt>
    <dgm:pt modelId="{27973D3D-D028-4432-843B-BE58EA94DBA2}" type="sibTrans" cxnId="{432EFA68-402D-42A6-A9F3-C310C15628D1}">
      <dgm:prSet/>
      <dgm:spPr/>
      <dgm:t>
        <a:bodyPr/>
        <a:lstStyle/>
        <a:p>
          <a:endParaRPr lang="tr-TR"/>
        </a:p>
      </dgm:t>
    </dgm:pt>
    <dgm:pt modelId="{B37CA6EC-BD02-457F-9A5B-E6816B936C09}" type="pres">
      <dgm:prSet presAssocID="{5CB20F44-1CE2-4DE6-A503-2DED4F4513F1}" presName="vert0" presStyleCnt="0">
        <dgm:presLayoutVars>
          <dgm:dir/>
          <dgm:animOne val="branch"/>
          <dgm:animLvl val="lvl"/>
        </dgm:presLayoutVars>
      </dgm:prSet>
      <dgm:spPr/>
      <dgm:t>
        <a:bodyPr/>
        <a:lstStyle/>
        <a:p>
          <a:endParaRPr lang="tr-TR"/>
        </a:p>
      </dgm:t>
    </dgm:pt>
    <dgm:pt modelId="{7CF80844-5416-43C0-933E-51E104BA3B86}" type="pres">
      <dgm:prSet presAssocID="{CF49281D-ADC7-4936-BB10-22129C120199}" presName="thickLine" presStyleLbl="alignNode1" presStyleIdx="0" presStyleCnt="1"/>
      <dgm:spPr/>
    </dgm:pt>
    <dgm:pt modelId="{6D3B3EE6-E649-4474-9121-0BCDC8305363}" type="pres">
      <dgm:prSet presAssocID="{CF49281D-ADC7-4936-BB10-22129C120199}" presName="horz1" presStyleCnt="0"/>
      <dgm:spPr/>
    </dgm:pt>
    <dgm:pt modelId="{F6F30C4F-651C-4E22-B0AD-D202C92C2531}" type="pres">
      <dgm:prSet presAssocID="{CF49281D-ADC7-4936-BB10-22129C120199}" presName="tx1" presStyleLbl="revTx" presStyleIdx="0" presStyleCnt="5"/>
      <dgm:spPr/>
      <dgm:t>
        <a:bodyPr/>
        <a:lstStyle/>
        <a:p>
          <a:endParaRPr lang="tr-TR"/>
        </a:p>
      </dgm:t>
    </dgm:pt>
    <dgm:pt modelId="{76817259-B95F-4B53-BCA1-AE4A93CB5247}" type="pres">
      <dgm:prSet presAssocID="{CF49281D-ADC7-4936-BB10-22129C120199}" presName="vert1" presStyleCnt="0"/>
      <dgm:spPr/>
    </dgm:pt>
    <dgm:pt modelId="{10B81D72-3563-469E-AF0A-986AFA0CF0DF}" type="pres">
      <dgm:prSet presAssocID="{4A775CE0-2ECC-460A-86DB-39CCACC529BA}" presName="vertSpace2a" presStyleCnt="0"/>
      <dgm:spPr/>
    </dgm:pt>
    <dgm:pt modelId="{A276AECE-899E-449B-B6B5-D29CA90FFDA3}" type="pres">
      <dgm:prSet presAssocID="{4A775CE0-2ECC-460A-86DB-39CCACC529BA}" presName="horz2" presStyleCnt="0"/>
      <dgm:spPr/>
    </dgm:pt>
    <dgm:pt modelId="{66AFEDCB-A7B2-449A-AA19-2F1AF6DB24DA}" type="pres">
      <dgm:prSet presAssocID="{4A775CE0-2ECC-460A-86DB-39CCACC529BA}" presName="horzSpace2" presStyleCnt="0"/>
      <dgm:spPr/>
    </dgm:pt>
    <dgm:pt modelId="{ED717840-91EE-4D46-959A-804566D41F45}" type="pres">
      <dgm:prSet presAssocID="{4A775CE0-2ECC-460A-86DB-39CCACC529BA}" presName="tx2" presStyleLbl="revTx" presStyleIdx="1" presStyleCnt="5"/>
      <dgm:spPr/>
      <dgm:t>
        <a:bodyPr/>
        <a:lstStyle/>
        <a:p>
          <a:endParaRPr lang="tr-TR"/>
        </a:p>
      </dgm:t>
    </dgm:pt>
    <dgm:pt modelId="{8330E5F1-0969-4D14-B1AF-3D596D6CD6B3}" type="pres">
      <dgm:prSet presAssocID="{4A775CE0-2ECC-460A-86DB-39CCACC529BA}" presName="vert2" presStyleCnt="0"/>
      <dgm:spPr/>
    </dgm:pt>
    <dgm:pt modelId="{69C01F2B-798A-460E-B947-48F0564C1E13}" type="pres">
      <dgm:prSet presAssocID="{4A775CE0-2ECC-460A-86DB-39CCACC529BA}" presName="thinLine2b" presStyleLbl="callout" presStyleIdx="0" presStyleCnt="4"/>
      <dgm:spPr/>
    </dgm:pt>
    <dgm:pt modelId="{D47D267E-9682-4231-B903-E37D0861535A}" type="pres">
      <dgm:prSet presAssocID="{4A775CE0-2ECC-460A-86DB-39CCACC529BA}" presName="vertSpace2b" presStyleCnt="0"/>
      <dgm:spPr/>
    </dgm:pt>
    <dgm:pt modelId="{47D67B22-6CA6-4AB7-9290-AA6D759BA0DD}" type="pres">
      <dgm:prSet presAssocID="{62955FDD-2DDC-472F-ABE5-ED74C2A32E8D}" presName="horz2" presStyleCnt="0"/>
      <dgm:spPr/>
    </dgm:pt>
    <dgm:pt modelId="{928F1669-B82E-47AD-815D-0F5E2595E49F}" type="pres">
      <dgm:prSet presAssocID="{62955FDD-2DDC-472F-ABE5-ED74C2A32E8D}" presName="horzSpace2" presStyleCnt="0"/>
      <dgm:spPr/>
    </dgm:pt>
    <dgm:pt modelId="{3AE8E01C-DAF6-4641-832D-874C46955ABA}" type="pres">
      <dgm:prSet presAssocID="{62955FDD-2DDC-472F-ABE5-ED74C2A32E8D}" presName="tx2" presStyleLbl="revTx" presStyleIdx="2" presStyleCnt="5"/>
      <dgm:spPr/>
      <dgm:t>
        <a:bodyPr/>
        <a:lstStyle/>
        <a:p>
          <a:endParaRPr lang="tr-TR"/>
        </a:p>
      </dgm:t>
    </dgm:pt>
    <dgm:pt modelId="{15992933-BB3D-4F39-A2B5-017CA2C6AFEB}" type="pres">
      <dgm:prSet presAssocID="{62955FDD-2DDC-472F-ABE5-ED74C2A32E8D}" presName="vert2" presStyleCnt="0"/>
      <dgm:spPr/>
    </dgm:pt>
    <dgm:pt modelId="{B31F4471-C1BB-42F7-A741-C1AF5A23D05D}" type="pres">
      <dgm:prSet presAssocID="{62955FDD-2DDC-472F-ABE5-ED74C2A32E8D}" presName="thinLine2b" presStyleLbl="callout" presStyleIdx="1" presStyleCnt="4"/>
      <dgm:spPr/>
    </dgm:pt>
    <dgm:pt modelId="{4A9E509A-3FB7-46B6-B686-F74463531073}" type="pres">
      <dgm:prSet presAssocID="{62955FDD-2DDC-472F-ABE5-ED74C2A32E8D}" presName="vertSpace2b" presStyleCnt="0"/>
      <dgm:spPr/>
    </dgm:pt>
    <dgm:pt modelId="{F4E26FC4-DFA2-405A-8BD4-521A4BB735FF}" type="pres">
      <dgm:prSet presAssocID="{6C7CA2D6-DA0F-46BA-BDA3-5CCD54F5AA6E}" presName="horz2" presStyleCnt="0"/>
      <dgm:spPr/>
    </dgm:pt>
    <dgm:pt modelId="{B2C51E34-F67E-43C3-BABA-797CA708C3A8}" type="pres">
      <dgm:prSet presAssocID="{6C7CA2D6-DA0F-46BA-BDA3-5CCD54F5AA6E}" presName="horzSpace2" presStyleCnt="0"/>
      <dgm:spPr/>
    </dgm:pt>
    <dgm:pt modelId="{140B1611-4580-40F2-BCCA-EAA6BFE74E16}" type="pres">
      <dgm:prSet presAssocID="{6C7CA2D6-DA0F-46BA-BDA3-5CCD54F5AA6E}" presName="tx2" presStyleLbl="revTx" presStyleIdx="3" presStyleCnt="5"/>
      <dgm:spPr/>
      <dgm:t>
        <a:bodyPr/>
        <a:lstStyle/>
        <a:p>
          <a:endParaRPr lang="tr-TR"/>
        </a:p>
      </dgm:t>
    </dgm:pt>
    <dgm:pt modelId="{2B5D22AA-AE45-44F3-88CD-CB21E23CADFF}" type="pres">
      <dgm:prSet presAssocID="{6C7CA2D6-DA0F-46BA-BDA3-5CCD54F5AA6E}" presName="vert2" presStyleCnt="0"/>
      <dgm:spPr/>
    </dgm:pt>
    <dgm:pt modelId="{9F524CB9-407F-4FDD-8EE7-B90FD5BD2FBB}" type="pres">
      <dgm:prSet presAssocID="{6C7CA2D6-DA0F-46BA-BDA3-5CCD54F5AA6E}" presName="thinLine2b" presStyleLbl="callout" presStyleIdx="2" presStyleCnt="4"/>
      <dgm:spPr/>
    </dgm:pt>
    <dgm:pt modelId="{729FED89-47A9-4430-BE9C-9104EA0E335D}" type="pres">
      <dgm:prSet presAssocID="{6C7CA2D6-DA0F-46BA-BDA3-5CCD54F5AA6E}" presName="vertSpace2b" presStyleCnt="0"/>
      <dgm:spPr/>
    </dgm:pt>
    <dgm:pt modelId="{B0B39A1F-C961-45F6-8F74-1E416BE0E5B9}" type="pres">
      <dgm:prSet presAssocID="{BA2BA673-0A49-46AE-8F94-E4F387612F16}" presName="horz2" presStyleCnt="0"/>
      <dgm:spPr/>
    </dgm:pt>
    <dgm:pt modelId="{872788EB-E281-47CC-B14C-85178D13EFD9}" type="pres">
      <dgm:prSet presAssocID="{BA2BA673-0A49-46AE-8F94-E4F387612F16}" presName="horzSpace2" presStyleCnt="0"/>
      <dgm:spPr/>
    </dgm:pt>
    <dgm:pt modelId="{FEE6F978-94DD-4CDD-8419-56D0D90D5F0B}" type="pres">
      <dgm:prSet presAssocID="{BA2BA673-0A49-46AE-8F94-E4F387612F16}" presName="tx2" presStyleLbl="revTx" presStyleIdx="4" presStyleCnt="5"/>
      <dgm:spPr/>
      <dgm:t>
        <a:bodyPr/>
        <a:lstStyle/>
        <a:p>
          <a:endParaRPr lang="tr-TR"/>
        </a:p>
      </dgm:t>
    </dgm:pt>
    <dgm:pt modelId="{884D625E-36F1-4BA2-857B-CE74D7E03569}" type="pres">
      <dgm:prSet presAssocID="{BA2BA673-0A49-46AE-8F94-E4F387612F16}" presName="vert2" presStyleCnt="0"/>
      <dgm:spPr/>
    </dgm:pt>
    <dgm:pt modelId="{628E00C2-8890-4BF0-A5C7-BC5AFF339AD7}" type="pres">
      <dgm:prSet presAssocID="{BA2BA673-0A49-46AE-8F94-E4F387612F16}" presName="thinLine2b" presStyleLbl="callout" presStyleIdx="3" presStyleCnt="4"/>
      <dgm:spPr/>
    </dgm:pt>
    <dgm:pt modelId="{C19F4C47-06B8-4B32-90D9-01B744276909}" type="pres">
      <dgm:prSet presAssocID="{BA2BA673-0A49-46AE-8F94-E4F387612F16}" presName="vertSpace2b" presStyleCnt="0"/>
      <dgm:spPr/>
    </dgm:pt>
  </dgm:ptLst>
  <dgm:cxnLst>
    <dgm:cxn modelId="{1609C7C2-0760-4FB5-812E-9327090BBACD}" srcId="{CF49281D-ADC7-4936-BB10-22129C120199}" destId="{4A775CE0-2ECC-460A-86DB-39CCACC529BA}" srcOrd="0" destOrd="0" parTransId="{F2CFDA1D-7898-4B04-9EBF-9B3C357A4B6C}" sibTransId="{3C5AAC24-6231-4F0B-9403-A05CD0352F5C}"/>
    <dgm:cxn modelId="{26BF3478-C37D-49B5-A9A8-5908422EE93B}" srcId="{5CB20F44-1CE2-4DE6-A503-2DED4F4513F1}" destId="{CF49281D-ADC7-4936-BB10-22129C120199}" srcOrd="0" destOrd="0" parTransId="{D4AF8E41-0C61-4403-B08E-E4810F7F484A}" sibTransId="{31D947A3-8932-4895-925B-171CC36B5A98}"/>
    <dgm:cxn modelId="{3FE5A0FF-8280-4355-B311-E00D2ABD97D8}" type="presOf" srcId="{4A775CE0-2ECC-460A-86DB-39CCACC529BA}" destId="{ED717840-91EE-4D46-959A-804566D41F45}" srcOrd="0" destOrd="0" presId="urn:microsoft.com/office/officeart/2008/layout/LinedList"/>
    <dgm:cxn modelId="{BE28730C-B311-4B90-BD44-16DEE0D2AB96}" type="presOf" srcId="{6C7CA2D6-DA0F-46BA-BDA3-5CCD54F5AA6E}" destId="{140B1611-4580-40F2-BCCA-EAA6BFE74E16}" srcOrd="0" destOrd="0" presId="urn:microsoft.com/office/officeart/2008/layout/LinedList"/>
    <dgm:cxn modelId="{432EFA68-402D-42A6-A9F3-C310C15628D1}" srcId="{CF49281D-ADC7-4936-BB10-22129C120199}" destId="{6C7CA2D6-DA0F-46BA-BDA3-5CCD54F5AA6E}" srcOrd="2" destOrd="0" parTransId="{F8F2CEC6-DC33-48CB-BE93-420A493C8161}" sibTransId="{27973D3D-D028-4432-843B-BE58EA94DBA2}"/>
    <dgm:cxn modelId="{179A5C29-5040-459A-A11E-6FC38ED0E106}" type="presOf" srcId="{5CB20F44-1CE2-4DE6-A503-2DED4F4513F1}" destId="{B37CA6EC-BD02-457F-9A5B-E6816B936C09}" srcOrd="0" destOrd="0" presId="urn:microsoft.com/office/officeart/2008/layout/LinedList"/>
    <dgm:cxn modelId="{D5F71F23-C18E-4166-86F6-E612BB477FFC}" type="presOf" srcId="{62955FDD-2DDC-472F-ABE5-ED74C2A32E8D}" destId="{3AE8E01C-DAF6-4641-832D-874C46955ABA}" srcOrd="0" destOrd="0" presId="urn:microsoft.com/office/officeart/2008/layout/LinedList"/>
    <dgm:cxn modelId="{4A653F30-4538-4F6B-A9FA-D448976D9E66}" srcId="{CF49281D-ADC7-4936-BB10-22129C120199}" destId="{62955FDD-2DDC-472F-ABE5-ED74C2A32E8D}" srcOrd="1" destOrd="0" parTransId="{A3DA0275-18B1-462B-832D-8EA4B09E0916}" sibTransId="{CD72F8DA-835F-49AE-810D-54098C045455}"/>
    <dgm:cxn modelId="{EEF956AD-6731-4853-A224-3E1A568DCC45}" type="presOf" srcId="{BA2BA673-0A49-46AE-8F94-E4F387612F16}" destId="{FEE6F978-94DD-4CDD-8419-56D0D90D5F0B}" srcOrd="0" destOrd="0" presId="urn:microsoft.com/office/officeart/2008/layout/LinedList"/>
    <dgm:cxn modelId="{ABD3AAD7-D4B6-427A-ACA9-A82293FEFB7E}" srcId="{CF49281D-ADC7-4936-BB10-22129C120199}" destId="{BA2BA673-0A49-46AE-8F94-E4F387612F16}" srcOrd="3" destOrd="0" parTransId="{6203660F-5EED-43BF-A5F6-4305F1BF04EE}" sibTransId="{F54AE2E9-A3ED-47F1-88D6-63CADB0BFF55}"/>
    <dgm:cxn modelId="{5AC4E8E2-EC2C-4C9F-86AE-054AD271B515}" type="presOf" srcId="{CF49281D-ADC7-4936-BB10-22129C120199}" destId="{F6F30C4F-651C-4E22-B0AD-D202C92C2531}" srcOrd="0" destOrd="0" presId="urn:microsoft.com/office/officeart/2008/layout/LinedList"/>
    <dgm:cxn modelId="{83BD5701-A8C4-47E1-97AB-553E9AC48467}" type="presParOf" srcId="{B37CA6EC-BD02-457F-9A5B-E6816B936C09}" destId="{7CF80844-5416-43C0-933E-51E104BA3B86}" srcOrd="0" destOrd="0" presId="urn:microsoft.com/office/officeart/2008/layout/LinedList"/>
    <dgm:cxn modelId="{6E800A26-06BC-4946-81AF-C71C24D6F58A}" type="presParOf" srcId="{B37CA6EC-BD02-457F-9A5B-E6816B936C09}" destId="{6D3B3EE6-E649-4474-9121-0BCDC8305363}" srcOrd="1" destOrd="0" presId="urn:microsoft.com/office/officeart/2008/layout/LinedList"/>
    <dgm:cxn modelId="{50CBD6B9-A23F-4285-B792-4AB74241840F}" type="presParOf" srcId="{6D3B3EE6-E649-4474-9121-0BCDC8305363}" destId="{F6F30C4F-651C-4E22-B0AD-D202C92C2531}" srcOrd="0" destOrd="0" presId="urn:microsoft.com/office/officeart/2008/layout/LinedList"/>
    <dgm:cxn modelId="{C073A26B-F841-47AB-905A-180103863667}" type="presParOf" srcId="{6D3B3EE6-E649-4474-9121-0BCDC8305363}" destId="{76817259-B95F-4B53-BCA1-AE4A93CB5247}" srcOrd="1" destOrd="0" presId="urn:microsoft.com/office/officeart/2008/layout/LinedList"/>
    <dgm:cxn modelId="{4B6BEA73-34B0-4AA4-8968-7E098259573E}" type="presParOf" srcId="{76817259-B95F-4B53-BCA1-AE4A93CB5247}" destId="{10B81D72-3563-469E-AF0A-986AFA0CF0DF}" srcOrd="0" destOrd="0" presId="urn:microsoft.com/office/officeart/2008/layout/LinedList"/>
    <dgm:cxn modelId="{F71D38BC-B7E3-4E4C-859F-04BD5E0F1DB6}" type="presParOf" srcId="{76817259-B95F-4B53-BCA1-AE4A93CB5247}" destId="{A276AECE-899E-449B-B6B5-D29CA90FFDA3}" srcOrd="1" destOrd="0" presId="urn:microsoft.com/office/officeart/2008/layout/LinedList"/>
    <dgm:cxn modelId="{5AE7A325-66A9-4B6D-8D32-E45EA792DC83}" type="presParOf" srcId="{A276AECE-899E-449B-B6B5-D29CA90FFDA3}" destId="{66AFEDCB-A7B2-449A-AA19-2F1AF6DB24DA}" srcOrd="0" destOrd="0" presId="urn:microsoft.com/office/officeart/2008/layout/LinedList"/>
    <dgm:cxn modelId="{FCF2EB7E-736D-4F8B-86BB-C9F514AA8149}" type="presParOf" srcId="{A276AECE-899E-449B-B6B5-D29CA90FFDA3}" destId="{ED717840-91EE-4D46-959A-804566D41F45}" srcOrd="1" destOrd="0" presId="urn:microsoft.com/office/officeart/2008/layout/LinedList"/>
    <dgm:cxn modelId="{C708AE1D-714F-454D-ABCD-7E29878247C8}" type="presParOf" srcId="{A276AECE-899E-449B-B6B5-D29CA90FFDA3}" destId="{8330E5F1-0969-4D14-B1AF-3D596D6CD6B3}" srcOrd="2" destOrd="0" presId="urn:microsoft.com/office/officeart/2008/layout/LinedList"/>
    <dgm:cxn modelId="{F23ED65F-04E1-44D5-986E-B7FDF4DAFDEC}" type="presParOf" srcId="{76817259-B95F-4B53-BCA1-AE4A93CB5247}" destId="{69C01F2B-798A-460E-B947-48F0564C1E13}" srcOrd="2" destOrd="0" presId="urn:microsoft.com/office/officeart/2008/layout/LinedList"/>
    <dgm:cxn modelId="{85100D5B-2886-4AA2-8FDB-C4EA811A38F8}" type="presParOf" srcId="{76817259-B95F-4B53-BCA1-AE4A93CB5247}" destId="{D47D267E-9682-4231-B903-E37D0861535A}" srcOrd="3" destOrd="0" presId="urn:microsoft.com/office/officeart/2008/layout/LinedList"/>
    <dgm:cxn modelId="{05AD2F0F-BC36-48B1-9537-D4FFC6497F1B}" type="presParOf" srcId="{76817259-B95F-4B53-BCA1-AE4A93CB5247}" destId="{47D67B22-6CA6-4AB7-9290-AA6D759BA0DD}" srcOrd="4" destOrd="0" presId="urn:microsoft.com/office/officeart/2008/layout/LinedList"/>
    <dgm:cxn modelId="{FB7BD1C1-A84E-4A79-99C0-5D41AF47DE0A}" type="presParOf" srcId="{47D67B22-6CA6-4AB7-9290-AA6D759BA0DD}" destId="{928F1669-B82E-47AD-815D-0F5E2595E49F}" srcOrd="0" destOrd="0" presId="urn:microsoft.com/office/officeart/2008/layout/LinedList"/>
    <dgm:cxn modelId="{66C534E3-03BE-47EA-89AD-93DDF9F2920E}" type="presParOf" srcId="{47D67B22-6CA6-4AB7-9290-AA6D759BA0DD}" destId="{3AE8E01C-DAF6-4641-832D-874C46955ABA}" srcOrd="1" destOrd="0" presId="urn:microsoft.com/office/officeart/2008/layout/LinedList"/>
    <dgm:cxn modelId="{3AE2D879-8FD8-4A66-B872-117F16585DFF}" type="presParOf" srcId="{47D67B22-6CA6-4AB7-9290-AA6D759BA0DD}" destId="{15992933-BB3D-4F39-A2B5-017CA2C6AFEB}" srcOrd="2" destOrd="0" presId="urn:microsoft.com/office/officeart/2008/layout/LinedList"/>
    <dgm:cxn modelId="{46B05FEC-9360-4B28-84B3-4A4DD20004C9}" type="presParOf" srcId="{76817259-B95F-4B53-BCA1-AE4A93CB5247}" destId="{B31F4471-C1BB-42F7-A741-C1AF5A23D05D}" srcOrd="5" destOrd="0" presId="urn:microsoft.com/office/officeart/2008/layout/LinedList"/>
    <dgm:cxn modelId="{52FF4A6D-E89E-4329-B061-E798C22B982F}" type="presParOf" srcId="{76817259-B95F-4B53-BCA1-AE4A93CB5247}" destId="{4A9E509A-3FB7-46B6-B686-F74463531073}" srcOrd="6" destOrd="0" presId="urn:microsoft.com/office/officeart/2008/layout/LinedList"/>
    <dgm:cxn modelId="{716BFE24-9379-46CF-B289-657E53678AAE}" type="presParOf" srcId="{76817259-B95F-4B53-BCA1-AE4A93CB5247}" destId="{F4E26FC4-DFA2-405A-8BD4-521A4BB735FF}" srcOrd="7" destOrd="0" presId="urn:microsoft.com/office/officeart/2008/layout/LinedList"/>
    <dgm:cxn modelId="{F5CFE642-D531-40EB-863D-858D9406BE91}" type="presParOf" srcId="{F4E26FC4-DFA2-405A-8BD4-521A4BB735FF}" destId="{B2C51E34-F67E-43C3-BABA-797CA708C3A8}" srcOrd="0" destOrd="0" presId="urn:microsoft.com/office/officeart/2008/layout/LinedList"/>
    <dgm:cxn modelId="{CE80852F-F2AD-4C45-895C-7B099F779C0F}" type="presParOf" srcId="{F4E26FC4-DFA2-405A-8BD4-521A4BB735FF}" destId="{140B1611-4580-40F2-BCCA-EAA6BFE74E16}" srcOrd="1" destOrd="0" presId="urn:microsoft.com/office/officeart/2008/layout/LinedList"/>
    <dgm:cxn modelId="{E4266E81-5F40-4731-AF75-0816231BDD8F}" type="presParOf" srcId="{F4E26FC4-DFA2-405A-8BD4-521A4BB735FF}" destId="{2B5D22AA-AE45-44F3-88CD-CB21E23CADFF}" srcOrd="2" destOrd="0" presId="urn:microsoft.com/office/officeart/2008/layout/LinedList"/>
    <dgm:cxn modelId="{D327CB22-F66B-4A5A-BEA6-DB3B6BB5B651}" type="presParOf" srcId="{76817259-B95F-4B53-BCA1-AE4A93CB5247}" destId="{9F524CB9-407F-4FDD-8EE7-B90FD5BD2FBB}" srcOrd="8" destOrd="0" presId="urn:microsoft.com/office/officeart/2008/layout/LinedList"/>
    <dgm:cxn modelId="{949F5D88-495D-438A-B525-97232F9BB98C}" type="presParOf" srcId="{76817259-B95F-4B53-BCA1-AE4A93CB5247}" destId="{729FED89-47A9-4430-BE9C-9104EA0E335D}" srcOrd="9" destOrd="0" presId="urn:microsoft.com/office/officeart/2008/layout/LinedList"/>
    <dgm:cxn modelId="{4208421C-FCE8-4CB9-97F3-FBBEA6EE6196}" type="presParOf" srcId="{76817259-B95F-4B53-BCA1-AE4A93CB5247}" destId="{B0B39A1F-C961-45F6-8F74-1E416BE0E5B9}" srcOrd="10" destOrd="0" presId="urn:microsoft.com/office/officeart/2008/layout/LinedList"/>
    <dgm:cxn modelId="{B45AF380-BBED-485F-A3EC-828FE93B3123}" type="presParOf" srcId="{B0B39A1F-C961-45F6-8F74-1E416BE0E5B9}" destId="{872788EB-E281-47CC-B14C-85178D13EFD9}" srcOrd="0" destOrd="0" presId="urn:microsoft.com/office/officeart/2008/layout/LinedList"/>
    <dgm:cxn modelId="{FCF537E2-44AE-4BFA-BA66-3139C6BA0F92}" type="presParOf" srcId="{B0B39A1F-C961-45F6-8F74-1E416BE0E5B9}" destId="{FEE6F978-94DD-4CDD-8419-56D0D90D5F0B}" srcOrd="1" destOrd="0" presId="urn:microsoft.com/office/officeart/2008/layout/LinedList"/>
    <dgm:cxn modelId="{E08C1C70-222F-49FB-A3BD-726E78950DB2}" type="presParOf" srcId="{B0B39A1F-C961-45F6-8F74-1E416BE0E5B9}" destId="{884D625E-36F1-4BA2-857B-CE74D7E03569}" srcOrd="2" destOrd="0" presId="urn:microsoft.com/office/officeart/2008/layout/LinedList"/>
    <dgm:cxn modelId="{2303F6AA-5C5B-46F8-B99A-5F81BC2395C8}" type="presParOf" srcId="{76817259-B95F-4B53-BCA1-AE4A93CB5247}" destId="{628E00C2-8890-4BF0-A5C7-BC5AFF339AD7}" srcOrd="11" destOrd="0" presId="urn:microsoft.com/office/officeart/2008/layout/LinedList"/>
    <dgm:cxn modelId="{510C96B2-7E36-487E-8B20-EBA4F344088B}" type="presParOf" srcId="{76817259-B95F-4B53-BCA1-AE4A93CB5247}" destId="{C19F4C47-06B8-4B32-90D9-01B744276909}"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5C0EC37-983C-471B-B773-819EEFA41E51}"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A788D420-74FA-4B33-A158-4F8CAA13FA7A}">
      <dgm:prSet/>
      <dgm:spPr/>
      <dgm:t>
        <a:bodyPr/>
        <a:lstStyle/>
        <a:p>
          <a:r>
            <a:rPr lang="tr-TR" dirty="0" smtClean="0">
              <a:latin typeface="Josefin Sans" panose="020B0604020202020204" charset="-94"/>
            </a:rPr>
            <a:t>1511 Öncelikli Alanlar Ar-Ge Programı</a:t>
          </a:r>
          <a:br>
            <a:rPr lang="tr-TR" dirty="0" smtClean="0">
              <a:latin typeface="Josefin Sans" panose="020B0604020202020204" charset="-94"/>
            </a:rPr>
          </a:br>
          <a:endParaRPr lang="tr-TR" dirty="0">
            <a:latin typeface="Josefin Sans" panose="020B0604020202020204" charset="-94"/>
          </a:endParaRPr>
        </a:p>
      </dgm:t>
    </dgm:pt>
    <dgm:pt modelId="{4F43854A-0655-4C0F-B312-5CE3AF3E3255}" type="parTrans" cxnId="{52C7807C-E23D-49DB-8B2C-7086C8EDA743}">
      <dgm:prSet/>
      <dgm:spPr/>
      <dgm:t>
        <a:bodyPr/>
        <a:lstStyle/>
        <a:p>
          <a:endParaRPr lang="tr-TR"/>
        </a:p>
      </dgm:t>
    </dgm:pt>
    <dgm:pt modelId="{37767C35-B3B8-425E-91FC-31A2DABBB44D}" type="sibTrans" cxnId="{52C7807C-E23D-49DB-8B2C-7086C8EDA743}">
      <dgm:prSet/>
      <dgm:spPr/>
      <dgm:t>
        <a:bodyPr/>
        <a:lstStyle/>
        <a:p>
          <a:endParaRPr lang="tr-TR"/>
        </a:p>
      </dgm:t>
    </dgm:pt>
    <dgm:pt modelId="{02ED95F1-BB6A-49D9-A84C-E36D3C90EF93}" type="pres">
      <dgm:prSet presAssocID="{25C0EC37-983C-471B-B773-819EEFA41E51}" presName="linear" presStyleCnt="0">
        <dgm:presLayoutVars>
          <dgm:animLvl val="lvl"/>
          <dgm:resizeHandles val="exact"/>
        </dgm:presLayoutVars>
      </dgm:prSet>
      <dgm:spPr/>
      <dgm:t>
        <a:bodyPr/>
        <a:lstStyle/>
        <a:p>
          <a:endParaRPr lang="tr-TR"/>
        </a:p>
      </dgm:t>
    </dgm:pt>
    <dgm:pt modelId="{928B792A-3C07-4D39-B1FF-50ACFAEB6658}" type="pres">
      <dgm:prSet presAssocID="{A788D420-74FA-4B33-A158-4F8CAA13FA7A}" presName="parentText" presStyleLbl="node1" presStyleIdx="0" presStyleCnt="1" custScaleX="96333" custScaleY="61694" custLinFactY="1454" custLinFactNeighborY="100000">
        <dgm:presLayoutVars>
          <dgm:chMax val="0"/>
          <dgm:bulletEnabled val="1"/>
        </dgm:presLayoutVars>
      </dgm:prSet>
      <dgm:spPr/>
      <dgm:t>
        <a:bodyPr/>
        <a:lstStyle/>
        <a:p>
          <a:endParaRPr lang="tr-TR"/>
        </a:p>
      </dgm:t>
    </dgm:pt>
  </dgm:ptLst>
  <dgm:cxnLst>
    <dgm:cxn modelId="{28C9E047-C1F4-4C6C-8828-24EB77FEB0C2}" type="presOf" srcId="{25C0EC37-983C-471B-B773-819EEFA41E51}" destId="{02ED95F1-BB6A-49D9-A84C-E36D3C90EF93}" srcOrd="0" destOrd="0" presId="urn:microsoft.com/office/officeart/2005/8/layout/vList2"/>
    <dgm:cxn modelId="{52C7807C-E23D-49DB-8B2C-7086C8EDA743}" srcId="{25C0EC37-983C-471B-B773-819EEFA41E51}" destId="{A788D420-74FA-4B33-A158-4F8CAA13FA7A}" srcOrd="0" destOrd="0" parTransId="{4F43854A-0655-4C0F-B312-5CE3AF3E3255}" sibTransId="{37767C35-B3B8-425E-91FC-31A2DABBB44D}"/>
    <dgm:cxn modelId="{D2589B24-CDE6-49C8-98F4-BFFC3827889B}" type="presOf" srcId="{A788D420-74FA-4B33-A158-4F8CAA13FA7A}" destId="{928B792A-3C07-4D39-B1FF-50ACFAEB6658}" srcOrd="0" destOrd="0" presId="urn:microsoft.com/office/officeart/2005/8/layout/vList2"/>
    <dgm:cxn modelId="{5905F6A8-9238-461E-96B4-E9EF1297462C}" type="presParOf" srcId="{02ED95F1-BB6A-49D9-A84C-E36D3C90EF93}" destId="{928B792A-3C07-4D39-B1FF-50ACFAEB665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508E9AF-8333-4675-BB36-6F84D658E7D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ED521900-3591-4121-9E74-32C9D653770A}">
      <dgm:prSet/>
      <dgm:spPr/>
      <dgm:t>
        <a:bodyPr/>
        <a:lstStyle/>
        <a:p>
          <a:r>
            <a:rPr lang="tr-TR" dirty="0" smtClean="0">
              <a:solidFill>
                <a:schemeClr val="bg1">
                  <a:lumMod val="95000"/>
                </a:schemeClr>
              </a:solidFill>
            </a:rPr>
            <a:t>Ülkemiz öncelikli alanlarında hedef ve ihtiyaç odaklı, izlenebilir sonuçları olan projelerin desteklenmesi amaçlanmaktadır.</a:t>
          </a:r>
          <a:endParaRPr lang="tr-TR" b="0" dirty="0">
            <a:solidFill>
              <a:schemeClr val="bg1">
                <a:lumMod val="95000"/>
              </a:schemeClr>
            </a:solidFill>
          </a:endParaRPr>
        </a:p>
      </dgm:t>
    </dgm:pt>
    <dgm:pt modelId="{5D1350EA-CDF2-4789-8D37-AD97ED150D2F}" type="parTrans" cxnId="{FAE77DEF-2D4E-4526-A276-26FD5AF1D99C}">
      <dgm:prSet/>
      <dgm:spPr/>
      <dgm:t>
        <a:bodyPr/>
        <a:lstStyle/>
        <a:p>
          <a:endParaRPr lang="tr-TR"/>
        </a:p>
      </dgm:t>
    </dgm:pt>
    <dgm:pt modelId="{8F3A5641-6250-428D-82B5-AB6993550B2E}" type="sibTrans" cxnId="{FAE77DEF-2D4E-4526-A276-26FD5AF1D99C}">
      <dgm:prSet/>
      <dgm:spPr/>
      <dgm:t>
        <a:bodyPr/>
        <a:lstStyle/>
        <a:p>
          <a:endParaRPr lang="tr-TR"/>
        </a:p>
      </dgm:t>
    </dgm:pt>
    <dgm:pt modelId="{CD049421-C5F1-4C19-A797-2EEE7293FF1A}">
      <dgm:prSet/>
      <dgm:spPr/>
      <dgm:t>
        <a:bodyPr/>
        <a:lstStyle/>
        <a:p>
          <a:endParaRPr lang="tr-TR" dirty="0"/>
        </a:p>
      </dgm:t>
    </dgm:pt>
    <dgm:pt modelId="{F52E29A6-2F39-4F2A-B736-03B84D4C60F4}" type="parTrans" cxnId="{3D3DD07F-3040-49A9-8A55-092E7C835F8D}">
      <dgm:prSet/>
      <dgm:spPr/>
      <dgm:t>
        <a:bodyPr/>
        <a:lstStyle/>
        <a:p>
          <a:endParaRPr lang="tr-TR"/>
        </a:p>
      </dgm:t>
    </dgm:pt>
    <dgm:pt modelId="{F32CD1FA-7D74-4D58-B8E8-7E43C184BA01}" type="sibTrans" cxnId="{3D3DD07F-3040-49A9-8A55-092E7C835F8D}">
      <dgm:prSet/>
      <dgm:spPr/>
      <dgm:t>
        <a:bodyPr/>
        <a:lstStyle/>
        <a:p>
          <a:endParaRPr lang="tr-TR"/>
        </a:p>
      </dgm:t>
    </dgm:pt>
    <dgm:pt modelId="{8325C1D4-CE0D-4B62-B382-8EA92E4F69D4}">
      <dgm:prSet/>
      <dgm:spPr/>
      <dgm:t>
        <a:bodyPr/>
        <a:lstStyle/>
        <a:p>
          <a:r>
            <a:rPr lang="tr-TR" altLang="tr-TR" smtClean="0">
              <a:latin typeface="Arial" panose="020B0604020202020204" pitchFamily="34" charset="0"/>
              <a:cs typeface="Arial" panose="020B0604020202020204" pitchFamily="34" charset="0"/>
            </a:rPr>
            <a:t>Özel sektöre yönelik hedef odaklı çağrılı sistem</a:t>
          </a:r>
          <a:endParaRPr lang="tr-TR" altLang="tr-TR" dirty="0">
            <a:latin typeface="Arial" panose="020B0604020202020204" pitchFamily="34" charset="0"/>
            <a:cs typeface="Arial" panose="020B0604020202020204" pitchFamily="34" charset="0"/>
          </a:endParaRPr>
        </a:p>
      </dgm:t>
    </dgm:pt>
    <dgm:pt modelId="{5E7FD92D-AAA4-4585-9E57-DF535C9C20BA}" type="parTrans" cxnId="{4B67F759-591B-44EB-BD12-B446A4066150}">
      <dgm:prSet/>
      <dgm:spPr/>
      <dgm:t>
        <a:bodyPr/>
        <a:lstStyle/>
        <a:p>
          <a:endParaRPr lang="tr-TR"/>
        </a:p>
      </dgm:t>
    </dgm:pt>
    <dgm:pt modelId="{3BC9086F-D5BF-4E96-B623-8F5548650679}" type="sibTrans" cxnId="{4B67F759-591B-44EB-BD12-B446A4066150}">
      <dgm:prSet/>
      <dgm:spPr/>
      <dgm:t>
        <a:bodyPr/>
        <a:lstStyle/>
        <a:p>
          <a:endParaRPr lang="tr-TR"/>
        </a:p>
      </dgm:t>
    </dgm:pt>
    <dgm:pt modelId="{47833580-C606-4E9D-A488-8589CA387477}">
      <dgm:prSet/>
      <dgm:spPr/>
      <dgm:t>
        <a:bodyPr/>
        <a:lstStyle/>
        <a:p>
          <a:r>
            <a:rPr lang="tr-TR" altLang="tr-TR" smtClean="0">
              <a:ln/>
              <a:latin typeface="Arial" panose="020B0604020202020204" pitchFamily="34" charset="0"/>
              <a:cs typeface="Arial" panose="020B0604020202020204" pitchFamily="34" charset="0"/>
            </a:rPr>
            <a:t>Ürün ve teknoloji odaklı, izlenebilir program</a:t>
          </a:r>
          <a:endParaRPr lang="tr-TR" altLang="tr-TR" dirty="0">
            <a:ln/>
            <a:latin typeface="Arial" panose="020B0604020202020204" pitchFamily="34" charset="0"/>
            <a:cs typeface="Arial" panose="020B0604020202020204" pitchFamily="34" charset="0"/>
          </a:endParaRPr>
        </a:p>
      </dgm:t>
    </dgm:pt>
    <dgm:pt modelId="{5790AE84-10EC-49DB-8CD5-050C2E0A055F}" type="parTrans" cxnId="{4F22501E-0D54-4EC1-A83A-744B397E283C}">
      <dgm:prSet/>
      <dgm:spPr/>
      <dgm:t>
        <a:bodyPr/>
        <a:lstStyle/>
        <a:p>
          <a:endParaRPr lang="tr-TR"/>
        </a:p>
      </dgm:t>
    </dgm:pt>
    <dgm:pt modelId="{3C9DD05B-3C82-4EB3-AB4F-3D466190328D}" type="sibTrans" cxnId="{4F22501E-0D54-4EC1-A83A-744B397E283C}">
      <dgm:prSet/>
      <dgm:spPr/>
      <dgm:t>
        <a:bodyPr/>
        <a:lstStyle/>
        <a:p>
          <a:endParaRPr lang="tr-TR"/>
        </a:p>
      </dgm:t>
    </dgm:pt>
    <dgm:pt modelId="{FA5EA995-5417-4ABE-98DB-BECA580FA264}">
      <dgm:prSet/>
      <dgm:spPr/>
      <dgm:t>
        <a:bodyPr/>
        <a:lstStyle/>
        <a:p>
          <a:r>
            <a:rPr lang="tr-TR" dirty="0" smtClean="0">
              <a:latin typeface="Arial" panose="020B0604020202020204" pitchFamily="34" charset="0"/>
              <a:cs typeface="Arial" panose="020B0604020202020204" pitchFamily="34" charset="0"/>
            </a:rPr>
            <a:t>Sistematik olarak belirlenen çağrı konuları</a:t>
          </a:r>
        </a:p>
      </dgm:t>
    </dgm:pt>
    <dgm:pt modelId="{F20A8B01-479A-4828-A035-317D0C71701B}" type="parTrans" cxnId="{644FBFE0-1295-4C72-B40C-64D209C2C405}">
      <dgm:prSet/>
      <dgm:spPr/>
      <dgm:t>
        <a:bodyPr/>
        <a:lstStyle/>
        <a:p>
          <a:endParaRPr lang="tr-TR"/>
        </a:p>
      </dgm:t>
    </dgm:pt>
    <dgm:pt modelId="{0ACA8A17-84A2-4B7C-A4FB-7FE6BCEA9A65}" type="sibTrans" cxnId="{644FBFE0-1295-4C72-B40C-64D209C2C405}">
      <dgm:prSet/>
      <dgm:spPr/>
      <dgm:t>
        <a:bodyPr/>
        <a:lstStyle/>
        <a:p>
          <a:endParaRPr lang="tr-TR"/>
        </a:p>
      </dgm:t>
    </dgm:pt>
    <dgm:pt modelId="{22A8D953-CF8E-4305-9870-729ED5773068}" type="pres">
      <dgm:prSet presAssocID="{D508E9AF-8333-4675-BB36-6F84D658E7D6}" presName="Name0" presStyleCnt="0">
        <dgm:presLayoutVars>
          <dgm:dir/>
          <dgm:animLvl val="lvl"/>
          <dgm:resizeHandles val="exact"/>
        </dgm:presLayoutVars>
      </dgm:prSet>
      <dgm:spPr/>
      <dgm:t>
        <a:bodyPr/>
        <a:lstStyle/>
        <a:p>
          <a:endParaRPr lang="tr-TR"/>
        </a:p>
      </dgm:t>
    </dgm:pt>
    <dgm:pt modelId="{0D2C2A61-AEB0-4118-BDC3-3F5BD9D0967F}" type="pres">
      <dgm:prSet presAssocID="{ED521900-3591-4121-9E74-32C9D653770A}" presName="linNode" presStyleCnt="0"/>
      <dgm:spPr/>
    </dgm:pt>
    <dgm:pt modelId="{6888D831-E693-4F8D-A756-36418EF14C44}" type="pres">
      <dgm:prSet presAssocID="{ED521900-3591-4121-9E74-32C9D653770A}" presName="parentText" presStyleLbl="node1" presStyleIdx="0" presStyleCnt="1" custScaleX="127983">
        <dgm:presLayoutVars>
          <dgm:chMax val="1"/>
          <dgm:bulletEnabled val="1"/>
        </dgm:presLayoutVars>
      </dgm:prSet>
      <dgm:spPr/>
      <dgm:t>
        <a:bodyPr/>
        <a:lstStyle/>
        <a:p>
          <a:endParaRPr lang="tr-TR"/>
        </a:p>
      </dgm:t>
    </dgm:pt>
    <dgm:pt modelId="{21496460-0E1B-4BE4-BC45-30F064D459BE}" type="pres">
      <dgm:prSet presAssocID="{ED521900-3591-4121-9E74-32C9D653770A}" presName="descendantText" presStyleLbl="alignAccFollowNode1" presStyleIdx="0" presStyleCnt="1">
        <dgm:presLayoutVars>
          <dgm:bulletEnabled val="1"/>
        </dgm:presLayoutVars>
      </dgm:prSet>
      <dgm:spPr/>
      <dgm:t>
        <a:bodyPr/>
        <a:lstStyle/>
        <a:p>
          <a:endParaRPr lang="tr-TR"/>
        </a:p>
      </dgm:t>
    </dgm:pt>
  </dgm:ptLst>
  <dgm:cxnLst>
    <dgm:cxn modelId="{4B67F759-591B-44EB-BD12-B446A4066150}" srcId="{ED521900-3591-4121-9E74-32C9D653770A}" destId="{8325C1D4-CE0D-4B62-B382-8EA92E4F69D4}" srcOrd="1" destOrd="0" parTransId="{5E7FD92D-AAA4-4585-9E57-DF535C9C20BA}" sibTransId="{3BC9086F-D5BF-4E96-B623-8F5548650679}"/>
    <dgm:cxn modelId="{4F22501E-0D54-4EC1-A83A-744B397E283C}" srcId="{ED521900-3591-4121-9E74-32C9D653770A}" destId="{47833580-C606-4E9D-A488-8589CA387477}" srcOrd="2" destOrd="0" parTransId="{5790AE84-10EC-49DB-8CD5-050C2E0A055F}" sibTransId="{3C9DD05B-3C82-4EB3-AB4F-3D466190328D}"/>
    <dgm:cxn modelId="{05F91CC6-BB58-48DB-A78B-8BB1A08A132E}" type="presOf" srcId="{CD049421-C5F1-4C19-A797-2EEE7293FF1A}" destId="{21496460-0E1B-4BE4-BC45-30F064D459BE}" srcOrd="0" destOrd="0" presId="urn:microsoft.com/office/officeart/2005/8/layout/vList5"/>
    <dgm:cxn modelId="{3D3DD07F-3040-49A9-8A55-092E7C835F8D}" srcId="{ED521900-3591-4121-9E74-32C9D653770A}" destId="{CD049421-C5F1-4C19-A797-2EEE7293FF1A}" srcOrd="0" destOrd="0" parTransId="{F52E29A6-2F39-4F2A-B736-03B84D4C60F4}" sibTransId="{F32CD1FA-7D74-4D58-B8E8-7E43C184BA01}"/>
    <dgm:cxn modelId="{9AA5A6B9-C87C-49E9-8A0E-9049246F9F37}" type="presOf" srcId="{47833580-C606-4E9D-A488-8589CA387477}" destId="{21496460-0E1B-4BE4-BC45-30F064D459BE}" srcOrd="0" destOrd="2" presId="urn:microsoft.com/office/officeart/2005/8/layout/vList5"/>
    <dgm:cxn modelId="{54458BC5-68C3-443D-B041-2D528EAD8332}" type="presOf" srcId="{D508E9AF-8333-4675-BB36-6F84D658E7D6}" destId="{22A8D953-CF8E-4305-9870-729ED5773068}" srcOrd="0" destOrd="0" presId="urn:microsoft.com/office/officeart/2005/8/layout/vList5"/>
    <dgm:cxn modelId="{FAE77DEF-2D4E-4526-A276-26FD5AF1D99C}" srcId="{D508E9AF-8333-4675-BB36-6F84D658E7D6}" destId="{ED521900-3591-4121-9E74-32C9D653770A}" srcOrd="0" destOrd="0" parTransId="{5D1350EA-CDF2-4789-8D37-AD97ED150D2F}" sibTransId="{8F3A5641-6250-428D-82B5-AB6993550B2E}"/>
    <dgm:cxn modelId="{41FFD908-DCBF-44A9-96EA-6B31E2801B98}" type="presOf" srcId="{FA5EA995-5417-4ABE-98DB-BECA580FA264}" destId="{21496460-0E1B-4BE4-BC45-30F064D459BE}" srcOrd="0" destOrd="3" presId="urn:microsoft.com/office/officeart/2005/8/layout/vList5"/>
    <dgm:cxn modelId="{C5EF3B90-07E2-4E54-8DEE-9A3CE6C34BE7}" type="presOf" srcId="{ED521900-3591-4121-9E74-32C9D653770A}" destId="{6888D831-E693-4F8D-A756-36418EF14C44}" srcOrd="0" destOrd="0" presId="urn:microsoft.com/office/officeart/2005/8/layout/vList5"/>
    <dgm:cxn modelId="{E4811B72-4A5C-44D4-A6EE-1B1A031C07A3}" type="presOf" srcId="{8325C1D4-CE0D-4B62-B382-8EA92E4F69D4}" destId="{21496460-0E1B-4BE4-BC45-30F064D459BE}" srcOrd="0" destOrd="1" presId="urn:microsoft.com/office/officeart/2005/8/layout/vList5"/>
    <dgm:cxn modelId="{644FBFE0-1295-4C72-B40C-64D209C2C405}" srcId="{ED521900-3591-4121-9E74-32C9D653770A}" destId="{FA5EA995-5417-4ABE-98DB-BECA580FA264}" srcOrd="3" destOrd="0" parTransId="{F20A8B01-479A-4828-A035-317D0C71701B}" sibTransId="{0ACA8A17-84A2-4B7C-A4FB-7FE6BCEA9A65}"/>
    <dgm:cxn modelId="{8731588E-15B4-4242-AFC9-62BEEAE6946E}" type="presParOf" srcId="{22A8D953-CF8E-4305-9870-729ED5773068}" destId="{0D2C2A61-AEB0-4118-BDC3-3F5BD9D0967F}" srcOrd="0" destOrd="0" presId="urn:microsoft.com/office/officeart/2005/8/layout/vList5"/>
    <dgm:cxn modelId="{00B8FB44-1517-4ACB-828D-01C87223DBE2}" type="presParOf" srcId="{0D2C2A61-AEB0-4118-BDC3-3F5BD9D0967F}" destId="{6888D831-E693-4F8D-A756-36418EF14C44}" srcOrd="0" destOrd="0" presId="urn:microsoft.com/office/officeart/2005/8/layout/vList5"/>
    <dgm:cxn modelId="{9AD5C79E-028B-4148-83B3-54AA0BD417F4}" type="presParOf" srcId="{0D2C2A61-AEB0-4118-BDC3-3F5BD9D0967F}" destId="{21496460-0E1B-4BE4-BC45-30F064D459B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82933D9-63CE-4B65-81AC-134B518D02CE}" type="doc">
      <dgm:prSet loTypeId="urn:microsoft.com/office/officeart/2008/layout/LinedList" loCatId="list" qsTypeId="urn:microsoft.com/office/officeart/2005/8/quickstyle/simple2" qsCatId="simple" csTypeId="urn:microsoft.com/office/officeart/2005/8/colors/accent0_1" csCatId="mainScheme" phldr="1"/>
      <dgm:spPr/>
      <dgm:t>
        <a:bodyPr/>
        <a:lstStyle/>
        <a:p>
          <a:endParaRPr lang="tr-TR"/>
        </a:p>
      </dgm:t>
    </dgm:pt>
    <dgm:pt modelId="{0D383C9B-9A98-4E74-9058-51805F41BC4A}">
      <dgm:prSet/>
      <dgm:spPr/>
      <dgm:t>
        <a:bodyPr/>
        <a:lstStyle/>
        <a:p>
          <a:r>
            <a:rPr lang="tr-TR" dirty="0" smtClean="0"/>
            <a:t>Yeni bir ürün üretilmesi, </a:t>
          </a:r>
          <a:endParaRPr lang="tr-TR" dirty="0"/>
        </a:p>
      </dgm:t>
    </dgm:pt>
    <dgm:pt modelId="{67DC53F3-9712-43CD-A351-3DCF5582CC41}" type="parTrans" cxnId="{88043D93-E488-4144-8061-3AD061F8ECC7}">
      <dgm:prSet/>
      <dgm:spPr/>
      <dgm:t>
        <a:bodyPr/>
        <a:lstStyle/>
        <a:p>
          <a:endParaRPr lang="tr-TR"/>
        </a:p>
      </dgm:t>
    </dgm:pt>
    <dgm:pt modelId="{EA95F349-6BDA-426C-BA16-06D4B459807D}" type="sibTrans" cxnId="{88043D93-E488-4144-8061-3AD061F8ECC7}">
      <dgm:prSet/>
      <dgm:spPr/>
      <dgm:t>
        <a:bodyPr/>
        <a:lstStyle/>
        <a:p>
          <a:endParaRPr lang="tr-TR"/>
        </a:p>
      </dgm:t>
    </dgm:pt>
    <dgm:pt modelId="{C84B989F-4DB1-41A3-9594-B50FB864BCD4}">
      <dgm:prSet/>
      <dgm:spPr/>
      <dgm:t>
        <a:bodyPr/>
        <a:lstStyle/>
        <a:p>
          <a:r>
            <a:rPr lang="tr-TR" dirty="0" smtClean="0"/>
            <a:t>Mevcut bir ürünün geliştirilmesi/iyileştirilmesi, </a:t>
          </a:r>
          <a:endParaRPr lang="tr-TR" dirty="0"/>
        </a:p>
      </dgm:t>
    </dgm:pt>
    <dgm:pt modelId="{B9A1B3B8-30A5-4DC9-887B-B56B39D02EB2}" type="parTrans" cxnId="{847677D2-B3CD-40E3-AB88-17FF036B704A}">
      <dgm:prSet/>
      <dgm:spPr/>
      <dgm:t>
        <a:bodyPr/>
        <a:lstStyle/>
        <a:p>
          <a:endParaRPr lang="tr-TR"/>
        </a:p>
      </dgm:t>
    </dgm:pt>
    <dgm:pt modelId="{817F2A04-A25C-449F-B748-490BC4049643}" type="sibTrans" cxnId="{847677D2-B3CD-40E3-AB88-17FF036B704A}">
      <dgm:prSet/>
      <dgm:spPr/>
      <dgm:t>
        <a:bodyPr/>
        <a:lstStyle/>
        <a:p>
          <a:endParaRPr lang="tr-TR"/>
        </a:p>
      </dgm:t>
    </dgm:pt>
    <dgm:pt modelId="{0C24FD13-CD01-43B8-9EF0-24F34C9E918A}">
      <dgm:prSet/>
      <dgm:spPr/>
      <dgm:t>
        <a:bodyPr/>
        <a:lstStyle/>
        <a:p>
          <a:r>
            <a:rPr lang="tr-TR" dirty="0" smtClean="0"/>
            <a:t>Ürün kalitesi veya standardının yükseltilmesi, </a:t>
          </a:r>
          <a:endParaRPr lang="tr-TR" dirty="0"/>
        </a:p>
      </dgm:t>
    </dgm:pt>
    <dgm:pt modelId="{279FDD64-9421-41C5-BB2F-4B8978A14CEC}" type="parTrans" cxnId="{78AFE91A-64E7-44B8-B85C-E48745FCB397}">
      <dgm:prSet/>
      <dgm:spPr/>
      <dgm:t>
        <a:bodyPr/>
        <a:lstStyle/>
        <a:p>
          <a:endParaRPr lang="tr-TR"/>
        </a:p>
      </dgm:t>
    </dgm:pt>
    <dgm:pt modelId="{BA4CA6F9-A05D-4635-BB4B-026DA1EC77F6}" type="sibTrans" cxnId="{78AFE91A-64E7-44B8-B85C-E48745FCB397}">
      <dgm:prSet/>
      <dgm:spPr/>
      <dgm:t>
        <a:bodyPr/>
        <a:lstStyle/>
        <a:p>
          <a:endParaRPr lang="tr-TR"/>
        </a:p>
      </dgm:t>
    </dgm:pt>
    <dgm:pt modelId="{5421A2D9-1B47-4A76-BD57-40F4CCFF0753}">
      <dgm:prSet/>
      <dgm:spPr/>
      <dgm:t>
        <a:bodyPr/>
        <a:lstStyle/>
        <a:p>
          <a:r>
            <a:rPr lang="tr-TR" dirty="0" smtClean="0"/>
            <a:t>Maliyet düşürücü ve standart yükseltici yeni tekniklerin geliştirilmesi, </a:t>
          </a:r>
        </a:p>
      </dgm:t>
    </dgm:pt>
    <dgm:pt modelId="{C3BF4B3D-0DD6-45C7-AC14-00651D217A26}" type="parTrans" cxnId="{274575CF-4980-4F12-9B1C-1047CDCBE3CF}">
      <dgm:prSet/>
      <dgm:spPr/>
      <dgm:t>
        <a:bodyPr/>
        <a:lstStyle/>
        <a:p>
          <a:endParaRPr lang="tr-TR"/>
        </a:p>
      </dgm:t>
    </dgm:pt>
    <dgm:pt modelId="{5527E606-6316-4C04-8C1F-1D12834FDBC0}" type="sibTrans" cxnId="{274575CF-4980-4F12-9B1C-1047CDCBE3CF}">
      <dgm:prSet/>
      <dgm:spPr/>
      <dgm:t>
        <a:bodyPr/>
        <a:lstStyle/>
        <a:p>
          <a:endParaRPr lang="tr-TR"/>
        </a:p>
      </dgm:t>
    </dgm:pt>
    <dgm:pt modelId="{FB61AD1C-244E-4A71-B959-FCB702885AD6}">
      <dgm:prSet/>
      <dgm:spPr/>
      <dgm:t>
        <a:bodyPr/>
        <a:lstStyle/>
        <a:p>
          <a:r>
            <a:rPr lang="tr-TR" dirty="0" smtClean="0"/>
            <a:t>Yeni üretim teknolojilerinin geliştirilmesi </a:t>
          </a:r>
        </a:p>
      </dgm:t>
    </dgm:pt>
    <dgm:pt modelId="{D5C85EDA-11D2-4A98-9AAF-D14F48BD914E}" type="parTrans" cxnId="{D1EF8619-4651-4691-AF91-9A800464338B}">
      <dgm:prSet/>
      <dgm:spPr/>
      <dgm:t>
        <a:bodyPr/>
        <a:lstStyle/>
        <a:p>
          <a:endParaRPr lang="tr-TR"/>
        </a:p>
      </dgm:t>
    </dgm:pt>
    <dgm:pt modelId="{F743AD56-2919-414D-A519-D4C158E06D4A}" type="sibTrans" cxnId="{D1EF8619-4651-4691-AF91-9A800464338B}">
      <dgm:prSet/>
      <dgm:spPr/>
      <dgm:t>
        <a:bodyPr/>
        <a:lstStyle/>
        <a:p>
          <a:endParaRPr lang="tr-TR"/>
        </a:p>
      </dgm:t>
    </dgm:pt>
    <dgm:pt modelId="{217C9560-63F8-466D-9ACE-0E40E30F9068}">
      <dgm:prSet/>
      <dgm:spPr/>
      <dgm:t>
        <a:bodyPr/>
        <a:lstStyle/>
        <a:p>
          <a:endParaRPr lang="tr-TR" dirty="0"/>
        </a:p>
      </dgm:t>
    </dgm:pt>
    <dgm:pt modelId="{DD0CF27E-FB5C-4EE6-8959-80B392823F76}" type="parTrans" cxnId="{75B59DEC-46D7-40FE-B061-6D54042A267B}">
      <dgm:prSet/>
      <dgm:spPr/>
      <dgm:t>
        <a:bodyPr/>
        <a:lstStyle/>
        <a:p>
          <a:endParaRPr lang="tr-TR"/>
        </a:p>
      </dgm:t>
    </dgm:pt>
    <dgm:pt modelId="{5EA06D51-6C93-4E49-B4DD-2B93B7850B8E}" type="sibTrans" cxnId="{75B59DEC-46D7-40FE-B061-6D54042A267B}">
      <dgm:prSet/>
      <dgm:spPr/>
      <dgm:t>
        <a:bodyPr/>
        <a:lstStyle/>
        <a:p>
          <a:endParaRPr lang="tr-TR"/>
        </a:p>
      </dgm:t>
    </dgm:pt>
    <dgm:pt modelId="{52F3AA0B-094C-4611-9DFE-A236D02C427F}" type="pres">
      <dgm:prSet presAssocID="{982933D9-63CE-4B65-81AC-134B518D02CE}" presName="vert0" presStyleCnt="0">
        <dgm:presLayoutVars>
          <dgm:dir/>
          <dgm:animOne val="branch"/>
          <dgm:animLvl val="lvl"/>
        </dgm:presLayoutVars>
      </dgm:prSet>
      <dgm:spPr/>
      <dgm:t>
        <a:bodyPr/>
        <a:lstStyle/>
        <a:p>
          <a:endParaRPr lang="tr-TR"/>
        </a:p>
      </dgm:t>
    </dgm:pt>
    <dgm:pt modelId="{B9918F9F-DE37-4C0A-8A6E-7AEF10BF64F6}" type="pres">
      <dgm:prSet presAssocID="{0D383C9B-9A98-4E74-9058-51805F41BC4A}" presName="thickLine" presStyleLbl="alignNode1" presStyleIdx="0" presStyleCnt="6"/>
      <dgm:spPr/>
    </dgm:pt>
    <dgm:pt modelId="{514ADAAC-51A4-4F09-989C-2667297A673E}" type="pres">
      <dgm:prSet presAssocID="{0D383C9B-9A98-4E74-9058-51805F41BC4A}" presName="horz1" presStyleCnt="0"/>
      <dgm:spPr/>
    </dgm:pt>
    <dgm:pt modelId="{142A3071-C7B8-417C-9D9C-77BD07B6D71A}" type="pres">
      <dgm:prSet presAssocID="{0D383C9B-9A98-4E74-9058-51805F41BC4A}" presName="tx1" presStyleLbl="revTx" presStyleIdx="0" presStyleCnt="6"/>
      <dgm:spPr/>
      <dgm:t>
        <a:bodyPr/>
        <a:lstStyle/>
        <a:p>
          <a:endParaRPr lang="tr-TR"/>
        </a:p>
      </dgm:t>
    </dgm:pt>
    <dgm:pt modelId="{C3DD5B24-36C6-4782-9249-3B4E8EB47D2B}" type="pres">
      <dgm:prSet presAssocID="{0D383C9B-9A98-4E74-9058-51805F41BC4A}" presName="vert1" presStyleCnt="0"/>
      <dgm:spPr/>
    </dgm:pt>
    <dgm:pt modelId="{AB0EF725-DF4A-4720-9FE5-B5CFFE38780C}" type="pres">
      <dgm:prSet presAssocID="{C84B989F-4DB1-41A3-9594-B50FB864BCD4}" presName="thickLine" presStyleLbl="alignNode1" presStyleIdx="1" presStyleCnt="6"/>
      <dgm:spPr/>
    </dgm:pt>
    <dgm:pt modelId="{C4B6E37E-A331-415B-80FD-66F9E455C1FC}" type="pres">
      <dgm:prSet presAssocID="{C84B989F-4DB1-41A3-9594-B50FB864BCD4}" presName="horz1" presStyleCnt="0"/>
      <dgm:spPr/>
    </dgm:pt>
    <dgm:pt modelId="{6BCB183C-F07E-42F7-9F4D-A8633855FEE1}" type="pres">
      <dgm:prSet presAssocID="{C84B989F-4DB1-41A3-9594-B50FB864BCD4}" presName="tx1" presStyleLbl="revTx" presStyleIdx="1" presStyleCnt="6"/>
      <dgm:spPr/>
      <dgm:t>
        <a:bodyPr/>
        <a:lstStyle/>
        <a:p>
          <a:endParaRPr lang="tr-TR"/>
        </a:p>
      </dgm:t>
    </dgm:pt>
    <dgm:pt modelId="{736ACA83-F250-4D05-8AF1-387B93C6DE61}" type="pres">
      <dgm:prSet presAssocID="{C84B989F-4DB1-41A3-9594-B50FB864BCD4}" presName="vert1" presStyleCnt="0"/>
      <dgm:spPr/>
    </dgm:pt>
    <dgm:pt modelId="{9AA7370B-D00B-4194-A205-77D09D58A940}" type="pres">
      <dgm:prSet presAssocID="{0C24FD13-CD01-43B8-9EF0-24F34C9E918A}" presName="thickLine" presStyleLbl="alignNode1" presStyleIdx="2" presStyleCnt="6"/>
      <dgm:spPr/>
    </dgm:pt>
    <dgm:pt modelId="{3593478F-BB31-46A0-A043-83DD07B3E9C2}" type="pres">
      <dgm:prSet presAssocID="{0C24FD13-CD01-43B8-9EF0-24F34C9E918A}" presName="horz1" presStyleCnt="0"/>
      <dgm:spPr/>
    </dgm:pt>
    <dgm:pt modelId="{A79F8256-ADBE-4E33-A0F4-AE689D43EDA4}" type="pres">
      <dgm:prSet presAssocID="{0C24FD13-CD01-43B8-9EF0-24F34C9E918A}" presName="tx1" presStyleLbl="revTx" presStyleIdx="2" presStyleCnt="6"/>
      <dgm:spPr/>
      <dgm:t>
        <a:bodyPr/>
        <a:lstStyle/>
        <a:p>
          <a:endParaRPr lang="tr-TR"/>
        </a:p>
      </dgm:t>
    </dgm:pt>
    <dgm:pt modelId="{7152B792-DCF6-4A33-97E2-5F77749DFC8F}" type="pres">
      <dgm:prSet presAssocID="{0C24FD13-CD01-43B8-9EF0-24F34C9E918A}" presName="vert1" presStyleCnt="0"/>
      <dgm:spPr/>
    </dgm:pt>
    <dgm:pt modelId="{55E05517-61F8-4E24-8989-37CD1C06F42F}" type="pres">
      <dgm:prSet presAssocID="{5421A2D9-1B47-4A76-BD57-40F4CCFF0753}" presName="thickLine" presStyleLbl="alignNode1" presStyleIdx="3" presStyleCnt="6"/>
      <dgm:spPr/>
    </dgm:pt>
    <dgm:pt modelId="{5CE7639F-D292-4598-B4E7-CEF6B40E5B6B}" type="pres">
      <dgm:prSet presAssocID="{5421A2D9-1B47-4A76-BD57-40F4CCFF0753}" presName="horz1" presStyleCnt="0"/>
      <dgm:spPr/>
    </dgm:pt>
    <dgm:pt modelId="{C760CB28-2A61-4405-A159-62C15C533D88}" type="pres">
      <dgm:prSet presAssocID="{5421A2D9-1B47-4A76-BD57-40F4CCFF0753}" presName="tx1" presStyleLbl="revTx" presStyleIdx="3" presStyleCnt="6"/>
      <dgm:spPr/>
      <dgm:t>
        <a:bodyPr/>
        <a:lstStyle/>
        <a:p>
          <a:endParaRPr lang="tr-TR"/>
        </a:p>
      </dgm:t>
    </dgm:pt>
    <dgm:pt modelId="{F4171AFA-EA31-4998-BC65-8FD1EB21FE84}" type="pres">
      <dgm:prSet presAssocID="{5421A2D9-1B47-4A76-BD57-40F4CCFF0753}" presName="vert1" presStyleCnt="0"/>
      <dgm:spPr/>
    </dgm:pt>
    <dgm:pt modelId="{267B9EB5-6869-452D-8132-DEDAA6211FE6}" type="pres">
      <dgm:prSet presAssocID="{FB61AD1C-244E-4A71-B959-FCB702885AD6}" presName="thickLine" presStyleLbl="alignNode1" presStyleIdx="4" presStyleCnt="6"/>
      <dgm:spPr/>
    </dgm:pt>
    <dgm:pt modelId="{B3D4C4E6-6478-4612-8B44-3FF9599AD23A}" type="pres">
      <dgm:prSet presAssocID="{FB61AD1C-244E-4A71-B959-FCB702885AD6}" presName="horz1" presStyleCnt="0"/>
      <dgm:spPr/>
    </dgm:pt>
    <dgm:pt modelId="{7F2A7011-9B88-4A86-BE7E-3FB5C1769CD1}" type="pres">
      <dgm:prSet presAssocID="{FB61AD1C-244E-4A71-B959-FCB702885AD6}" presName="tx1" presStyleLbl="revTx" presStyleIdx="4" presStyleCnt="6"/>
      <dgm:spPr/>
      <dgm:t>
        <a:bodyPr/>
        <a:lstStyle/>
        <a:p>
          <a:endParaRPr lang="tr-TR"/>
        </a:p>
      </dgm:t>
    </dgm:pt>
    <dgm:pt modelId="{3736C6B2-374F-4128-AF30-12B04ECFB3DA}" type="pres">
      <dgm:prSet presAssocID="{FB61AD1C-244E-4A71-B959-FCB702885AD6}" presName="vert1" presStyleCnt="0"/>
      <dgm:spPr/>
    </dgm:pt>
    <dgm:pt modelId="{BC0C29D7-66EA-4C37-8BFE-3ED66389B69A}" type="pres">
      <dgm:prSet presAssocID="{217C9560-63F8-466D-9ACE-0E40E30F9068}" presName="thickLine" presStyleLbl="alignNode1" presStyleIdx="5" presStyleCnt="6"/>
      <dgm:spPr/>
    </dgm:pt>
    <dgm:pt modelId="{6E3630DD-994A-4731-9A5E-9781D4454D11}" type="pres">
      <dgm:prSet presAssocID="{217C9560-63F8-466D-9ACE-0E40E30F9068}" presName="horz1" presStyleCnt="0"/>
      <dgm:spPr/>
    </dgm:pt>
    <dgm:pt modelId="{ACEB3B7F-FEF4-4CB1-8A7C-8C6671DFE920}" type="pres">
      <dgm:prSet presAssocID="{217C9560-63F8-466D-9ACE-0E40E30F9068}" presName="tx1" presStyleLbl="revTx" presStyleIdx="5" presStyleCnt="6"/>
      <dgm:spPr/>
      <dgm:t>
        <a:bodyPr/>
        <a:lstStyle/>
        <a:p>
          <a:endParaRPr lang="tr-TR"/>
        </a:p>
      </dgm:t>
    </dgm:pt>
    <dgm:pt modelId="{C650D285-2E75-4BF7-9479-792F874D8231}" type="pres">
      <dgm:prSet presAssocID="{217C9560-63F8-466D-9ACE-0E40E30F9068}" presName="vert1" presStyleCnt="0"/>
      <dgm:spPr/>
    </dgm:pt>
  </dgm:ptLst>
  <dgm:cxnLst>
    <dgm:cxn modelId="{684CAE66-D860-4414-81B2-276E1F944F3C}" type="presOf" srcId="{982933D9-63CE-4B65-81AC-134B518D02CE}" destId="{52F3AA0B-094C-4611-9DFE-A236D02C427F}" srcOrd="0" destOrd="0" presId="urn:microsoft.com/office/officeart/2008/layout/LinedList"/>
    <dgm:cxn modelId="{274575CF-4980-4F12-9B1C-1047CDCBE3CF}" srcId="{982933D9-63CE-4B65-81AC-134B518D02CE}" destId="{5421A2D9-1B47-4A76-BD57-40F4CCFF0753}" srcOrd="3" destOrd="0" parTransId="{C3BF4B3D-0DD6-45C7-AC14-00651D217A26}" sibTransId="{5527E606-6316-4C04-8C1F-1D12834FDBC0}"/>
    <dgm:cxn modelId="{75B59DEC-46D7-40FE-B061-6D54042A267B}" srcId="{982933D9-63CE-4B65-81AC-134B518D02CE}" destId="{217C9560-63F8-466D-9ACE-0E40E30F9068}" srcOrd="5" destOrd="0" parTransId="{DD0CF27E-FB5C-4EE6-8959-80B392823F76}" sibTransId="{5EA06D51-6C93-4E49-B4DD-2B93B7850B8E}"/>
    <dgm:cxn modelId="{3CC7FC08-5CBC-47EB-92A3-6227301BFD88}" type="presOf" srcId="{FB61AD1C-244E-4A71-B959-FCB702885AD6}" destId="{7F2A7011-9B88-4A86-BE7E-3FB5C1769CD1}" srcOrd="0" destOrd="0" presId="urn:microsoft.com/office/officeart/2008/layout/LinedList"/>
    <dgm:cxn modelId="{D1EF8619-4651-4691-AF91-9A800464338B}" srcId="{982933D9-63CE-4B65-81AC-134B518D02CE}" destId="{FB61AD1C-244E-4A71-B959-FCB702885AD6}" srcOrd="4" destOrd="0" parTransId="{D5C85EDA-11D2-4A98-9AAF-D14F48BD914E}" sibTransId="{F743AD56-2919-414D-A519-D4C158E06D4A}"/>
    <dgm:cxn modelId="{A23D2AF2-5B39-43D8-8424-C815011B9FAB}" type="presOf" srcId="{C84B989F-4DB1-41A3-9594-B50FB864BCD4}" destId="{6BCB183C-F07E-42F7-9F4D-A8633855FEE1}" srcOrd="0" destOrd="0" presId="urn:microsoft.com/office/officeart/2008/layout/LinedList"/>
    <dgm:cxn modelId="{847677D2-B3CD-40E3-AB88-17FF036B704A}" srcId="{982933D9-63CE-4B65-81AC-134B518D02CE}" destId="{C84B989F-4DB1-41A3-9594-B50FB864BCD4}" srcOrd="1" destOrd="0" parTransId="{B9A1B3B8-30A5-4DC9-887B-B56B39D02EB2}" sibTransId="{817F2A04-A25C-449F-B748-490BC4049643}"/>
    <dgm:cxn modelId="{0EEBAF57-CF72-4005-B786-52CE982E9693}" type="presOf" srcId="{5421A2D9-1B47-4A76-BD57-40F4CCFF0753}" destId="{C760CB28-2A61-4405-A159-62C15C533D88}" srcOrd="0" destOrd="0" presId="urn:microsoft.com/office/officeart/2008/layout/LinedList"/>
    <dgm:cxn modelId="{0D214031-492C-4BAD-99AE-373B3D35F3E0}" type="presOf" srcId="{0C24FD13-CD01-43B8-9EF0-24F34C9E918A}" destId="{A79F8256-ADBE-4E33-A0F4-AE689D43EDA4}" srcOrd="0" destOrd="0" presId="urn:microsoft.com/office/officeart/2008/layout/LinedList"/>
    <dgm:cxn modelId="{78AFE91A-64E7-44B8-B85C-E48745FCB397}" srcId="{982933D9-63CE-4B65-81AC-134B518D02CE}" destId="{0C24FD13-CD01-43B8-9EF0-24F34C9E918A}" srcOrd="2" destOrd="0" parTransId="{279FDD64-9421-41C5-BB2F-4B8978A14CEC}" sibTransId="{BA4CA6F9-A05D-4635-BB4B-026DA1EC77F6}"/>
    <dgm:cxn modelId="{88043D93-E488-4144-8061-3AD061F8ECC7}" srcId="{982933D9-63CE-4B65-81AC-134B518D02CE}" destId="{0D383C9B-9A98-4E74-9058-51805F41BC4A}" srcOrd="0" destOrd="0" parTransId="{67DC53F3-9712-43CD-A351-3DCF5582CC41}" sibTransId="{EA95F349-6BDA-426C-BA16-06D4B459807D}"/>
    <dgm:cxn modelId="{B2221EEA-45F2-4191-894B-CA7B39C91083}" type="presOf" srcId="{0D383C9B-9A98-4E74-9058-51805F41BC4A}" destId="{142A3071-C7B8-417C-9D9C-77BD07B6D71A}" srcOrd="0" destOrd="0" presId="urn:microsoft.com/office/officeart/2008/layout/LinedList"/>
    <dgm:cxn modelId="{38410099-D1E8-4F68-9FB0-CFE80E6721F1}" type="presOf" srcId="{217C9560-63F8-466D-9ACE-0E40E30F9068}" destId="{ACEB3B7F-FEF4-4CB1-8A7C-8C6671DFE920}" srcOrd="0" destOrd="0" presId="urn:microsoft.com/office/officeart/2008/layout/LinedList"/>
    <dgm:cxn modelId="{722B90BF-30F9-4694-ADA4-EFD09DF4FB70}" type="presParOf" srcId="{52F3AA0B-094C-4611-9DFE-A236D02C427F}" destId="{B9918F9F-DE37-4C0A-8A6E-7AEF10BF64F6}" srcOrd="0" destOrd="0" presId="urn:microsoft.com/office/officeart/2008/layout/LinedList"/>
    <dgm:cxn modelId="{9843810B-40C2-4331-8F2C-C469FE1C215A}" type="presParOf" srcId="{52F3AA0B-094C-4611-9DFE-A236D02C427F}" destId="{514ADAAC-51A4-4F09-989C-2667297A673E}" srcOrd="1" destOrd="0" presId="urn:microsoft.com/office/officeart/2008/layout/LinedList"/>
    <dgm:cxn modelId="{9C02B787-9537-436B-A3F7-DF5F732759FB}" type="presParOf" srcId="{514ADAAC-51A4-4F09-989C-2667297A673E}" destId="{142A3071-C7B8-417C-9D9C-77BD07B6D71A}" srcOrd="0" destOrd="0" presId="urn:microsoft.com/office/officeart/2008/layout/LinedList"/>
    <dgm:cxn modelId="{6472C99E-E349-41C7-8CDC-8F09EB7634B1}" type="presParOf" srcId="{514ADAAC-51A4-4F09-989C-2667297A673E}" destId="{C3DD5B24-36C6-4782-9249-3B4E8EB47D2B}" srcOrd="1" destOrd="0" presId="urn:microsoft.com/office/officeart/2008/layout/LinedList"/>
    <dgm:cxn modelId="{459AD992-E60E-4B59-9999-6C78F1D227BB}" type="presParOf" srcId="{52F3AA0B-094C-4611-9DFE-A236D02C427F}" destId="{AB0EF725-DF4A-4720-9FE5-B5CFFE38780C}" srcOrd="2" destOrd="0" presId="urn:microsoft.com/office/officeart/2008/layout/LinedList"/>
    <dgm:cxn modelId="{5BD57202-C769-4BCA-9B88-93D126999073}" type="presParOf" srcId="{52F3AA0B-094C-4611-9DFE-A236D02C427F}" destId="{C4B6E37E-A331-415B-80FD-66F9E455C1FC}" srcOrd="3" destOrd="0" presId="urn:microsoft.com/office/officeart/2008/layout/LinedList"/>
    <dgm:cxn modelId="{91010343-ED60-4326-9414-C42064CA29BE}" type="presParOf" srcId="{C4B6E37E-A331-415B-80FD-66F9E455C1FC}" destId="{6BCB183C-F07E-42F7-9F4D-A8633855FEE1}" srcOrd="0" destOrd="0" presId="urn:microsoft.com/office/officeart/2008/layout/LinedList"/>
    <dgm:cxn modelId="{35182208-D6DF-4D8B-943D-94FAA161E538}" type="presParOf" srcId="{C4B6E37E-A331-415B-80FD-66F9E455C1FC}" destId="{736ACA83-F250-4D05-8AF1-387B93C6DE61}" srcOrd="1" destOrd="0" presId="urn:microsoft.com/office/officeart/2008/layout/LinedList"/>
    <dgm:cxn modelId="{158E58E7-5980-4728-9427-8F03AB0344CB}" type="presParOf" srcId="{52F3AA0B-094C-4611-9DFE-A236D02C427F}" destId="{9AA7370B-D00B-4194-A205-77D09D58A940}" srcOrd="4" destOrd="0" presId="urn:microsoft.com/office/officeart/2008/layout/LinedList"/>
    <dgm:cxn modelId="{CCDB8A06-C6F1-43AE-AB3E-32AAFEE1938D}" type="presParOf" srcId="{52F3AA0B-094C-4611-9DFE-A236D02C427F}" destId="{3593478F-BB31-46A0-A043-83DD07B3E9C2}" srcOrd="5" destOrd="0" presId="urn:microsoft.com/office/officeart/2008/layout/LinedList"/>
    <dgm:cxn modelId="{BF432DD3-FD4B-4C9A-AAC3-80AAD8E59E5A}" type="presParOf" srcId="{3593478F-BB31-46A0-A043-83DD07B3E9C2}" destId="{A79F8256-ADBE-4E33-A0F4-AE689D43EDA4}" srcOrd="0" destOrd="0" presId="urn:microsoft.com/office/officeart/2008/layout/LinedList"/>
    <dgm:cxn modelId="{96C01B40-B33B-4C4A-B3FB-7080AC413888}" type="presParOf" srcId="{3593478F-BB31-46A0-A043-83DD07B3E9C2}" destId="{7152B792-DCF6-4A33-97E2-5F77749DFC8F}" srcOrd="1" destOrd="0" presId="urn:microsoft.com/office/officeart/2008/layout/LinedList"/>
    <dgm:cxn modelId="{9EF6CAFA-EB00-4689-98FC-9C3849829468}" type="presParOf" srcId="{52F3AA0B-094C-4611-9DFE-A236D02C427F}" destId="{55E05517-61F8-4E24-8989-37CD1C06F42F}" srcOrd="6" destOrd="0" presId="urn:microsoft.com/office/officeart/2008/layout/LinedList"/>
    <dgm:cxn modelId="{99C21F42-944F-4B6A-B68B-6110BBDD2325}" type="presParOf" srcId="{52F3AA0B-094C-4611-9DFE-A236D02C427F}" destId="{5CE7639F-D292-4598-B4E7-CEF6B40E5B6B}" srcOrd="7" destOrd="0" presId="urn:microsoft.com/office/officeart/2008/layout/LinedList"/>
    <dgm:cxn modelId="{5D03BDF8-4625-4CA9-90AD-9725995C4B7D}" type="presParOf" srcId="{5CE7639F-D292-4598-B4E7-CEF6B40E5B6B}" destId="{C760CB28-2A61-4405-A159-62C15C533D88}" srcOrd="0" destOrd="0" presId="urn:microsoft.com/office/officeart/2008/layout/LinedList"/>
    <dgm:cxn modelId="{A371046E-F534-4718-8C8B-C194551DE7AB}" type="presParOf" srcId="{5CE7639F-D292-4598-B4E7-CEF6B40E5B6B}" destId="{F4171AFA-EA31-4998-BC65-8FD1EB21FE84}" srcOrd="1" destOrd="0" presId="urn:microsoft.com/office/officeart/2008/layout/LinedList"/>
    <dgm:cxn modelId="{3773F0D7-2C73-407A-8D4B-253DD0AAECD0}" type="presParOf" srcId="{52F3AA0B-094C-4611-9DFE-A236D02C427F}" destId="{267B9EB5-6869-452D-8132-DEDAA6211FE6}" srcOrd="8" destOrd="0" presId="urn:microsoft.com/office/officeart/2008/layout/LinedList"/>
    <dgm:cxn modelId="{52D23172-C57F-4E91-A52B-BBA2C0DB4DA0}" type="presParOf" srcId="{52F3AA0B-094C-4611-9DFE-A236D02C427F}" destId="{B3D4C4E6-6478-4612-8B44-3FF9599AD23A}" srcOrd="9" destOrd="0" presId="urn:microsoft.com/office/officeart/2008/layout/LinedList"/>
    <dgm:cxn modelId="{35C6EC91-5831-45F4-B4AE-5CBEABF7577F}" type="presParOf" srcId="{B3D4C4E6-6478-4612-8B44-3FF9599AD23A}" destId="{7F2A7011-9B88-4A86-BE7E-3FB5C1769CD1}" srcOrd="0" destOrd="0" presId="urn:microsoft.com/office/officeart/2008/layout/LinedList"/>
    <dgm:cxn modelId="{599051F9-33CF-41C1-A403-B856067A0945}" type="presParOf" srcId="{B3D4C4E6-6478-4612-8B44-3FF9599AD23A}" destId="{3736C6B2-374F-4128-AF30-12B04ECFB3DA}" srcOrd="1" destOrd="0" presId="urn:microsoft.com/office/officeart/2008/layout/LinedList"/>
    <dgm:cxn modelId="{1A84AB9A-8FFF-409B-BAA3-8676E6BCB3D1}" type="presParOf" srcId="{52F3AA0B-094C-4611-9DFE-A236D02C427F}" destId="{BC0C29D7-66EA-4C37-8BFE-3ED66389B69A}" srcOrd="10" destOrd="0" presId="urn:microsoft.com/office/officeart/2008/layout/LinedList"/>
    <dgm:cxn modelId="{CE5B797F-6BEE-44C2-BB91-3936147C3342}" type="presParOf" srcId="{52F3AA0B-094C-4611-9DFE-A236D02C427F}" destId="{6E3630DD-994A-4731-9A5E-9781D4454D11}" srcOrd="11" destOrd="0" presId="urn:microsoft.com/office/officeart/2008/layout/LinedList"/>
    <dgm:cxn modelId="{A8626BDD-9D1C-4834-8183-7236E7F0B57E}" type="presParOf" srcId="{6E3630DD-994A-4731-9A5E-9781D4454D11}" destId="{ACEB3B7F-FEF4-4CB1-8A7C-8C6671DFE920}" srcOrd="0" destOrd="0" presId="urn:microsoft.com/office/officeart/2008/layout/LinedList"/>
    <dgm:cxn modelId="{930E417E-3C0D-47F6-8C08-21C57347F890}" type="presParOf" srcId="{6E3630DD-994A-4731-9A5E-9781D4454D11}" destId="{C650D285-2E75-4BF7-9479-792F874D823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848001D4-772F-447B-8D76-881C4AC3AD4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74AD34B0-C531-4F01-A03E-550A0035B2C6}">
      <dgm:prSet/>
      <dgm:spPr/>
      <dgm:t>
        <a:bodyPr/>
        <a:lstStyle/>
        <a:p>
          <a:r>
            <a:rPr lang="tr-TR" dirty="0" smtClean="0">
              <a:latin typeface="Josefin Sans" panose="020B0604020202020204" charset="-94"/>
            </a:rPr>
            <a:t>Kimler Ba</a:t>
          </a:r>
          <a:r>
            <a:rPr lang="tr-TR" b="1" dirty="0" smtClean="0">
              <a:latin typeface="Josefin Sans" panose="020B0604020202020204" charset="-94"/>
            </a:rPr>
            <a:t>ş</a:t>
          </a:r>
          <a:r>
            <a:rPr lang="tr-TR" dirty="0" smtClean="0">
              <a:latin typeface="Josefin Sans" panose="020B0604020202020204" charset="-94"/>
            </a:rPr>
            <a:t>vurabilir?</a:t>
          </a:r>
          <a:endParaRPr lang="tr-TR" dirty="0">
            <a:latin typeface="Josefin Sans" panose="020B0604020202020204" charset="-94"/>
          </a:endParaRPr>
        </a:p>
      </dgm:t>
    </dgm:pt>
    <dgm:pt modelId="{CB6460CF-40BB-4239-B78F-C19D52AC1EB3}" type="parTrans" cxnId="{3AE2F7BA-107A-4974-9D38-50B32A7C6F4B}">
      <dgm:prSet/>
      <dgm:spPr/>
      <dgm:t>
        <a:bodyPr/>
        <a:lstStyle/>
        <a:p>
          <a:endParaRPr lang="tr-TR">
            <a:latin typeface="Josefin Sans" panose="020B0604020202020204" charset="-94"/>
          </a:endParaRPr>
        </a:p>
      </dgm:t>
    </dgm:pt>
    <dgm:pt modelId="{B44AB410-ADEE-4B7B-9169-BCF34F8AD5DB}" type="sibTrans" cxnId="{3AE2F7BA-107A-4974-9D38-50B32A7C6F4B}">
      <dgm:prSet/>
      <dgm:spPr/>
      <dgm:t>
        <a:bodyPr/>
        <a:lstStyle/>
        <a:p>
          <a:endParaRPr lang="tr-TR">
            <a:latin typeface="Josefin Sans" panose="020B0604020202020204" charset="-94"/>
          </a:endParaRPr>
        </a:p>
      </dgm:t>
    </dgm:pt>
    <dgm:pt modelId="{E84A2F7D-FCC8-471F-9968-A9FC1FF2A7CA}">
      <dgm:prSet/>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tr-TR" dirty="0" smtClean="0">
              <a:latin typeface="Josefin Sans" panose="020B0604020202020204" charset="-94"/>
            </a:rPr>
            <a:t>Destek Özellikleri nelerdir?</a:t>
          </a:r>
        </a:p>
        <a:p>
          <a:pPr defTabSz="666750">
            <a:lnSpc>
              <a:spcPct val="90000"/>
            </a:lnSpc>
            <a:spcBef>
              <a:spcPct val="0"/>
            </a:spcBef>
            <a:spcAft>
              <a:spcPct val="35000"/>
            </a:spcAft>
          </a:pPr>
          <a:endParaRPr lang="tr-TR" dirty="0">
            <a:latin typeface="Josefin Sans" panose="020B0604020202020204" charset="-94"/>
          </a:endParaRPr>
        </a:p>
      </dgm:t>
    </dgm:pt>
    <dgm:pt modelId="{9E845EC6-B8A6-4F05-91B9-53A93A92EBC3}" type="parTrans" cxnId="{A42B05DD-FB3C-4035-9308-CE6F5308FF7B}">
      <dgm:prSet/>
      <dgm:spPr/>
      <dgm:t>
        <a:bodyPr/>
        <a:lstStyle/>
        <a:p>
          <a:endParaRPr lang="tr-TR">
            <a:latin typeface="Josefin Sans" panose="020B0604020202020204" charset="-94"/>
          </a:endParaRPr>
        </a:p>
      </dgm:t>
    </dgm:pt>
    <dgm:pt modelId="{AEF56051-A87B-4D19-8C53-162712AE4E6F}" type="sibTrans" cxnId="{A42B05DD-FB3C-4035-9308-CE6F5308FF7B}">
      <dgm:prSet/>
      <dgm:spPr/>
      <dgm:t>
        <a:bodyPr/>
        <a:lstStyle/>
        <a:p>
          <a:endParaRPr lang="tr-TR">
            <a:latin typeface="Josefin Sans" panose="020B0604020202020204" charset="-94"/>
          </a:endParaRPr>
        </a:p>
      </dgm:t>
    </dgm:pt>
    <dgm:pt modelId="{AA9BCFAC-84EE-4986-9922-81F7AFDE3058}">
      <dgm:prSet/>
      <dgm:spPr/>
      <dgm:t>
        <a:bodyPr/>
        <a:lstStyle/>
        <a:p>
          <a:pPr>
            <a:buFont typeface="Arial" panose="020B0604020202020204" pitchFamily="34" charset="0"/>
            <a:buChar char="•"/>
          </a:pPr>
          <a:r>
            <a:rPr lang="tr-TR" dirty="0" smtClean="0">
              <a:latin typeface="Josefin Sans" panose="020B0604020202020204" charset="-94"/>
            </a:rPr>
            <a:t>Sektör ve büyüklüğe bakılmaksızın firma düzeyinde katma değer üreten, bir veya birden çok gerçek veya tüzel kişiye ait olan, </a:t>
          </a:r>
          <a:r>
            <a:rPr lang="tr-TR" dirty="0" smtClean="0">
              <a:solidFill>
                <a:srgbClr val="009999"/>
              </a:solidFill>
              <a:latin typeface="Josefin Sans" panose="020B0604020202020204" charset="-94"/>
            </a:rPr>
            <a:t>firma düzeyinde katma değer oluşturan Türkiye’de yerleşik tüm sermaye şirketleri</a:t>
          </a:r>
          <a:r>
            <a:rPr lang="tr-TR" dirty="0" smtClean="0">
              <a:solidFill>
                <a:srgbClr val="FF0000"/>
              </a:solidFill>
              <a:latin typeface="Josefin Sans" panose="020B0604020202020204" charset="-94"/>
            </a:rPr>
            <a:t> </a:t>
          </a:r>
          <a:r>
            <a:rPr lang="tr-TR" dirty="0" smtClean="0">
              <a:latin typeface="Josefin Sans" panose="020B0604020202020204" charset="-94"/>
            </a:rPr>
            <a:t>proje başvurusunda bulunabilir.</a:t>
          </a:r>
          <a:endParaRPr lang="tr-TR" dirty="0">
            <a:latin typeface="Josefin Sans" panose="020B0604020202020204" charset="-94"/>
          </a:endParaRPr>
        </a:p>
      </dgm:t>
    </dgm:pt>
    <dgm:pt modelId="{A810F02F-44C5-4D4C-8F7B-8D14B878EE3F}" type="parTrans" cxnId="{F1AC45AC-6E1A-496D-97BF-2EAE44EC686D}">
      <dgm:prSet/>
      <dgm:spPr/>
      <dgm:t>
        <a:bodyPr/>
        <a:lstStyle/>
        <a:p>
          <a:endParaRPr lang="tr-TR">
            <a:latin typeface="Josefin Sans" panose="020B0604020202020204" charset="-94"/>
          </a:endParaRPr>
        </a:p>
      </dgm:t>
    </dgm:pt>
    <dgm:pt modelId="{20C2FB81-804B-4FE3-9188-AB8AACBE22F5}" type="sibTrans" cxnId="{F1AC45AC-6E1A-496D-97BF-2EAE44EC686D}">
      <dgm:prSet/>
      <dgm:spPr/>
      <dgm:t>
        <a:bodyPr/>
        <a:lstStyle/>
        <a:p>
          <a:endParaRPr lang="tr-TR">
            <a:latin typeface="Josefin Sans" panose="020B0604020202020204" charset="-94"/>
          </a:endParaRPr>
        </a:p>
      </dgm:t>
    </dgm:pt>
    <dgm:pt modelId="{8090AB7E-226F-4E28-9A21-E6CA3C87E188}">
      <dgm:prSet/>
      <dgm:spPr/>
      <dgm:t>
        <a:bodyPr/>
        <a:lstStyle/>
        <a:p>
          <a:r>
            <a:rPr lang="tr-TR" smtClean="0">
              <a:latin typeface="Josefin Sans" panose="020B0604020202020204" charset="-94"/>
            </a:rPr>
            <a:t>Firmaların desteklenen proje giderlerine harcama sonrası </a:t>
          </a:r>
          <a:endParaRPr lang="tr-TR" dirty="0">
            <a:latin typeface="Josefin Sans" panose="020B0604020202020204" charset="-94"/>
          </a:endParaRPr>
        </a:p>
      </dgm:t>
    </dgm:pt>
    <dgm:pt modelId="{758B2E17-15C7-4533-B27A-29309BF414BD}" type="parTrans" cxnId="{DA86BD13-E12D-47F2-BFD0-5D1411C6072F}">
      <dgm:prSet/>
      <dgm:spPr/>
      <dgm:t>
        <a:bodyPr/>
        <a:lstStyle/>
        <a:p>
          <a:endParaRPr lang="tr-TR">
            <a:latin typeface="Josefin Sans" panose="020B0604020202020204" charset="-94"/>
          </a:endParaRPr>
        </a:p>
      </dgm:t>
    </dgm:pt>
    <dgm:pt modelId="{6F70080B-7C7D-41F6-968D-90A36ED7B78C}" type="sibTrans" cxnId="{DA86BD13-E12D-47F2-BFD0-5D1411C6072F}">
      <dgm:prSet/>
      <dgm:spPr/>
      <dgm:t>
        <a:bodyPr/>
        <a:lstStyle/>
        <a:p>
          <a:endParaRPr lang="tr-TR">
            <a:latin typeface="Josefin Sans" panose="020B0604020202020204" charset="-94"/>
          </a:endParaRPr>
        </a:p>
      </dgm:t>
    </dgm:pt>
    <dgm:pt modelId="{24849DAA-4457-4385-A80A-1044594682F7}">
      <dgm:prSet/>
      <dgm:spPr/>
      <dgm:t>
        <a:bodyPr/>
        <a:lstStyle/>
        <a:p>
          <a:r>
            <a:rPr lang="tr-TR" dirty="0" smtClean="0">
              <a:solidFill>
                <a:srgbClr val="009999"/>
              </a:solidFill>
              <a:latin typeface="Josefin Sans" panose="020B0604020202020204" charset="-94"/>
            </a:rPr>
            <a:t>büyük ölçekli kuruluşlar için %60</a:t>
          </a:r>
          <a:r>
            <a:rPr lang="tr-TR" dirty="0" smtClean="0">
              <a:solidFill>
                <a:srgbClr val="00B050"/>
              </a:solidFill>
              <a:latin typeface="Josefin Sans" panose="020B0604020202020204" charset="-94"/>
            </a:rPr>
            <a:t>, </a:t>
          </a:r>
        </a:p>
      </dgm:t>
    </dgm:pt>
    <dgm:pt modelId="{F87458ED-A1A8-46C8-A361-EA362010C15E}" type="parTrans" cxnId="{34F148F0-DCF6-4D51-8E8B-B08FC888F9AE}">
      <dgm:prSet/>
      <dgm:spPr/>
      <dgm:t>
        <a:bodyPr/>
        <a:lstStyle/>
        <a:p>
          <a:endParaRPr lang="tr-TR">
            <a:latin typeface="Josefin Sans" panose="020B0604020202020204" charset="-94"/>
          </a:endParaRPr>
        </a:p>
      </dgm:t>
    </dgm:pt>
    <dgm:pt modelId="{661A871A-60C7-48B4-B2B5-5143DBC25B93}" type="sibTrans" cxnId="{34F148F0-DCF6-4D51-8E8B-B08FC888F9AE}">
      <dgm:prSet/>
      <dgm:spPr/>
      <dgm:t>
        <a:bodyPr/>
        <a:lstStyle/>
        <a:p>
          <a:endParaRPr lang="tr-TR">
            <a:latin typeface="Josefin Sans" panose="020B0604020202020204" charset="-94"/>
          </a:endParaRPr>
        </a:p>
      </dgm:t>
    </dgm:pt>
    <dgm:pt modelId="{6EA239DF-D8FC-495E-B73D-1525DA39CA5A}">
      <dgm:prSet/>
      <dgm:spPr/>
      <dgm:t>
        <a:bodyPr/>
        <a:lstStyle/>
        <a:p>
          <a:r>
            <a:rPr lang="tr-TR" dirty="0" smtClean="0">
              <a:solidFill>
                <a:srgbClr val="009999"/>
              </a:solidFill>
              <a:latin typeface="Josefin Sans" panose="020B0604020202020204" charset="-94"/>
            </a:rPr>
            <a:t>KOBİ’ler için %75 </a:t>
          </a:r>
          <a:r>
            <a:rPr lang="tr-TR" dirty="0" smtClean="0">
              <a:latin typeface="Josefin Sans" panose="020B0604020202020204" charset="-94"/>
            </a:rPr>
            <a:t>oranında geri ödemesiz (hibe) destek verilmektedir. </a:t>
          </a:r>
        </a:p>
      </dgm:t>
    </dgm:pt>
    <dgm:pt modelId="{85C5E1BC-9707-4D70-BBC9-BFA01B2E6AB2}" type="parTrans" cxnId="{4AF92886-FE8C-4A7B-AA19-1DE91C988A35}">
      <dgm:prSet/>
      <dgm:spPr/>
      <dgm:t>
        <a:bodyPr/>
        <a:lstStyle/>
        <a:p>
          <a:endParaRPr lang="tr-TR">
            <a:latin typeface="Josefin Sans" panose="020B0604020202020204" charset="-94"/>
          </a:endParaRPr>
        </a:p>
      </dgm:t>
    </dgm:pt>
    <dgm:pt modelId="{F2F4BF5E-6937-476B-9823-165C608E595B}" type="sibTrans" cxnId="{4AF92886-FE8C-4A7B-AA19-1DE91C988A35}">
      <dgm:prSet/>
      <dgm:spPr/>
      <dgm:t>
        <a:bodyPr/>
        <a:lstStyle/>
        <a:p>
          <a:endParaRPr lang="tr-TR">
            <a:latin typeface="Josefin Sans" panose="020B0604020202020204" charset="-94"/>
          </a:endParaRPr>
        </a:p>
      </dgm:t>
    </dgm:pt>
    <dgm:pt modelId="{B448FC0E-D5FB-4A50-9E31-225D76C0A124}">
      <dgm:prSet/>
      <dgm:spPr/>
      <dgm:t>
        <a:bodyPr/>
        <a:lstStyle/>
        <a:p>
          <a:r>
            <a:rPr lang="tr-TR" dirty="0" smtClean="0">
              <a:latin typeface="Josefin Sans" panose="020B0604020202020204" charset="-94"/>
            </a:rPr>
            <a:t>Ayrıca, kuruluşlara %10 genel gider desteği uygulanır.</a:t>
          </a:r>
          <a:br>
            <a:rPr lang="tr-TR" dirty="0" smtClean="0">
              <a:latin typeface="Josefin Sans" panose="020B0604020202020204" charset="-94"/>
            </a:rPr>
          </a:br>
          <a:endParaRPr lang="tr-TR" dirty="0">
            <a:latin typeface="Josefin Sans" panose="020B0604020202020204" charset="-94"/>
          </a:endParaRPr>
        </a:p>
      </dgm:t>
    </dgm:pt>
    <dgm:pt modelId="{B597F492-9104-4E11-AA14-67FFFECEDED1}" type="parTrans" cxnId="{83784393-C3B4-4594-8FAD-FF28DEA1CA8A}">
      <dgm:prSet/>
      <dgm:spPr/>
      <dgm:t>
        <a:bodyPr/>
        <a:lstStyle/>
        <a:p>
          <a:endParaRPr lang="tr-TR">
            <a:latin typeface="Josefin Sans" panose="020B0604020202020204" charset="-94"/>
          </a:endParaRPr>
        </a:p>
      </dgm:t>
    </dgm:pt>
    <dgm:pt modelId="{D6495456-1CED-4F34-89AC-9B66E7FE94EF}" type="sibTrans" cxnId="{83784393-C3B4-4594-8FAD-FF28DEA1CA8A}">
      <dgm:prSet/>
      <dgm:spPr/>
      <dgm:t>
        <a:bodyPr/>
        <a:lstStyle/>
        <a:p>
          <a:endParaRPr lang="tr-TR">
            <a:latin typeface="Josefin Sans" panose="020B0604020202020204" charset="-94"/>
          </a:endParaRPr>
        </a:p>
      </dgm:t>
    </dgm:pt>
    <dgm:pt modelId="{1F6D4047-335B-4AC3-BF4E-F2C40EF7343F}" type="pres">
      <dgm:prSet presAssocID="{848001D4-772F-447B-8D76-881C4AC3AD48}" presName="Name0" presStyleCnt="0">
        <dgm:presLayoutVars>
          <dgm:dir/>
          <dgm:animLvl val="lvl"/>
          <dgm:resizeHandles val="exact"/>
        </dgm:presLayoutVars>
      </dgm:prSet>
      <dgm:spPr/>
      <dgm:t>
        <a:bodyPr/>
        <a:lstStyle/>
        <a:p>
          <a:endParaRPr lang="tr-TR"/>
        </a:p>
      </dgm:t>
    </dgm:pt>
    <dgm:pt modelId="{5E8D70EC-E5C2-4564-B55D-3E10440358F9}" type="pres">
      <dgm:prSet presAssocID="{74AD34B0-C531-4F01-A03E-550A0035B2C6}" presName="composite" presStyleCnt="0"/>
      <dgm:spPr/>
    </dgm:pt>
    <dgm:pt modelId="{0C4D3227-1F50-435F-B4B9-5FD70CA6CC70}" type="pres">
      <dgm:prSet presAssocID="{74AD34B0-C531-4F01-A03E-550A0035B2C6}" presName="parTx" presStyleLbl="alignNode1" presStyleIdx="0" presStyleCnt="2">
        <dgm:presLayoutVars>
          <dgm:chMax val="0"/>
          <dgm:chPref val="0"/>
          <dgm:bulletEnabled val="1"/>
        </dgm:presLayoutVars>
      </dgm:prSet>
      <dgm:spPr/>
      <dgm:t>
        <a:bodyPr/>
        <a:lstStyle/>
        <a:p>
          <a:endParaRPr lang="tr-TR"/>
        </a:p>
      </dgm:t>
    </dgm:pt>
    <dgm:pt modelId="{138EC47E-9EFB-47CF-805F-D31351093D6D}" type="pres">
      <dgm:prSet presAssocID="{74AD34B0-C531-4F01-A03E-550A0035B2C6}" presName="desTx" presStyleLbl="alignAccFollowNode1" presStyleIdx="0" presStyleCnt="2">
        <dgm:presLayoutVars>
          <dgm:bulletEnabled val="1"/>
        </dgm:presLayoutVars>
      </dgm:prSet>
      <dgm:spPr/>
      <dgm:t>
        <a:bodyPr/>
        <a:lstStyle/>
        <a:p>
          <a:endParaRPr lang="tr-TR"/>
        </a:p>
      </dgm:t>
    </dgm:pt>
    <dgm:pt modelId="{08F2AA60-382D-45C0-AFD7-EA61270F75D7}" type="pres">
      <dgm:prSet presAssocID="{B44AB410-ADEE-4B7B-9169-BCF34F8AD5DB}" presName="space" presStyleCnt="0"/>
      <dgm:spPr/>
    </dgm:pt>
    <dgm:pt modelId="{88BBE5C2-BA1D-40B7-AA6C-69654C0623B9}" type="pres">
      <dgm:prSet presAssocID="{E84A2F7D-FCC8-471F-9968-A9FC1FF2A7CA}" presName="composite" presStyleCnt="0"/>
      <dgm:spPr/>
    </dgm:pt>
    <dgm:pt modelId="{B8358278-71A6-4D62-ADB4-829BCF9D3C27}" type="pres">
      <dgm:prSet presAssocID="{E84A2F7D-FCC8-471F-9968-A9FC1FF2A7CA}" presName="parTx" presStyleLbl="alignNode1" presStyleIdx="1" presStyleCnt="2">
        <dgm:presLayoutVars>
          <dgm:chMax val="0"/>
          <dgm:chPref val="0"/>
          <dgm:bulletEnabled val="1"/>
        </dgm:presLayoutVars>
      </dgm:prSet>
      <dgm:spPr/>
      <dgm:t>
        <a:bodyPr/>
        <a:lstStyle/>
        <a:p>
          <a:endParaRPr lang="tr-TR"/>
        </a:p>
      </dgm:t>
    </dgm:pt>
    <dgm:pt modelId="{3CE04BC7-5517-4435-9815-3D65E83084B5}" type="pres">
      <dgm:prSet presAssocID="{E84A2F7D-FCC8-471F-9968-A9FC1FF2A7CA}" presName="desTx" presStyleLbl="alignAccFollowNode1" presStyleIdx="1" presStyleCnt="2">
        <dgm:presLayoutVars>
          <dgm:bulletEnabled val="1"/>
        </dgm:presLayoutVars>
      </dgm:prSet>
      <dgm:spPr/>
      <dgm:t>
        <a:bodyPr/>
        <a:lstStyle/>
        <a:p>
          <a:endParaRPr lang="tr-TR"/>
        </a:p>
      </dgm:t>
    </dgm:pt>
  </dgm:ptLst>
  <dgm:cxnLst>
    <dgm:cxn modelId="{3AE2F7BA-107A-4974-9D38-50B32A7C6F4B}" srcId="{848001D4-772F-447B-8D76-881C4AC3AD48}" destId="{74AD34B0-C531-4F01-A03E-550A0035B2C6}" srcOrd="0" destOrd="0" parTransId="{CB6460CF-40BB-4239-B78F-C19D52AC1EB3}" sibTransId="{B44AB410-ADEE-4B7B-9169-BCF34F8AD5DB}"/>
    <dgm:cxn modelId="{83784393-C3B4-4594-8FAD-FF28DEA1CA8A}" srcId="{E84A2F7D-FCC8-471F-9968-A9FC1FF2A7CA}" destId="{B448FC0E-D5FB-4A50-9E31-225D76C0A124}" srcOrd="3" destOrd="0" parTransId="{B597F492-9104-4E11-AA14-67FFFECEDED1}" sibTransId="{D6495456-1CED-4F34-89AC-9B66E7FE94EF}"/>
    <dgm:cxn modelId="{EAA986B9-8193-4EEC-B767-40F6E8161940}" type="presOf" srcId="{6EA239DF-D8FC-495E-B73D-1525DA39CA5A}" destId="{3CE04BC7-5517-4435-9815-3D65E83084B5}" srcOrd="0" destOrd="2" presId="urn:microsoft.com/office/officeart/2005/8/layout/hList1"/>
    <dgm:cxn modelId="{53695683-0DAD-412E-AF77-D367E411F884}" type="presOf" srcId="{E84A2F7D-FCC8-471F-9968-A9FC1FF2A7CA}" destId="{B8358278-71A6-4D62-ADB4-829BCF9D3C27}" srcOrd="0" destOrd="0" presId="urn:microsoft.com/office/officeart/2005/8/layout/hList1"/>
    <dgm:cxn modelId="{A42B05DD-FB3C-4035-9308-CE6F5308FF7B}" srcId="{848001D4-772F-447B-8D76-881C4AC3AD48}" destId="{E84A2F7D-FCC8-471F-9968-A9FC1FF2A7CA}" srcOrd="1" destOrd="0" parTransId="{9E845EC6-B8A6-4F05-91B9-53A93A92EBC3}" sibTransId="{AEF56051-A87B-4D19-8C53-162712AE4E6F}"/>
    <dgm:cxn modelId="{9FBF8845-3388-41B2-828F-992D4178B469}" type="presOf" srcId="{24849DAA-4457-4385-A80A-1044594682F7}" destId="{3CE04BC7-5517-4435-9815-3D65E83084B5}" srcOrd="0" destOrd="1" presId="urn:microsoft.com/office/officeart/2005/8/layout/hList1"/>
    <dgm:cxn modelId="{D626FF46-FA3F-4386-827A-ED31C6DA8395}" type="presOf" srcId="{848001D4-772F-447B-8D76-881C4AC3AD48}" destId="{1F6D4047-335B-4AC3-BF4E-F2C40EF7343F}" srcOrd="0" destOrd="0" presId="urn:microsoft.com/office/officeart/2005/8/layout/hList1"/>
    <dgm:cxn modelId="{974D3756-1D63-4C52-85AA-A82279F093A6}" type="presOf" srcId="{74AD34B0-C531-4F01-A03E-550A0035B2C6}" destId="{0C4D3227-1F50-435F-B4B9-5FD70CA6CC70}" srcOrd="0" destOrd="0" presId="urn:microsoft.com/office/officeart/2005/8/layout/hList1"/>
    <dgm:cxn modelId="{DA86BD13-E12D-47F2-BFD0-5D1411C6072F}" srcId="{E84A2F7D-FCC8-471F-9968-A9FC1FF2A7CA}" destId="{8090AB7E-226F-4E28-9A21-E6CA3C87E188}" srcOrd="0" destOrd="0" parTransId="{758B2E17-15C7-4533-B27A-29309BF414BD}" sibTransId="{6F70080B-7C7D-41F6-968D-90A36ED7B78C}"/>
    <dgm:cxn modelId="{7AD53324-F83B-436D-9BFD-42BC3BAAD6A9}" type="presOf" srcId="{B448FC0E-D5FB-4A50-9E31-225D76C0A124}" destId="{3CE04BC7-5517-4435-9815-3D65E83084B5}" srcOrd="0" destOrd="3" presId="urn:microsoft.com/office/officeart/2005/8/layout/hList1"/>
    <dgm:cxn modelId="{4AF92886-FE8C-4A7B-AA19-1DE91C988A35}" srcId="{E84A2F7D-FCC8-471F-9968-A9FC1FF2A7CA}" destId="{6EA239DF-D8FC-495E-B73D-1525DA39CA5A}" srcOrd="2" destOrd="0" parTransId="{85C5E1BC-9707-4D70-BBC9-BFA01B2E6AB2}" sibTransId="{F2F4BF5E-6937-476B-9823-165C608E595B}"/>
    <dgm:cxn modelId="{003ED455-12A5-4FED-BDF5-8D319B89CAD9}" type="presOf" srcId="{8090AB7E-226F-4E28-9A21-E6CA3C87E188}" destId="{3CE04BC7-5517-4435-9815-3D65E83084B5}" srcOrd="0" destOrd="0" presId="urn:microsoft.com/office/officeart/2005/8/layout/hList1"/>
    <dgm:cxn modelId="{A3640B14-E04D-456D-9889-173BD93E7B96}" type="presOf" srcId="{AA9BCFAC-84EE-4986-9922-81F7AFDE3058}" destId="{138EC47E-9EFB-47CF-805F-D31351093D6D}" srcOrd="0" destOrd="0" presId="urn:microsoft.com/office/officeart/2005/8/layout/hList1"/>
    <dgm:cxn modelId="{F1AC45AC-6E1A-496D-97BF-2EAE44EC686D}" srcId="{74AD34B0-C531-4F01-A03E-550A0035B2C6}" destId="{AA9BCFAC-84EE-4986-9922-81F7AFDE3058}" srcOrd="0" destOrd="0" parTransId="{A810F02F-44C5-4D4C-8F7B-8D14B878EE3F}" sibTransId="{20C2FB81-804B-4FE3-9188-AB8AACBE22F5}"/>
    <dgm:cxn modelId="{34F148F0-DCF6-4D51-8E8B-B08FC888F9AE}" srcId="{E84A2F7D-FCC8-471F-9968-A9FC1FF2A7CA}" destId="{24849DAA-4457-4385-A80A-1044594682F7}" srcOrd="1" destOrd="0" parTransId="{F87458ED-A1A8-46C8-A361-EA362010C15E}" sibTransId="{661A871A-60C7-48B4-B2B5-5143DBC25B93}"/>
    <dgm:cxn modelId="{2CAEFCED-5A92-45E2-BFA7-BFD928911ED0}" type="presParOf" srcId="{1F6D4047-335B-4AC3-BF4E-F2C40EF7343F}" destId="{5E8D70EC-E5C2-4564-B55D-3E10440358F9}" srcOrd="0" destOrd="0" presId="urn:microsoft.com/office/officeart/2005/8/layout/hList1"/>
    <dgm:cxn modelId="{B5CDDEB3-A1F7-4D58-856E-1AC3B7AF3CF0}" type="presParOf" srcId="{5E8D70EC-E5C2-4564-B55D-3E10440358F9}" destId="{0C4D3227-1F50-435F-B4B9-5FD70CA6CC70}" srcOrd="0" destOrd="0" presId="urn:microsoft.com/office/officeart/2005/8/layout/hList1"/>
    <dgm:cxn modelId="{8245F25A-8018-4351-90A6-C3265A73BC84}" type="presParOf" srcId="{5E8D70EC-E5C2-4564-B55D-3E10440358F9}" destId="{138EC47E-9EFB-47CF-805F-D31351093D6D}" srcOrd="1" destOrd="0" presId="urn:microsoft.com/office/officeart/2005/8/layout/hList1"/>
    <dgm:cxn modelId="{88AB3F44-2B26-4DAB-BD7D-50F7226BEF72}" type="presParOf" srcId="{1F6D4047-335B-4AC3-BF4E-F2C40EF7343F}" destId="{08F2AA60-382D-45C0-AFD7-EA61270F75D7}" srcOrd="1" destOrd="0" presId="urn:microsoft.com/office/officeart/2005/8/layout/hList1"/>
    <dgm:cxn modelId="{E7F593E0-AD22-44C4-B871-874EC616CCC4}" type="presParOf" srcId="{1F6D4047-335B-4AC3-BF4E-F2C40EF7343F}" destId="{88BBE5C2-BA1D-40B7-AA6C-69654C0623B9}" srcOrd="2" destOrd="0" presId="urn:microsoft.com/office/officeart/2005/8/layout/hList1"/>
    <dgm:cxn modelId="{8A4FCA8C-00C7-4E07-846A-2D02BA628BE8}" type="presParOf" srcId="{88BBE5C2-BA1D-40B7-AA6C-69654C0623B9}" destId="{B8358278-71A6-4D62-ADB4-829BCF9D3C27}" srcOrd="0" destOrd="0" presId="urn:microsoft.com/office/officeart/2005/8/layout/hList1"/>
    <dgm:cxn modelId="{6CF3DE97-284B-4568-9CF5-43708A32387B}" type="presParOf" srcId="{88BBE5C2-BA1D-40B7-AA6C-69654C0623B9}" destId="{3CE04BC7-5517-4435-9815-3D65E83084B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5CAB314-7F9B-4B04-BA7C-F797CD5F0ABD}"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tr-TR"/>
        </a:p>
      </dgm:t>
    </dgm:pt>
    <dgm:pt modelId="{1A3C8480-A6DC-4756-BDDC-EEFC564F0573}">
      <dgm:prSet/>
      <dgm:spPr/>
      <dgm:t>
        <a:bodyPr/>
        <a:lstStyle/>
        <a:p>
          <a:r>
            <a:rPr lang="tr-TR" b="0" i="0" dirty="0" smtClean="0"/>
            <a:t>15 ÇAĞRI</a:t>
          </a:r>
          <a:endParaRPr lang="tr-TR" dirty="0"/>
        </a:p>
      </dgm:t>
    </dgm:pt>
    <dgm:pt modelId="{447D28B0-BCDF-4D75-83F2-ACF48B9E7CBB}" type="parTrans" cxnId="{24F6BC2C-5A4D-4A65-885C-AAF68541A5DC}">
      <dgm:prSet/>
      <dgm:spPr/>
      <dgm:t>
        <a:bodyPr/>
        <a:lstStyle/>
        <a:p>
          <a:endParaRPr lang="tr-TR"/>
        </a:p>
      </dgm:t>
    </dgm:pt>
    <dgm:pt modelId="{257BBE54-D89D-4A24-A97F-10BB8A921D8E}" type="sibTrans" cxnId="{24F6BC2C-5A4D-4A65-885C-AAF68541A5DC}">
      <dgm:prSet/>
      <dgm:spPr/>
      <dgm:t>
        <a:bodyPr/>
        <a:lstStyle/>
        <a:p>
          <a:endParaRPr lang="tr-TR"/>
        </a:p>
      </dgm:t>
    </dgm:pt>
    <dgm:pt modelId="{400AD860-12A1-4843-AF55-BEE52B0201D4}">
      <dgm:prSet/>
      <dgm:spPr/>
      <dgm:t>
        <a:bodyPr/>
        <a:lstStyle/>
        <a:p>
          <a:r>
            <a:rPr lang="tr-TR" dirty="0" smtClean="0"/>
            <a:t>3.3371 Proje Başvurusu </a:t>
          </a:r>
          <a:endParaRPr lang="tr-TR" dirty="0"/>
        </a:p>
      </dgm:t>
    </dgm:pt>
    <dgm:pt modelId="{62E58556-380B-4C3B-ABBE-61EC2EFBAED8}" type="parTrans" cxnId="{4F79A4CD-466C-449E-BB5E-8FC5509181F0}">
      <dgm:prSet/>
      <dgm:spPr/>
      <dgm:t>
        <a:bodyPr/>
        <a:lstStyle/>
        <a:p>
          <a:endParaRPr lang="tr-TR"/>
        </a:p>
      </dgm:t>
    </dgm:pt>
    <dgm:pt modelId="{0EB85DD4-70C8-4E94-BDF2-6B758880BE3B}" type="sibTrans" cxnId="{4F79A4CD-466C-449E-BB5E-8FC5509181F0}">
      <dgm:prSet/>
      <dgm:spPr/>
      <dgm:t>
        <a:bodyPr/>
        <a:lstStyle/>
        <a:p>
          <a:endParaRPr lang="tr-TR"/>
        </a:p>
      </dgm:t>
    </dgm:pt>
    <dgm:pt modelId="{C6653D30-E440-4198-814B-ACEF1B7E017D}">
      <dgm:prSet/>
      <dgm:spPr/>
      <dgm:t>
        <a:bodyPr/>
        <a:lstStyle/>
        <a:p>
          <a:r>
            <a:rPr lang="tr-TR" dirty="0" smtClean="0"/>
            <a:t>932 Desteklenen Proje </a:t>
          </a:r>
          <a:endParaRPr lang="tr-TR" dirty="0">
            <a:solidFill>
              <a:srgbClr val="C00000"/>
            </a:solidFill>
          </a:endParaRPr>
        </a:p>
      </dgm:t>
    </dgm:pt>
    <dgm:pt modelId="{24963F4E-364F-4C2A-94AE-25BD94AA3C61}" type="parTrans" cxnId="{74B7FC41-AFC9-4517-89D6-FD02368ED68B}">
      <dgm:prSet/>
      <dgm:spPr/>
      <dgm:t>
        <a:bodyPr/>
        <a:lstStyle/>
        <a:p>
          <a:endParaRPr lang="tr-TR"/>
        </a:p>
      </dgm:t>
    </dgm:pt>
    <dgm:pt modelId="{CFDEF31C-B789-4326-B71A-490DF2006021}" type="sibTrans" cxnId="{74B7FC41-AFC9-4517-89D6-FD02368ED68B}">
      <dgm:prSet/>
      <dgm:spPr/>
      <dgm:t>
        <a:bodyPr/>
        <a:lstStyle/>
        <a:p>
          <a:endParaRPr lang="tr-TR"/>
        </a:p>
      </dgm:t>
    </dgm:pt>
    <dgm:pt modelId="{9DBF2404-2855-4CE7-BABE-4610D10CEA44}" type="pres">
      <dgm:prSet presAssocID="{05CAB314-7F9B-4B04-BA7C-F797CD5F0ABD}" presName="Name0" presStyleCnt="0">
        <dgm:presLayoutVars>
          <dgm:dir/>
          <dgm:resizeHandles val="exact"/>
        </dgm:presLayoutVars>
      </dgm:prSet>
      <dgm:spPr/>
      <dgm:t>
        <a:bodyPr/>
        <a:lstStyle/>
        <a:p>
          <a:endParaRPr lang="tr-TR"/>
        </a:p>
      </dgm:t>
    </dgm:pt>
    <dgm:pt modelId="{6D7DA13B-8154-42E9-B0C7-4F04068474FA}" type="pres">
      <dgm:prSet presAssocID="{05CAB314-7F9B-4B04-BA7C-F797CD5F0ABD}" presName="arrow" presStyleLbl="bgShp" presStyleIdx="0" presStyleCnt="1"/>
      <dgm:spPr/>
    </dgm:pt>
    <dgm:pt modelId="{E4BCB0D7-DA5E-469C-9A55-DF35BAEED96B}" type="pres">
      <dgm:prSet presAssocID="{05CAB314-7F9B-4B04-BA7C-F797CD5F0ABD}" presName="points" presStyleCnt="0"/>
      <dgm:spPr/>
    </dgm:pt>
    <dgm:pt modelId="{EB1B3D34-EBCE-484C-9579-E9B32746CD64}" type="pres">
      <dgm:prSet presAssocID="{1A3C8480-A6DC-4756-BDDC-EEFC564F0573}" presName="compositeA" presStyleCnt="0"/>
      <dgm:spPr/>
    </dgm:pt>
    <dgm:pt modelId="{82635827-F723-44D3-8884-248890D695B7}" type="pres">
      <dgm:prSet presAssocID="{1A3C8480-A6DC-4756-BDDC-EEFC564F0573}" presName="textA" presStyleLbl="revTx" presStyleIdx="0" presStyleCnt="3">
        <dgm:presLayoutVars>
          <dgm:bulletEnabled val="1"/>
        </dgm:presLayoutVars>
      </dgm:prSet>
      <dgm:spPr/>
      <dgm:t>
        <a:bodyPr/>
        <a:lstStyle/>
        <a:p>
          <a:endParaRPr lang="tr-TR"/>
        </a:p>
      </dgm:t>
    </dgm:pt>
    <dgm:pt modelId="{F2F857FC-994E-4B57-94AF-598E5095B6FC}" type="pres">
      <dgm:prSet presAssocID="{1A3C8480-A6DC-4756-BDDC-EEFC564F0573}" presName="circleA" presStyleLbl="node1" presStyleIdx="0" presStyleCnt="3"/>
      <dgm:spPr/>
    </dgm:pt>
    <dgm:pt modelId="{0C5D6536-826C-417A-934B-A1701BE273B1}" type="pres">
      <dgm:prSet presAssocID="{1A3C8480-A6DC-4756-BDDC-EEFC564F0573}" presName="spaceA" presStyleCnt="0"/>
      <dgm:spPr/>
    </dgm:pt>
    <dgm:pt modelId="{D5C9EC2D-DC67-4EDC-A9EF-4449578AA0FF}" type="pres">
      <dgm:prSet presAssocID="{257BBE54-D89D-4A24-A97F-10BB8A921D8E}" presName="space" presStyleCnt="0"/>
      <dgm:spPr/>
    </dgm:pt>
    <dgm:pt modelId="{2660B4BE-F095-4263-9A1E-8ADD89E61D8A}" type="pres">
      <dgm:prSet presAssocID="{400AD860-12A1-4843-AF55-BEE52B0201D4}" presName="compositeB" presStyleCnt="0"/>
      <dgm:spPr/>
    </dgm:pt>
    <dgm:pt modelId="{9554D9A9-907D-4B38-9B83-660D02302422}" type="pres">
      <dgm:prSet presAssocID="{400AD860-12A1-4843-AF55-BEE52B0201D4}" presName="textB" presStyleLbl="revTx" presStyleIdx="1" presStyleCnt="3">
        <dgm:presLayoutVars>
          <dgm:bulletEnabled val="1"/>
        </dgm:presLayoutVars>
      </dgm:prSet>
      <dgm:spPr/>
      <dgm:t>
        <a:bodyPr/>
        <a:lstStyle/>
        <a:p>
          <a:endParaRPr lang="tr-TR"/>
        </a:p>
      </dgm:t>
    </dgm:pt>
    <dgm:pt modelId="{EB931A22-2141-437B-BE15-54FE1D90EF56}" type="pres">
      <dgm:prSet presAssocID="{400AD860-12A1-4843-AF55-BEE52B0201D4}" presName="circleB" presStyleLbl="node1" presStyleIdx="1" presStyleCnt="3"/>
      <dgm:spPr/>
    </dgm:pt>
    <dgm:pt modelId="{E4340E2F-A329-4778-88B1-61C15A106AFD}" type="pres">
      <dgm:prSet presAssocID="{400AD860-12A1-4843-AF55-BEE52B0201D4}" presName="spaceB" presStyleCnt="0"/>
      <dgm:spPr/>
    </dgm:pt>
    <dgm:pt modelId="{ACCE5CB1-4D87-4212-9A33-1BC710926AC3}" type="pres">
      <dgm:prSet presAssocID="{0EB85DD4-70C8-4E94-BDF2-6B758880BE3B}" presName="space" presStyleCnt="0"/>
      <dgm:spPr/>
    </dgm:pt>
    <dgm:pt modelId="{EA160E63-8C4C-4124-8855-6D37A846BB91}" type="pres">
      <dgm:prSet presAssocID="{C6653D30-E440-4198-814B-ACEF1B7E017D}" presName="compositeA" presStyleCnt="0"/>
      <dgm:spPr/>
    </dgm:pt>
    <dgm:pt modelId="{0AD5D098-F4BD-4724-B9A4-83BE00D32522}" type="pres">
      <dgm:prSet presAssocID="{C6653D30-E440-4198-814B-ACEF1B7E017D}" presName="textA" presStyleLbl="revTx" presStyleIdx="2" presStyleCnt="3">
        <dgm:presLayoutVars>
          <dgm:bulletEnabled val="1"/>
        </dgm:presLayoutVars>
      </dgm:prSet>
      <dgm:spPr/>
      <dgm:t>
        <a:bodyPr/>
        <a:lstStyle/>
        <a:p>
          <a:endParaRPr lang="tr-TR"/>
        </a:p>
      </dgm:t>
    </dgm:pt>
    <dgm:pt modelId="{3FDEED98-C03E-449A-BC5A-1D7B63C5383A}" type="pres">
      <dgm:prSet presAssocID="{C6653D30-E440-4198-814B-ACEF1B7E017D}" presName="circleA" presStyleLbl="node1" presStyleIdx="2" presStyleCnt="3"/>
      <dgm:spPr/>
    </dgm:pt>
    <dgm:pt modelId="{D44AAD10-1D2A-48A4-AED6-9965140FAECE}" type="pres">
      <dgm:prSet presAssocID="{C6653D30-E440-4198-814B-ACEF1B7E017D}" presName="spaceA" presStyleCnt="0"/>
      <dgm:spPr/>
    </dgm:pt>
  </dgm:ptLst>
  <dgm:cxnLst>
    <dgm:cxn modelId="{EBFDF571-1703-4BF4-9A9F-ECD898B86A87}" type="presOf" srcId="{400AD860-12A1-4843-AF55-BEE52B0201D4}" destId="{9554D9A9-907D-4B38-9B83-660D02302422}" srcOrd="0" destOrd="0" presId="urn:microsoft.com/office/officeart/2005/8/layout/hProcess11"/>
    <dgm:cxn modelId="{74B7FC41-AFC9-4517-89D6-FD02368ED68B}" srcId="{05CAB314-7F9B-4B04-BA7C-F797CD5F0ABD}" destId="{C6653D30-E440-4198-814B-ACEF1B7E017D}" srcOrd="2" destOrd="0" parTransId="{24963F4E-364F-4C2A-94AE-25BD94AA3C61}" sibTransId="{CFDEF31C-B789-4326-B71A-490DF2006021}"/>
    <dgm:cxn modelId="{A54912B4-2A9E-48A1-8A18-52EF9EF62945}" type="presOf" srcId="{C6653D30-E440-4198-814B-ACEF1B7E017D}" destId="{0AD5D098-F4BD-4724-B9A4-83BE00D32522}" srcOrd="0" destOrd="0" presId="urn:microsoft.com/office/officeart/2005/8/layout/hProcess11"/>
    <dgm:cxn modelId="{24F6BC2C-5A4D-4A65-885C-AAF68541A5DC}" srcId="{05CAB314-7F9B-4B04-BA7C-F797CD5F0ABD}" destId="{1A3C8480-A6DC-4756-BDDC-EEFC564F0573}" srcOrd="0" destOrd="0" parTransId="{447D28B0-BCDF-4D75-83F2-ACF48B9E7CBB}" sibTransId="{257BBE54-D89D-4A24-A97F-10BB8A921D8E}"/>
    <dgm:cxn modelId="{EEBB6C6E-CB36-4041-9603-7E7858ACFDC5}" type="presOf" srcId="{05CAB314-7F9B-4B04-BA7C-F797CD5F0ABD}" destId="{9DBF2404-2855-4CE7-BABE-4610D10CEA44}" srcOrd="0" destOrd="0" presId="urn:microsoft.com/office/officeart/2005/8/layout/hProcess11"/>
    <dgm:cxn modelId="{4F79A4CD-466C-449E-BB5E-8FC5509181F0}" srcId="{05CAB314-7F9B-4B04-BA7C-F797CD5F0ABD}" destId="{400AD860-12A1-4843-AF55-BEE52B0201D4}" srcOrd="1" destOrd="0" parTransId="{62E58556-380B-4C3B-ABBE-61EC2EFBAED8}" sibTransId="{0EB85DD4-70C8-4E94-BDF2-6B758880BE3B}"/>
    <dgm:cxn modelId="{437A41D6-0492-4C0B-A7EF-D35A9A2A9B95}" type="presOf" srcId="{1A3C8480-A6DC-4756-BDDC-EEFC564F0573}" destId="{82635827-F723-44D3-8884-248890D695B7}" srcOrd="0" destOrd="0" presId="urn:microsoft.com/office/officeart/2005/8/layout/hProcess11"/>
    <dgm:cxn modelId="{AC18AB35-3EF1-49D3-952E-F2EAA73EC53E}" type="presParOf" srcId="{9DBF2404-2855-4CE7-BABE-4610D10CEA44}" destId="{6D7DA13B-8154-42E9-B0C7-4F04068474FA}" srcOrd="0" destOrd="0" presId="urn:microsoft.com/office/officeart/2005/8/layout/hProcess11"/>
    <dgm:cxn modelId="{7F90A133-D5BB-4E8A-884A-B8A846CC9E53}" type="presParOf" srcId="{9DBF2404-2855-4CE7-BABE-4610D10CEA44}" destId="{E4BCB0D7-DA5E-469C-9A55-DF35BAEED96B}" srcOrd="1" destOrd="0" presId="urn:microsoft.com/office/officeart/2005/8/layout/hProcess11"/>
    <dgm:cxn modelId="{6800A54B-9CA8-4F0F-8D61-15A1309419D7}" type="presParOf" srcId="{E4BCB0D7-DA5E-469C-9A55-DF35BAEED96B}" destId="{EB1B3D34-EBCE-484C-9579-E9B32746CD64}" srcOrd="0" destOrd="0" presId="urn:microsoft.com/office/officeart/2005/8/layout/hProcess11"/>
    <dgm:cxn modelId="{805F8AB7-4E2F-45B2-88F2-D4547991D58D}" type="presParOf" srcId="{EB1B3D34-EBCE-484C-9579-E9B32746CD64}" destId="{82635827-F723-44D3-8884-248890D695B7}" srcOrd="0" destOrd="0" presId="urn:microsoft.com/office/officeart/2005/8/layout/hProcess11"/>
    <dgm:cxn modelId="{FFBD161E-6556-4E8A-8C70-6290CF467C29}" type="presParOf" srcId="{EB1B3D34-EBCE-484C-9579-E9B32746CD64}" destId="{F2F857FC-994E-4B57-94AF-598E5095B6FC}" srcOrd="1" destOrd="0" presId="urn:microsoft.com/office/officeart/2005/8/layout/hProcess11"/>
    <dgm:cxn modelId="{C60732D4-FB4E-4B99-80B5-A89E0DCD6EA1}" type="presParOf" srcId="{EB1B3D34-EBCE-484C-9579-E9B32746CD64}" destId="{0C5D6536-826C-417A-934B-A1701BE273B1}" srcOrd="2" destOrd="0" presId="urn:microsoft.com/office/officeart/2005/8/layout/hProcess11"/>
    <dgm:cxn modelId="{A55B5EEA-C966-4965-9B64-47D0C0BCC073}" type="presParOf" srcId="{E4BCB0D7-DA5E-469C-9A55-DF35BAEED96B}" destId="{D5C9EC2D-DC67-4EDC-A9EF-4449578AA0FF}" srcOrd="1" destOrd="0" presId="urn:microsoft.com/office/officeart/2005/8/layout/hProcess11"/>
    <dgm:cxn modelId="{6D20F152-1A4B-4EEA-8136-8D20E2AC3DAD}" type="presParOf" srcId="{E4BCB0D7-DA5E-469C-9A55-DF35BAEED96B}" destId="{2660B4BE-F095-4263-9A1E-8ADD89E61D8A}" srcOrd="2" destOrd="0" presId="urn:microsoft.com/office/officeart/2005/8/layout/hProcess11"/>
    <dgm:cxn modelId="{9251E06D-5D4C-463D-B8CB-253E17CB0F42}" type="presParOf" srcId="{2660B4BE-F095-4263-9A1E-8ADD89E61D8A}" destId="{9554D9A9-907D-4B38-9B83-660D02302422}" srcOrd="0" destOrd="0" presId="urn:microsoft.com/office/officeart/2005/8/layout/hProcess11"/>
    <dgm:cxn modelId="{0BD3B608-3F65-4AD0-9998-BAEF518FA159}" type="presParOf" srcId="{2660B4BE-F095-4263-9A1E-8ADD89E61D8A}" destId="{EB931A22-2141-437B-BE15-54FE1D90EF56}" srcOrd="1" destOrd="0" presId="urn:microsoft.com/office/officeart/2005/8/layout/hProcess11"/>
    <dgm:cxn modelId="{21131571-5FC0-48F1-A447-E3BC28068570}" type="presParOf" srcId="{2660B4BE-F095-4263-9A1E-8ADD89E61D8A}" destId="{E4340E2F-A329-4778-88B1-61C15A106AFD}" srcOrd="2" destOrd="0" presId="urn:microsoft.com/office/officeart/2005/8/layout/hProcess11"/>
    <dgm:cxn modelId="{9E92E9BF-7371-4C31-8B3A-4304C4CA3507}" type="presParOf" srcId="{E4BCB0D7-DA5E-469C-9A55-DF35BAEED96B}" destId="{ACCE5CB1-4D87-4212-9A33-1BC710926AC3}" srcOrd="3" destOrd="0" presId="urn:microsoft.com/office/officeart/2005/8/layout/hProcess11"/>
    <dgm:cxn modelId="{1DC2EA14-D8FF-4623-9402-CA748E9C2525}" type="presParOf" srcId="{E4BCB0D7-DA5E-469C-9A55-DF35BAEED96B}" destId="{EA160E63-8C4C-4124-8855-6D37A846BB91}" srcOrd="4" destOrd="0" presId="urn:microsoft.com/office/officeart/2005/8/layout/hProcess11"/>
    <dgm:cxn modelId="{C112E6D1-1056-4260-ABF8-177D1874B0FA}" type="presParOf" srcId="{EA160E63-8C4C-4124-8855-6D37A846BB91}" destId="{0AD5D098-F4BD-4724-B9A4-83BE00D32522}" srcOrd="0" destOrd="0" presId="urn:microsoft.com/office/officeart/2005/8/layout/hProcess11"/>
    <dgm:cxn modelId="{E0E40369-BBB3-4D0C-8C11-12A1BDCEC9F4}" type="presParOf" srcId="{EA160E63-8C4C-4124-8855-6D37A846BB91}" destId="{3FDEED98-C03E-449A-BC5A-1D7B63C5383A}" srcOrd="1" destOrd="0" presId="urn:microsoft.com/office/officeart/2005/8/layout/hProcess11"/>
    <dgm:cxn modelId="{3421C45F-CAE3-45C5-AA77-CB62111F275D}" type="presParOf" srcId="{EA160E63-8C4C-4124-8855-6D37A846BB91}" destId="{D44AAD10-1D2A-48A4-AED6-9965140FAECE}"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5CB20F44-1CE2-4DE6-A503-2DED4F4513F1}"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tr-TR"/>
        </a:p>
      </dgm:t>
    </dgm:pt>
    <dgm:pt modelId="{CF49281D-ADC7-4936-BB10-22129C120199}">
      <dgm:prSet phldrT="[Metin]"/>
      <dgm:spPr/>
      <dgm:t>
        <a:bodyPr/>
        <a:lstStyle/>
        <a:p>
          <a:r>
            <a:rPr lang="tr-TR" dirty="0" smtClean="0"/>
            <a:t>1511</a:t>
          </a:r>
          <a:endParaRPr lang="tr-TR" dirty="0"/>
        </a:p>
      </dgm:t>
    </dgm:pt>
    <dgm:pt modelId="{D4AF8E41-0C61-4403-B08E-E4810F7F484A}" type="parTrans" cxnId="{26BF3478-C37D-49B5-A9A8-5908422EE93B}">
      <dgm:prSet/>
      <dgm:spPr/>
      <dgm:t>
        <a:bodyPr/>
        <a:lstStyle/>
        <a:p>
          <a:endParaRPr lang="tr-TR"/>
        </a:p>
      </dgm:t>
    </dgm:pt>
    <dgm:pt modelId="{31D947A3-8932-4895-925B-171CC36B5A98}" type="sibTrans" cxnId="{26BF3478-C37D-49B5-A9A8-5908422EE93B}">
      <dgm:prSet/>
      <dgm:spPr/>
      <dgm:t>
        <a:bodyPr/>
        <a:lstStyle/>
        <a:p>
          <a:endParaRPr lang="tr-TR"/>
        </a:p>
      </dgm:t>
    </dgm:pt>
    <dgm:pt modelId="{4A775CE0-2ECC-460A-86DB-39CCACC529BA}">
      <dgm:prSet phldrT="[Metin]"/>
      <dgm:spPr/>
      <dgm:t>
        <a:bodyPr/>
        <a:lstStyle/>
        <a:p>
          <a:r>
            <a:rPr lang="tr-TR" dirty="0" smtClean="0"/>
            <a:t>Ev İçi Kablosuz İletişim ve Dağıtımını </a:t>
          </a:r>
          <a:r>
            <a:rPr lang="tr-TR" dirty="0" err="1" smtClean="0"/>
            <a:t>Adaptif</a:t>
          </a:r>
          <a:r>
            <a:rPr lang="tr-TR" dirty="0" smtClean="0"/>
            <a:t> Bir Biçimde </a:t>
          </a:r>
          <a:r>
            <a:rPr lang="tr-TR" dirty="0" err="1" smtClean="0"/>
            <a:t>Wi</a:t>
          </a:r>
          <a:r>
            <a:rPr lang="tr-TR" dirty="0" smtClean="0"/>
            <a:t>-Fi ve Elektrik Nakil Hattı (</a:t>
          </a:r>
          <a:r>
            <a:rPr lang="tr-TR" dirty="0" err="1" smtClean="0"/>
            <a:t>Plc</a:t>
          </a:r>
          <a:r>
            <a:rPr lang="tr-TR" dirty="0" smtClean="0"/>
            <a:t>) Üzerinden Yapabilecek </a:t>
          </a:r>
          <a:r>
            <a:rPr lang="tr-TR" dirty="0" err="1" smtClean="0"/>
            <a:t>Hibrid</a:t>
          </a:r>
          <a:r>
            <a:rPr lang="tr-TR" dirty="0" smtClean="0"/>
            <a:t> Video Köprü Platformunun ve Cihazının Tasarımı ve </a:t>
          </a:r>
          <a:r>
            <a:rPr lang="tr-TR" dirty="0" err="1" smtClean="0"/>
            <a:t>Gerçeklenmesi</a:t>
          </a:r>
          <a:r>
            <a:rPr lang="tr-TR" dirty="0" smtClean="0"/>
            <a:t> </a:t>
          </a:r>
          <a:endParaRPr lang="tr-TR" dirty="0"/>
        </a:p>
      </dgm:t>
    </dgm:pt>
    <dgm:pt modelId="{F2CFDA1D-7898-4B04-9EBF-9B3C357A4B6C}" type="parTrans" cxnId="{1609C7C2-0760-4FB5-812E-9327090BBACD}">
      <dgm:prSet/>
      <dgm:spPr/>
      <dgm:t>
        <a:bodyPr/>
        <a:lstStyle/>
        <a:p>
          <a:endParaRPr lang="tr-TR"/>
        </a:p>
      </dgm:t>
    </dgm:pt>
    <dgm:pt modelId="{3C5AAC24-6231-4F0B-9403-A05CD0352F5C}" type="sibTrans" cxnId="{1609C7C2-0760-4FB5-812E-9327090BBACD}">
      <dgm:prSet/>
      <dgm:spPr/>
      <dgm:t>
        <a:bodyPr/>
        <a:lstStyle/>
        <a:p>
          <a:endParaRPr lang="tr-TR"/>
        </a:p>
      </dgm:t>
    </dgm:pt>
    <dgm:pt modelId="{62955FDD-2DDC-472F-ABE5-ED74C2A32E8D}">
      <dgm:prSet phldrT="[Metin]"/>
      <dgm:spPr/>
      <dgm:t>
        <a:bodyPr/>
        <a:lstStyle/>
        <a:p>
          <a:r>
            <a:rPr lang="tr-TR" dirty="0" smtClean="0"/>
            <a:t>Bulut tabanlı hayvancılık servisleri </a:t>
          </a:r>
          <a:endParaRPr lang="tr-TR" dirty="0"/>
        </a:p>
      </dgm:t>
    </dgm:pt>
    <dgm:pt modelId="{A3DA0275-18B1-462B-832D-8EA4B09E0916}" type="parTrans" cxnId="{4A653F30-4538-4F6B-A9FA-D448976D9E66}">
      <dgm:prSet/>
      <dgm:spPr/>
      <dgm:t>
        <a:bodyPr/>
        <a:lstStyle/>
        <a:p>
          <a:endParaRPr lang="tr-TR"/>
        </a:p>
      </dgm:t>
    </dgm:pt>
    <dgm:pt modelId="{CD72F8DA-835F-49AE-810D-54098C045455}" type="sibTrans" cxnId="{4A653F30-4538-4F6B-A9FA-D448976D9E66}">
      <dgm:prSet/>
      <dgm:spPr/>
      <dgm:t>
        <a:bodyPr/>
        <a:lstStyle/>
        <a:p>
          <a:endParaRPr lang="tr-TR"/>
        </a:p>
      </dgm:t>
    </dgm:pt>
    <dgm:pt modelId="{BA2BA673-0A49-46AE-8F94-E4F387612F16}">
      <dgm:prSet phldrT="[Metin]"/>
      <dgm:spPr/>
      <dgm:t>
        <a:bodyPr/>
        <a:lstStyle/>
        <a:p>
          <a:r>
            <a:rPr lang="tr-TR" dirty="0" smtClean="0"/>
            <a:t>Akıllı Katılım Kontrol Sistemlerinin Tasarımı ve Geliştirilmesi</a:t>
          </a:r>
          <a:endParaRPr lang="tr-TR" dirty="0"/>
        </a:p>
      </dgm:t>
    </dgm:pt>
    <dgm:pt modelId="{6203660F-5EED-43BF-A5F6-4305F1BF04EE}" type="parTrans" cxnId="{ABD3AAD7-D4B6-427A-ACA9-A82293FEFB7E}">
      <dgm:prSet/>
      <dgm:spPr/>
      <dgm:t>
        <a:bodyPr/>
        <a:lstStyle/>
        <a:p>
          <a:endParaRPr lang="tr-TR"/>
        </a:p>
      </dgm:t>
    </dgm:pt>
    <dgm:pt modelId="{F54AE2E9-A3ED-47F1-88D6-63CADB0BFF55}" type="sibTrans" cxnId="{ABD3AAD7-D4B6-427A-ACA9-A82293FEFB7E}">
      <dgm:prSet/>
      <dgm:spPr/>
      <dgm:t>
        <a:bodyPr/>
        <a:lstStyle/>
        <a:p>
          <a:endParaRPr lang="tr-TR"/>
        </a:p>
      </dgm:t>
    </dgm:pt>
    <dgm:pt modelId="{6C7CA2D6-DA0F-46BA-BDA3-5CCD54F5AA6E}">
      <dgm:prSet/>
      <dgm:spPr/>
      <dgm:t>
        <a:bodyPr/>
        <a:lstStyle/>
        <a:p>
          <a:r>
            <a:rPr lang="tr-TR" smtClean="0"/>
            <a:t>Ev Tipi Klimalar İçin İnverter Kontrol Sistemi Tasarımı</a:t>
          </a:r>
          <a:endParaRPr lang="tr-TR" dirty="0" smtClean="0"/>
        </a:p>
      </dgm:t>
    </dgm:pt>
    <dgm:pt modelId="{F8F2CEC6-DC33-48CB-BE93-420A493C8161}" type="parTrans" cxnId="{432EFA68-402D-42A6-A9F3-C310C15628D1}">
      <dgm:prSet/>
      <dgm:spPr/>
      <dgm:t>
        <a:bodyPr/>
        <a:lstStyle/>
        <a:p>
          <a:endParaRPr lang="tr-TR"/>
        </a:p>
      </dgm:t>
    </dgm:pt>
    <dgm:pt modelId="{27973D3D-D028-4432-843B-BE58EA94DBA2}" type="sibTrans" cxnId="{432EFA68-402D-42A6-A9F3-C310C15628D1}">
      <dgm:prSet/>
      <dgm:spPr/>
      <dgm:t>
        <a:bodyPr/>
        <a:lstStyle/>
        <a:p>
          <a:endParaRPr lang="tr-TR"/>
        </a:p>
      </dgm:t>
    </dgm:pt>
    <dgm:pt modelId="{995C4BB8-2935-4957-926D-C422C1F8956D}" type="pres">
      <dgm:prSet presAssocID="{5CB20F44-1CE2-4DE6-A503-2DED4F4513F1}" presName="vert0" presStyleCnt="0">
        <dgm:presLayoutVars>
          <dgm:dir/>
          <dgm:animOne val="branch"/>
          <dgm:animLvl val="lvl"/>
        </dgm:presLayoutVars>
      </dgm:prSet>
      <dgm:spPr/>
      <dgm:t>
        <a:bodyPr/>
        <a:lstStyle/>
        <a:p>
          <a:endParaRPr lang="tr-TR"/>
        </a:p>
      </dgm:t>
    </dgm:pt>
    <dgm:pt modelId="{20F11D80-80AE-464A-9EE2-166B53794ACA}" type="pres">
      <dgm:prSet presAssocID="{CF49281D-ADC7-4936-BB10-22129C120199}" presName="thickLine" presStyleLbl="alignNode1" presStyleIdx="0" presStyleCnt="1"/>
      <dgm:spPr/>
    </dgm:pt>
    <dgm:pt modelId="{415BA456-A7B3-4BC9-BFFB-6B58D98325F4}" type="pres">
      <dgm:prSet presAssocID="{CF49281D-ADC7-4936-BB10-22129C120199}" presName="horz1" presStyleCnt="0"/>
      <dgm:spPr/>
    </dgm:pt>
    <dgm:pt modelId="{84B22124-38D0-4A73-BA44-AF397998B1B9}" type="pres">
      <dgm:prSet presAssocID="{CF49281D-ADC7-4936-BB10-22129C120199}" presName="tx1" presStyleLbl="revTx" presStyleIdx="0" presStyleCnt="5"/>
      <dgm:spPr/>
      <dgm:t>
        <a:bodyPr/>
        <a:lstStyle/>
        <a:p>
          <a:endParaRPr lang="tr-TR"/>
        </a:p>
      </dgm:t>
    </dgm:pt>
    <dgm:pt modelId="{AC8ACE5C-011F-4BA7-AAB1-9E8624B1CA81}" type="pres">
      <dgm:prSet presAssocID="{CF49281D-ADC7-4936-BB10-22129C120199}" presName="vert1" presStyleCnt="0"/>
      <dgm:spPr/>
    </dgm:pt>
    <dgm:pt modelId="{61C45414-C1BC-442B-94DA-ABE2C6211D79}" type="pres">
      <dgm:prSet presAssocID="{4A775CE0-2ECC-460A-86DB-39CCACC529BA}" presName="vertSpace2a" presStyleCnt="0"/>
      <dgm:spPr/>
    </dgm:pt>
    <dgm:pt modelId="{276051A6-C4FE-4165-B25E-030E72C5DD1A}" type="pres">
      <dgm:prSet presAssocID="{4A775CE0-2ECC-460A-86DB-39CCACC529BA}" presName="horz2" presStyleCnt="0"/>
      <dgm:spPr/>
    </dgm:pt>
    <dgm:pt modelId="{D2EDFB20-B645-4605-99B4-56B01D408BC3}" type="pres">
      <dgm:prSet presAssocID="{4A775CE0-2ECC-460A-86DB-39CCACC529BA}" presName="horzSpace2" presStyleCnt="0"/>
      <dgm:spPr/>
    </dgm:pt>
    <dgm:pt modelId="{748FF855-0FCC-4564-A0F9-53B3DF55599B}" type="pres">
      <dgm:prSet presAssocID="{4A775CE0-2ECC-460A-86DB-39CCACC529BA}" presName="tx2" presStyleLbl="revTx" presStyleIdx="1" presStyleCnt="5"/>
      <dgm:spPr/>
      <dgm:t>
        <a:bodyPr/>
        <a:lstStyle/>
        <a:p>
          <a:endParaRPr lang="tr-TR"/>
        </a:p>
      </dgm:t>
    </dgm:pt>
    <dgm:pt modelId="{C93E0E67-144D-4C61-B8BF-4BBB5D06E0B9}" type="pres">
      <dgm:prSet presAssocID="{4A775CE0-2ECC-460A-86DB-39CCACC529BA}" presName="vert2" presStyleCnt="0"/>
      <dgm:spPr/>
    </dgm:pt>
    <dgm:pt modelId="{DF93D08E-DFC7-45D6-80F8-901F53079615}" type="pres">
      <dgm:prSet presAssocID="{4A775CE0-2ECC-460A-86DB-39CCACC529BA}" presName="thinLine2b" presStyleLbl="callout" presStyleIdx="0" presStyleCnt="4"/>
      <dgm:spPr/>
    </dgm:pt>
    <dgm:pt modelId="{44121E5B-15B8-4B24-A765-328650D3AFBC}" type="pres">
      <dgm:prSet presAssocID="{4A775CE0-2ECC-460A-86DB-39CCACC529BA}" presName="vertSpace2b" presStyleCnt="0"/>
      <dgm:spPr/>
    </dgm:pt>
    <dgm:pt modelId="{974D8316-60C9-4481-B773-76AC1FBFD54C}" type="pres">
      <dgm:prSet presAssocID="{62955FDD-2DDC-472F-ABE5-ED74C2A32E8D}" presName="horz2" presStyleCnt="0"/>
      <dgm:spPr/>
    </dgm:pt>
    <dgm:pt modelId="{827D0690-FD0E-44EE-9E16-210A708C1BBF}" type="pres">
      <dgm:prSet presAssocID="{62955FDD-2DDC-472F-ABE5-ED74C2A32E8D}" presName="horzSpace2" presStyleCnt="0"/>
      <dgm:spPr/>
    </dgm:pt>
    <dgm:pt modelId="{69BC9020-5349-48F9-8167-E06BB1286BF4}" type="pres">
      <dgm:prSet presAssocID="{62955FDD-2DDC-472F-ABE5-ED74C2A32E8D}" presName="tx2" presStyleLbl="revTx" presStyleIdx="2" presStyleCnt="5"/>
      <dgm:spPr/>
      <dgm:t>
        <a:bodyPr/>
        <a:lstStyle/>
        <a:p>
          <a:endParaRPr lang="tr-TR"/>
        </a:p>
      </dgm:t>
    </dgm:pt>
    <dgm:pt modelId="{8927A1D2-57A6-49D7-9962-6E9D0F46E60D}" type="pres">
      <dgm:prSet presAssocID="{62955FDD-2DDC-472F-ABE5-ED74C2A32E8D}" presName="vert2" presStyleCnt="0"/>
      <dgm:spPr/>
    </dgm:pt>
    <dgm:pt modelId="{C0F218D0-896F-4733-8D8C-9978565C4D0B}" type="pres">
      <dgm:prSet presAssocID="{62955FDD-2DDC-472F-ABE5-ED74C2A32E8D}" presName="thinLine2b" presStyleLbl="callout" presStyleIdx="1" presStyleCnt="4"/>
      <dgm:spPr/>
    </dgm:pt>
    <dgm:pt modelId="{66E2546F-EE2E-4081-B199-A73D54BBE800}" type="pres">
      <dgm:prSet presAssocID="{62955FDD-2DDC-472F-ABE5-ED74C2A32E8D}" presName="vertSpace2b" presStyleCnt="0"/>
      <dgm:spPr/>
    </dgm:pt>
    <dgm:pt modelId="{1D17D70C-D309-4C80-9456-55FF07F5B89F}" type="pres">
      <dgm:prSet presAssocID="{6C7CA2D6-DA0F-46BA-BDA3-5CCD54F5AA6E}" presName="horz2" presStyleCnt="0"/>
      <dgm:spPr/>
    </dgm:pt>
    <dgm:pt modelId="{A50BF334-8CF3-4E9B-90BD-F6E8FB172F4C}" type="pres">
      <dgm:prSet presAssocID="{6C7CA2D6-DA0F-46BA-BDA3-5CCD54F5AA6E}" presName="horzSpace2" presStyleCnt="0"/>
      <dgm:spPr/>
    </dgm:pt>
    <dgm:pt modelId="{E1A216C8-2713-4D1F-BC57-6EFBCD69F699}" type="pres">
      <dgm:prSet presAssocID="{6C7CA2D6-DA0F-46BA-BDA3-5CCD54F5AA6E}" presName="tx2" presStyleLbl="revTx" presStyleIdx="3" presStyleCnt="5"/>
      <dgm:spPr/>
      <dgm:t>
        <a:bodyPr/>
        <a:lstStyle/>
        <a:p>
          <a:endParaRPr lang="tr-TR"/>
        </a:p>
      </dgm:t>
    </dgm:pt>
    <dgm:pt modelId="{F99394DC-FF44-4D8F-978E-47F2EB30BD15}" type="pres">
      <dgm:prSet presAssocID="{6C7CA2D6-DA0F-46BA-BDA3-5CCD54F5AA6E}" presName="vert2" presStyleCnt="0"/>
      <dgm:spPr/>
    </dgm:pt>
    <dgm:pt modelId="{DD795A34-D51B-407F-9EE1-1E243B2BA1BA}" type="pres">
      <dgm:prSet presAssocID="{6C7CA2D6-DA0F-46BA-BDA3-5CCD54F5AA6E}" presName="thinLine2b" presStyleLbl="callout" presStyleIdx="2" presStyleCnt="4"/>
      <dgm:spPr/>
    </dgm:pt>
    <dgm:pt modelId="{07D2AC40-6BF9-4B32-876E-CF2241557B0E}" type="pres">
      <dgm:prSet presAssocID="{6C7CA2D6-DA0F-46BA-BDA3-5CCD54F5AA6E}" presName="vertSpace2b" presStyleCnt="0"/>
      <dgm:spPr/>
    </dgm:pt>
    <dgm:pt modelId="{E4FC7424-7E81-4766-B26A-9479FD46D0E5}" type="pres">
      <dgm:prSet presAssocID="{BA2BA673-0A49-46AE-8F94-E4F387612F16}" presName="horz2" presStyleCnt="0"/>
      <dgm:spPr/>
    </dgm:pt>
    <dgm:pt modelId="{F4789FAC-7D1D-4F65-B8AF-965B75D4275D}" type="pres">
      <dgm:prSet presAssocID="{BA2BA673-0A49-46AE-8F94-E4F387612F16}" presName="horzSpace2" presStyleCnt="0"/>
      <dgm:spPr/>
    </dgm:pt>
    <dgm:pt modelId="{D7E837BF-96B5-4D33-9CFA-8294AFBE2F45}" type="pres">
      <dgm:prSet presAssocID="{BA2BA673-0A49-46AE-8F94-E4F387612F16}" presName="tx2" presStyleLbl="revTx" presStyleIdx="4" presStyleCnt="5"/>
      <dgm:spPr/>
      <dgm:t>
        <a:bodyPr/>
        <a:lstStyle/>
        <a:p>
          <a:endParaRPr lang="tr-TR"/>
        </a:p>
      </dgm:t>
    </dgm:pt>
    <dgm:pt modelId="{592EA3DE-07D6-4A18-B507-8F50D87FBBA6}" type="pres">
      <dgm:prSet presAssocID="{BA2BA673-0A49-46AE-8F94-E4F387612F16}" presName="vert2" presStyleCnt="0"/>
      <dgm:spPr/>
    </dgm:pt>
    <dgm:pt modelId="{E2CA58D5-2C0D-4DC0-AF2E-9A892271FA76}" type="pres">
      <dgm:prSet presAssocID="{BA2BA673-0A49-46AE-8F94-E4F387612F16}" presName="thinLine2b" presStyleLbl="callout" presStyleIdx="3" presStyleCnt="4"/>
      <dgm:spPr/>
    </dgm:pt>
    <dgm:pt modelId="{3A5A2474-0E8F-4FDD-B445-2930928121F3}" type="pres">
      <dgm:prSet presAssocID="{BA2BA673-0A49-46AE-8F94-E4F387612F16}" presName="vertSpace2b" presStyleCnt="0"/>
      <dgm:spPr/>
    </dgm:pt>
  </dgm:ptLst>
  <dgm:cxnLst>
    <dgm:cxn modelId="{1609C7C2-0760-4FB5-812E-9327090BBACD}" srcId="{CF49281D-ADC7-4936-BB10-22129C120199}" destId="{4A775CE0-2ECC-460A-86DB-39CCACC529BA}" srcOrd="0" destOrd="0" parTransId="{F2CFDA1D-7898-4B04-9EBF-9B3C357A4B6C}" sibTransId="{3C5AAC24-6231-4F0B-9403-A05CD0352F5C}"/>
    <dgm:cxn modelId="{26BF3478-C37D-49B5-A9A8-5908422EE93B}" srcId="{5CB20F44-1CE2-4DE6-A503-2DED4F4513F1}" destId="{CF49281D-ADC7-4936-BB10-22129C120199}" srcOrd="0" destOrd="0" parTransId="{D4AF8E41-0C61-4403-B08E-E4810F7F484A}" sibTransId="{31D947A3-8932-4895-925B-171CC36B5A98}"/>
    <dgm:cxn modelId="{66009B6A-194C-4F60-8D09-AF776AA66842}" type="presOf" srcId="{62955FDD-2DDC-472F-ABE5-ED74C2A32E8D}" destId="{69BC9020-5349-48F9-8167-E06BB1286BF4}" srcOrd="0" destOrd="0" presId="urn:microsoft.com/office/officeart/2008/layout/LinedList"/>
    <dgm:cxn modelId="{B6E3E39F-3DC7-4C65-8136-9D6DC3F343D3}" type="presOf" srcId="{4A775CE0-2ECC-460A-86DB-39CCACC529BA}" destId="{748FF855-0FCC-4564-A0F9-53B3DF55599B}" srcOrd="0" destOrd="0" presId="urn:microsoft.com/office/officeart/2008/layout/LinedList"/>
    <dgm:cxn modelId="{6B7DF081-7C90-49D3-990F-9C41EEFCAAAA}" type="presOf" srcId="{CF49281D-ADC7-4936-BB10-22129C120199}" destId="{84B22124-38D0-4A73-BA44-AF397998B1B9}" srcOrd="0" destOrd="0" presId="urn:microsoft.com/office/officeart/2008/layout/LinedList"/>
    <dgm:cxn modelId="{432EFA68-402D-42A6-A9F3-C310C15628D1}" srcId="{CF49281D-ADC7-4936-BB10-22129C120199}" destId="{6C7CA2D6-DA0F-46BA-BDA3-5CCD54F5AA6E}" srcOrd="2" destOrd="0" parTransId="{F8F2CEC6-DC33-48CB-BE93-420A493C8161}" sibTransId="{27973D3D-D028-4432-843B-BE58EA94DBA2}"/>
    <dgm:cxn modelId="{725B4BFE-D4F2-4DFF-AC51-21D3A6ABE318}" type="presOf" srcId="{5CB20F44-1CE2-4DE6-A503-2DED4F4513F1}" destId="{995C4BB8-2935-4957-926D-C422C1F8956D}" srcOrd="0" destOrd="0" presId="urn:microsoft.com/office/officeart/2008/layout/LinedList"/>
    <dgm:cxn modelId="{CAF9781F-E902-4A26-9FC0-24F9DC2AD64B}" type="presOf" srcId="{BA2BA673-0A49-46AE-8F94-E4F387612F16}" destId="{D7E837BF-96B5-4D33-9CFA-8294AFBE2F45}" srcOrd="0" destOrd="0" presId="urn:microsoft.com/office/officeart/2008/layout/LinedList"/>
    <dgm:cxn modelId="{4A653F30-4538-4F6B-A9FA-D448976D9E66}" srcId="{CF49281D-ADC7-4936-BB10-22129C120199}" destId="{62955FDD-2DDC-472F-ABE5-ED74C2A32E8D}" srcOrd="1" destOrd="0" parTransId="{A3DA0275-18B1-462B-832D-8EA4B09E0916}" sibTransId="{CD72F8DA-835F-49AE-810D-54098C045455}"/>
    <dgm:cxn modelId="{C5FC9703-F4FA-4EDB-9599-C6562E6C8D27}" type="presOf" srcId="{6C7CA2D6-DA0F-46BA-BDA3-5CCD54F5AA6E}" destId="{E1A216C8-2713-4D1F-BC57-6EFBCD69F699}" srcOrd="0" destOrd="0" presId="urn:microsoft.com/office/officeart/2008/layout/LinedList"/>
    <dgm:cxn modelId="{ABD3AAD7-D4B6-427A-ACA9-A82293FEFB7E}" srcId="{CF49281D-ADC7-4936-BB10-22129C120199}" destId="{BA2BA673-0A49-46AE-8F94-E4F387612F16}" srcOrd="3" destOrd="0" parTransId="{6203660F-5EED-43BF-A5F6-4305F1BF04EE}" sibTransId="{F54AE2E9-A3ED-47F1-88D6-63CADB0BFF55}"/>
    <dgm:cxn modelId="{8E57E57C-75EB-43FC-BA63-82C30B8CD5F5}" type="presParOf" srcId="{995C4BB8-2935-4957-926D-C422C1F8956D}" destId="{20F11D80-80AE-464A-9EE2-166B53794ACA}" srcOrd="0" destOrd="0" presId="urn:microsoft.com/office/officeart/2008/layout/LinedList"/>
    <dgm:cxn modelId="{02BEA1A9-8ACF-497E-AE8F-8529F87ACC62}" type="presParOf" srcId="{995C4BB8-2935-4957-926D-C422C1F8956D}" destId="{415BA456-A7B3-4BC9-BFFB-6B58D98325F4}" srcOrd="1" destOrd="0" presId="urn:microsoft.com/office/officeart/2008/layout/LinedList"/>
    <dgm:cxn modelId="{48A73404-64EF-487F-A714-097942E8C3C3}" type="presParOf" srcId="{415BA456-A7B3-4BC9-BFFB-6B58D98325F4}" destId="{84B22124-38D0-4A73-BA44-AF397998B1B9}" srcOrd="0" destOrd="0" presId="urn:microsoft.com/office/officeart/2008/layout/LinedList"/>
    <dgm:cxn modelId="{7E2ED8E4-19B7-45D5-A5A3-AB7D559D3500}" type="presParOf" srcId="{415BA456-A7B3-4BC9-BFFB-6B58D98325F4}" destId="{AC8ACE5C-011F-4BA7-AAB1-9E8624B1CA81}" srcOrd="1" destOrd="0" presId="urn:microsoft.com/office/officeart/2008/layout/LinedList"/>
    <dgm:cxn modelId="{FEAC3202-5AF4-4635-9471-CF772A636AC2}" type="presParOf" srcId="{AC8ACE5C-011F-4BA7-AAB1-9E8624B1CA81}" destId="{61C45414-C1BC-442B-94DA-ABE2C6211D79}" srcOrd="0" destOrd="0" presId="urn:microsoft.com/office/officeart/2008/layout/LinedList"/>
    <dgm:cxn modelId="{C2208917-EB0B-4454-81CA-9D6FDDB9D4D0}" type="presParOf" srcId="{AC8ACE5C-011F-4BA7-AAB1-9E8624B1CA81}" destId="{276051A6-C4FE-4165-B25E-030E72C5DD1A}" srcOrd="1" destOrd="0" presId="urn:microsoft.com/office/officeart/2008/layout/LinedList"/>
    <dgm:cxn modelId="{87268728-44E4-4D55-9C36-685CC3938876}" type="presParOf" srcId="{276051A6-C4FE-4165-B25E-030E72C5DD1A}" destId="{D2EDFB20-B645-4605-99B4-56B01D408BC3}" srcOrd="0" destOrd="0" presId="urn:microsoft.com/office/officeart/2008/layout/LinedList"/>
    <dgm:cxn modelId="{EE791024-DF97-44C3-8669-B3780EA79A07}" type="presParOf" srcId="{276051A6-C4FE-4165-B25E-030E72C5DD1A}" destId="{748FF855-0FCC-4564-A0F9-53B3DF55599B}" srcOrd="1" destOrd="0" presId="urn:microsoft.com/office/officeart/2008/layout/LinedList"/>
    <dgm:cxn modelId="{B2A78B00-CEAE-4577-828D-95B02F279404}" type="presParOf" srcId="{276051A6-C4FE-4165-B25E-030E72C5DD1A}" destId="{C93E0E67-144D-4C61-B8BF-4BBB5D06E0B9}" srcOrd="2" destOrd="0" presId="urn:microsoft.com/office/officeart/2008/layout/LinedList"/>
    <dgm:cxn modelId="{820381A7-189B-42F0-82CF-B42631FF290C}" type="presParOf" srcId="{AC8ACE5C-011F-4BA7-AAB1-9E8624B1CA81}" destId="{DF93D08E-DFC7-45D6-80F8-901F53079615}" srcOrd="2" destOrd="0" presId="urn:microsoft.com/office/officeart/2008/layout/LinedList"/>
    <dgm:cxn modelId="{901BB442-E5AD-4851-B2DE-FE15D53FCBF3}" type="presParOf" srcId="{AC8ACE5C-011F-4BA7-AAB1-9E8624B1CA81}" destId="{44121E5B-15B8-4B24-A765-328650D3AFBC}" srcOrd="3" destOrd="0" presId="urn:microsoft.com/office/officeart/2008/layout/LinedList"/>
    <dgm:cxn modelId="{9A977278-631F-4232-9E06-565A2BA3233C}" type="presParOf" srcId="{AC8ACE5C-011F-4BA7-AAB1-9E8624B1CA81}" destId="{974D8316-60C9-4481-B773-76AC1FBFD54C}" srcOrd="4" destOrd="0" presId="urn:microsoft.com/office/officeart/2008/layout/LinedList"/>
    <dgm:cxn modelId="{21FAD23A-DA00-4F95-BE8F-7300F5D4EA67}" type="presParOf" srcId="{974D8316-60C9-4481-B773-76AC1FBFD54C}" destId="{827D0690-FD0E-44EE-9E16-210A708C1BBF}" srcOrd="0" destOrd="0" presId="urn:microsoft.com/office/officeart/2008/layout/LinedList"/>
    <dgm:cxn modelId="{8A8CB187-D213-44B3-B941-D57C560B374C}" type="presParOf" srcId="{974D8316-60C9-4481-B773-76AC1FBFD54C}" destId="{69BC9020-5349-48F9-8167-E06BB1286BF4}" srcOrd="1" destOrd="0" presId="urn:microsoft.com/office/officeart/2008/layout/LinedList"/>
    <dgm:cxn modelId="{CFDE384B-0AA8-458D-B22E-AF87B3A7326F}" type="presParOf" srcId="{974D8316-60C9-4481-B773-76AC1FBFD54C}" destId="{8927A1D2-57A6-49D7-9962-6E9D0F46E60D}" srcOrd="2" destOrd="0" presId="urn:microsoft.com/office/officeart/2008/layout/LinedList"/>
    <dgm:cxn modelId="{45F8C251-2393-4E4A-B430-2682504AB57A}" type="presParOf" srcId="{AC8ACE5C-011F-4BA7-AAB1-9E8624B1CA81}" destId="{C0F218D0-896F-4733-8D8C-9978565C4D0B}" srcOrd="5" destOrd="0" presId="urn:microsoft.com/office/officeart/2008/layout/LinedList"/>
    <dgm:cxn modelId="{02E113AF-3E79-4453-8D9E-1F7D2F34672B}" type="presParOf" srcId="{AC8ACE5C-011F-4BA7-AAB1-9E8624B1CA81}" destId="{66E2546F-EE2E-4081-B199-A73D54BBE800}" srcOrd="6" destOrd="0" presId="urn:microsoft.com/office/officeart/2008/layout/LinedList"/>
    <dgm:cxn modelId="{9E2FC5FB-59D8-4C79-AA70-DA286B92060B}" type="presParOf" srcId="{AC8ACE5C-011F-4BA7-AAB1-9E8624B1CA81}" destId="{1D17D70C-D309-4C80-9456-55FF07F5B89F}" srcOrd="7" destOrd="0" presId="urn:microsoft.com/office/officeart/2008/layout/LinedList"/>
    <dgm:cxn modelId="{B947B8A3-CA77-4E12-B715-E532FA0EA47D}" type="presParOf" srcId="{1D17D70C-D309-4C80-9456-55FF07F5B89F}" destId="{A50BF334-8CF3-4E9B-90BD-F6E8FB172F4C}" srcOrd="0" destOrd="0" presId="urn:microsoft.com/office/officeart/2008/layout/LinedList"/>
    <dgm:cxn modelId="{3516BEBF-4C6E-4F29-BD2A-B8E21128577C}" type="presParOf" srcId="{1D17D70C-D309-4C80-9456-55FF07F5B89F}" destId="{E1A216C8-2713-4D1F-BC57-6EFBCD69F699}" srcOrd="1" destOrd="0" presId="urn:microsoft.com/office/officeart/2008/layout/LinedList"/>
    <dgm:cxn modelId="{D9346CC5-CE7B-489D-B191-072BEEA8C69B}" type="presParOf" srcId="{1D17D70C-D309-4C80-9456-55FF07F5B89F}" destId="{F99394DC-FF44-4D8F-978E-47F2EB30BD15}" srcOrd="2" destOrd="0" presId="urn:microsoft.com/office/officeart/2008/layout/LinedList"/>
    <dgm:cxn modelId="{0A6A6A54-67DD-433D-A5C7-DB4954328F68}" type="presParOf" srcId="{AC8ACE5C-011F-4BA7-AAB1-9E8624B1CA81}" destId="{DD795A34-D51B-407F-9EE1-1E243B2BA1BA}" srcOrd="8" destOrd="0" presId="urn:microsoft.com/office/officeart/2008/layout/LinedList"/>
    <dgm:cxn modelId="{28FA57F4-7DBF-483C-B1C3-A3C02719CEF4}" type="presParOf" srcId="{AC8ACE5C-011F-4BA7-AAB1-9E8624B1CA81}" destId="{07D2AC40-6BF9-4B32-876E-CF2241557B0E}" srcOrd="9" destOrd="0" presId="urn:microsoft.com/office/officeart/2008/layout/LinedList"/>
    <dgm:cxn modelId="{16098081-D93A-4DC9-970C-09B9B99FABD8}" type="presParOf" srcId="{AC8ACE5C-011F-4BA7-AAB1-9E8624B1CA81}" destId="{E4FC7424-7E81-4766-B26A-9479FD46D0E5}" srcOrd="10" destOrd="0" presId="urn:microsoft.com/office/officeart/2008/layout/LinedList"/>
    <dgm:cxn modelId="{2F0E0CE1-EFBD-4F35-B617-51772ADD71BD}" type="presParOf" srcId="{E4FC7424-7E81-4766-B26A-9479FD46D0E5}" destId="{F4789FAC-7D1D-4F65-B8AF-965B75D4275D}" srcOrd="0" destOrd="0" presId="urn:microsoft.com/office/officeart/2008/layout/LinedList"/>
    <dgm:cxn modelId="{C777C8C3-9453-4E79-B066-FCDECECA4322}" type="presParOf" srcId="{E4FC7424-7E81-4766-B26A-9479FD46D0E5}" destId="{D7E837BF-96B5-4D33-9CFA-8294AFBE2F45}" srcOrd="1" destOrd="0" presId="urn:microsoft.com/office/officeart/2008/layout/LinedList"/>
    <dgm:cxn modelId="{2D891F93-5230-4C38-AE56-D5B99332B9FB}" type="presParOf" srcId="{E4FC7424-7E81-4766-B26A-9479FD46D0E5}" destId="{592EA3DE-07D6-4A18-B507-8F50D87FBBA6}" srcOrd="2" destOrd="0" presId="urn:microsoft.com/office/officeart/2008/layout/LinedList"/>
    <dgm:cxn modelId="{2F4052B0-1449-4189-9E89-17B8F9941730}" type="presParOf" srcId="{AC8ACE5C-011F-4BA7-AAB1-9E8624B1CA81}" destId="{E2CA58D5-2C0D-4DC0-AF2E-9A892271FA76}" srcOrd="11" destOrd="0" presId="urn:microsoft.com/office/officeart/2008/layout/LinedList"/>
    <dgm:cxn modelId="{36444A66-FE31-48C1-B852-5604571959EE}" type="presParOf" srcId="{AC8ACE5C-011F-4BA7-AAB1-9E8624B1CA81}" destId="{3A5A2474-0E8F-4FDD-B445-2930928121F3}"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25C0EC37-983C-471B-B773-819EEFA41E51}"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D251CAA1-1984-4702-BA98-739BF2556262}">
      <dgm:prSet/>
      <dgm:spPr/>
      <dgm:t>
        <a:bodyPr/>
        <a:lstStyle/>
        <a:p>
          <a:r>
            <a:rPr lang="tr-TR" dirty="0" smtClean="0">
              <a:latin typeface="Josefin Sans" panose="020B0604020202020204" charset="-94"/>
            </a:rPr>
            <a:t>1509 </a:t>
          </a:r>
        </a:p>
        <a:p>
          <a:r>
            <a:rPr lang="tr-TR" dirty="0" smtClean="0">
              <a:latin typeface="Josefin Sans" panose="020B0604020202020204" charset="-94"/>
            </a:rPr>
            <a:t>Uluslararası Sanayi Ar-Ge Programı</a:t>
          </a:r>
          <a:br>
            <a:rPr lang="tr-TR" dirty="0" smtClean="0">
              <a:latin typeface="Josefin Sans" panose="020B0604020202020204" charset="-94"/>
            </a:rPr>
          </a:br>
          <a:endParaRPr lang="tr-TR" dirty="0">
            <a:latin typeface="Josefin Sans" panose="020B0604020202020204" charset="-94"/>
          </a:endParaRPr>
        </a:p>
      </dgm:t>
    </dgm:pt>
    <dgm:pt modelId="{2E15FC33-BD2D-4019-BCE6-1F9AF2814D93}" type="parTrans" cxnId="{577DC31D-CDF0-4742-B990-6315DF16D242}">
      <dgm:prSet/>
      <dgm:spPr/>
      <dgm:t>
        <a:bodyPr/>
        <a:lstStyle/>
        <a:p>
          <a:endParaRPr lang="tr-TR"/>
        </a:p>
      </dgm:t>
    </dgm:pt>
    <dgm:pt modelId="{F0AFEA6C-7E0C-45A1-8255-15D1E882A512}" type="sibTrans" cxnId="{577DC31D-CDF0-4742-B990-6315DF16D242}">
      <dgm:prSet/>
      <dgm:spPr/>
      <dgm:t>
        <a:bodyPr/>
        <a:lstStyle/>
        <a:p>
          <a:endParaRPr lang="tr-TR"/>
        </a:p>
      </dgm:t>
    </dgm:pt>
    <dgm:pt modelId="{02ED95F1-BB6A-49D9-A84C-E36D3C90EF93}" type="pres">
      <dgm:prSet presAssocID="{25C0EC37-983C-471B-B773-819EEFA41E51}" presName="linear" presStyleCnt="0">
        <dgm:presLayoutVars>
          <dgm:animLvl val="lvl"/>
          <dgm:resizeHandles val="exact"/>
        </dgm:presLayoutVars>
      </dgm:prSet>
      <dgm:spPr/>
      <dgm:t>
        <a:bodyPr/>
        <a:lstStyle/>
        <a:p>
          <a:endParaRPr lang="tr-TR"/>
        </a:p>
      </dgm:t>
    </dgm:pt>
    <dgm:pt modelId="{8198E933-6155-464E-88FD-74FC2822FDEA}" type="pres">
      <dgm:prSet presAssocID="{D251CAA1-1984-4702-BA98-739BF2556262}" presName="parentText" presStyleLbl="node1" presStyleIdx="0" presStyleCnt="1" custScaleX="100000" custScaleY="30169" custLinFactNeighborX="-6759" custLinFactNeighborY="14774">
        <dgm:presLayoutVars>
          <dgm:chMax val="0"/>
          <dgm:bulletEnabled val="1"/>
        </dgm:presLayoutVars>
      </dgm:prSet>
      <dgm:spPr/>
      <dgm:t>
        <a:bodyPr/>
        <a:lstStyle/>
        <a:p>
          <a:endParaRPr lang="tr-TR"/>
        </a:p>
      </dgm:t>
    </dgm:pt>
  </dgm:ptLst>
  <dgm:cxnLst>
    <dgm:cxn modelId="{577DC31D-CDF0-4742-B990-6315DF16D242}" srcId="{25C0EC37-983C-471B-B773-819EEFA41E51}" destId="{D251CAA1-1984-4702-BA98-739BF2556262}" srcOrd="0" destOrd="0" parTransId="{2E15FC33-BD2D-4019-BCE6-1F9AF2814D93}" sibTransId="{F0AFEA6C-7E0C-45A1-8255-15D1E882A512}"/>
    <dgm:cxn modelId="{07E08CFA-F400-42FC-855E-E046890415BA}" type="presOf" srcId="{25C0EC37-983C-471B-B773-819EEFA41E51}" destId="{02ED95F1-BB6A-49D9-A84C-E36D3C90EF93}" srcOrd="0" destOrd="0" presId="urn:microsoft.com/office/officeart/2005/8/layout/vList2"/>
    <dgm:cxn modelId="{70575B23-E209-456D-B8E6-3AB74B35D725}" type="presOf" srcId="{D251CAA1-1984-4702-BA98-739BF2556262}" destId="{8198E933-6155-464E-88FD-74FC2822FDEA}" srcOrd="0" destOrd="0" presId="urn:microsoft.com/office/officeart/2005/8/layout/vList2"/>
    <dgm:cxn modelId="{876CD76B-35B8-4888-B722-E9226CC47638}" type="presParOf" srcId="{02ED95F1-BB6A-49D9-A84C-E36D3C90EF93}" destId="{8198E933-6155-464E-88FD-74FC2822FDEA}"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D508E9AF-8333-4675-BB36-6F84D658E7D6}"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ED521900-3591-4121-9E74-32C9D653770A}">
      <dgm:prSet custT="1"/>
      <dgm:spPr/>
      <dgm:t>
        <a:bodyPr/>
        <a:lstStyle/>
        <a:p>
          <a:r>
            <a:rPr lang="tr-TR" sz="1200" dirty="0" smtClean="0"/>
            <a:t>Uluslararası ortak proje çağrılarına çıkan programlar ve benzeri uluslararası programlara sunulan uluslararası ortaklı araştırma geliştirme projelerinin desteklenmesi için oluşturulmuştur</a:t>
          </a:r>
          <a:r>
            <a:rPr lang="tr-TR" sz="900" dirty="0" smtClean="0"/>
            <a:t>.</a:t>
          </a:r>
          <a:endParaRPr lang="tr-TR" sz="900" b="0" dirty="0">
            <a:solidFill>
              <a:schemeClr val="bg1">
                <a:lumMod val="95000"/>
              </a:schemeClr>
            </a:solidFill>
          </a:endParaRPr>
        </a:p>
      </dgm:t>
    </dgm:pt>
    <dgm:pt modelId="{5D1350EA-CDF2-4789-8D37-AD97ED150D2F}" type="parTrans" cxnId="{FAE77DEF-2D4E-4526-A276-26FD5AF1D99C}">
      <dgm:prSet/>
      <dgm:spPr/>
      <dgm:t>
        <a:bodyPr/>
        <a:lstStyle/>
        <a:p>
          <a:endParaRPr lang="tr-TR"/>
        </a:p>
      </dgm:t>
    </dgm:pt>
    <dgm:pt modelId="{8F3A5641-6250-428D-82B5-AB6993550B2E}" type="sibTrans" cxnId="{FAE77DEF-2D4E-4526-A276-26FD5AF1D99C}">
      <dgm:prSet/>
      <dgm:spPr/>
      <dgm:t>
        <a:bodyPr/>
        <a:lstStyle/>
        <a:p>
          <a:endParaRPr lang="tr-TR"/>
        </a:p>
      </dgm:t>
    </dgm:pt>
    <dgm:pt modelId="{B78DB4DF-4CCB-4E65-B5DD-BB84323C022D}">
      <dgm:prSet/>
      <dgm:spPr/>
      <dgm:t>
        <a:bodyPr/>
        <a:lstStyle/>
        <a:p>
          <a:r>
            <a:rPr lang="tr-TR" dirty="0" smtClean="0"/>
            <a:t>EUREKA, </a:t>
          </a:r>
        </a:p>
        <a:p>
          <a:r>
            <a:rPr lang="tr-TR" dirty="0" smtClean="0"/>
            <a:t>ERA-NET</a:t>
          </a:r>
        </a:p>
        <a:p>
          <a:r>
            <a:rPr lang="tr-TR" dirty="0" smtClean="0"/>
            <a:t>Avrupa Birliği Çerçeve Programları</a:t>
          </a:r>
        </a:p>
        <a:p>
          <a:r>
            <a:rPr lang="tr-TR" dirty="0" smtClean="0">
              <a:solidFill>
                <a:schemeClr val="bg1"/>
              </a:solidFill>
            </a:rPr>
            <a:t>Avrupa Birliği- Katılım Öncesi Mali Yardım </a:t>
          </a:r>
        </a:p>
        <a:p>
          <a:r>
            <a:rPr lang="tr-TR" dirty="0" smtClean="0">
              <a:solidFill>
                <a:schemeClr val="bg1">
                  <a:lumMod val="95000"/>
                </a:schemeClr>
              </a:solidFill>
            </a:rPr>
            <a:t>AB- KOBİ Hızlandırıcı Desteği </a:t>
          </a:r>
          <a:endParaRPr lang="tr-TR" b="0" dirty="0">
            <a:solidFill>
              <a:schemeClr val="bg1">
                <a:lumMod val="95000"/>
              </a:schemeClr>
            </a:solidFill>
          </a:endParaRPr>
        </a:p>
      </dgm:t>
    </dgm:pt>
    <dgm:pt modelId="{BA758A90-A2F4-475C-8B44-0FA297587023}" type="parTrans" cxnId="{1ACD0B7B-B435-44FD-A188-E7DE8260C835}">
      <dgm:prSet/>
      <dgm:spPr/>
      <dgm:t>
        <a:bodyPr/>
        <a:lstStyle/>
        <a:p>
          <a:endParaRPr lang="tr-TR"/>
        </a:p>
      </dgm:t>
    </dgm:pt>
    <dgm:pt modelId="{C4804CB1-2F29-48F6-813C-2B51585069D7}" type="sibTrans" cxnId="{1ACD0B7B-B435-44FD-A188-E7DE8260C835}">
      <dgm:prSet/>
      <dgm:spPr/>
      <dgm:t>
        <a:bodyPr/>
        <a:lstStyle/>
        <a:p>
          <a:endParaRPr lang="tr-TR"/>
        </a:p>
      </dgm:t>
    </dgm:pt>
    <dgm:pt modelId="{502FFDDD-FE54-4487-9754-1DEA6EEAF514}" type="pres">
      <dgm:prSet presAssocID="{D508E9AF-8333-4675-BB36-6F84D658E7D6}" presName="Name0" presStyleCnt="0">
        <dgm:presLayoutVars>
          <dgm:dir/>
          <dgm:animLvl val="lvl"/>
          <dgm:resizeHandles val="exact"/>
        </dgm:presLayoutVars>
      </dgm:prSet>
      <dgm:spPr/>
      <dgm:t>
        <a:bodyPr/>
        <a:lstStyle/>
        <a:p>
          <a:endParaRPr lang="tr-TR"/>
        </a:p>
      </dgm:t>
    </dgm:pt>
    <dgm:pt modelId="{E0EB2CB6-82D5-48EB-B85D-2684F4DE9951}" type="pres">
      <dgm:prSet presAssocID="{B78DB4DF-4CCB-4E65-B5DD-BB84323C022D}" presName="boxAndChildren" presStyleCnt="0"/>
      <dgm:spPr/>
    </dgm:pt>
    <dgm:pt modelId="{4E96629A-2F0A-4764-A969-ED2D63001849}" type="pres">
      <dgm:prSet presAssocID="{B78DB4DF-4CCB-4E65-B5DD-BB84323C022D}" presName="parentTextBox" presStyleLbl="node1" presStyleIdx="0" presStyleCnt="2" custLinFactNeighborX="-5455" custLinFactNeighborY="3996"/>
      <dgm:spPr/>
      <dgm:t>
        <a:bodyPr/>
        <a:lstStyle/>
        <a:p>
          <a:endParaRPr lang="tr-TR"/>
        </a:p>
      </dgm:t>
    </dgm:pt>
    <dgm:pt modelId="{77076637-17AE-4F72-9272-45344203968B}" type="pres">
      <dgm:prSet presAssocID="{8F3A5641-6250-428D-82B5-AB6993550B2E}" presName="sp" presStyleCnt="0"/>
      <dgm:spPr/>
    </dgm:pt>
    <dgm:pt modelId="{66ECFCF1-B744-4BE3-9617-5ACFFF953190}" type="pres">
      <dgm:prSet presAssocID="{ED521900-3591-4121-9E74-32C9D653770A}" presName="arrowAndChildren" presStyleCnt="0"/>
      <dgm:spPr/>
    </dgm:pt>
    <dgm:pt modelId="{84D0183C-AE9D-41F1-AB43-A2F5E66B7233}" type="pres">
      <dgm:prSet presAssocID="{ED521900-3591-4121-9E74-32C9D653770A}" presName="parentTextArrow" presStyleLbl="node1" presStyleIdx="1" presStyleCnt="2"/>
      <dgm:spPr/>
      <dgm:t>
        <a:bodyPr/>
        <a:lstStyle/>
        <a:p>
          <a:endParaRPr lang="tr-TR"/>
        </a:p>
      </dgm:t>
    </dgm:pt>
  </dgm:ptLst>
  <dgm:cxnLst>
    <dgm:cxn modelId="{70EFD603-AF0C-40D8-98D0-BE485038AA61}" type="presOf" srcId="{D508E9AF-8333-4675-BB36-6F84D658E7D6}" destId="{502FFDDD-FE54-4487-9754-1DEA6EEAF514}" srcOrd="0" destOrd="0" presId="urn:microsoft.com/office/officeart/2005/8/layout/process4"/>
    <dgm:cxn modelId="{1ACD0B7B-B435-44FD-A188-E7DE8260C835}" srcId="{D508E9AF-8333-4675-BB36-6F84D658E7D6}" destId="{B78DB4DF-4CCB-4E65-B5DD-BB84323C022D}" srcOrd="1" destOrd="0" parTransId="{BA758A90-A2F4-475C-8B44-0FA297587023}" sibTransId="{C4804CB1-2F29-48F6-813C-2B51585069D7}"/>
    <dgm:cxn modelId="{FAE77DEF-2D4E-4526-A276-26FD5AF1D99C}" srcId="{D508E9AF-8333-4675-BB36-6F84D658E7D6}" destId="{ED521900-3591-4121-9E74-32C9D653770A}" srcOrd="0" destOrd="0" parTransId="{5D1350EA-CDF2-4789-8D37-AD97ED150D2F}" sibTransId="{8F3A5641-6250-428D-82B5-AB6993550B2E}"/>
    <dgm:cxn modelId="{B6355A60-5C3E-4F7E-A764-5E1C9525D519}" type="presOf" srcId="{B78DB4DF-4CCB-4E65-B5DD-BB84323C022D}" destId="{4E96629A-2F0A-4764-A969-ED2D63001849}" srcOrd="0" destOrd="0" presId="urn:microsoft.com/office/officeart/2005/8/layout/process4"/>
    <dgm:cxn modelId="{D7F19452-6380-4AB1-863A-51C5C64C8082}" type="presOf" srcId="{ED521900-3591-4121-9E74-32C9D653770A}" destId="{84D0183C-AE9D-41F1-AB43-A2F5E66B7233}" srcOrd="0" destOrd="0" presId="urn:microsoft.com/office/officeart/2005/8/layout/process4"/>
    <dgm:cxn modelId="{93E60235-843A-437D-8264-A71A1393E790}" type="presParOf" srcId="{502FFDDD-FE54-4487-9754-1DEA6EEAF514}" destId="{E0EB2CB6-82D5-48EB-B85D-2684F4DE9951}" srcOrd="0" destOrd="0" presId="urn:microsoft.com/office/officeart/2005/8/layout/process4"/>
    <dgm:cxn modelId="{AEE84703-2545-40CD-9401-D05E35C302B0}" type="presParOf" srcId="{E0EB2CB6-82D5-48EB-B85D-2684F4DE9951}" destId="{4E96629A-2F0A-4764-A969-ED2D63001849}" srcOrd="0" destOrd="0" presId="urn:microsoft.com/office/officeart/2005/8/layout/process4"/>
    <dgm:cxn modelId="{0A11678C-77E9-4581-BAEA-20E17B0C94CA}" type="presParOf" srcId="{502FFDDD-FE54-4487-9754-1DEA6EEAF514}" destId="{77076637-17AE-4F72-9272-45344203968B}" srcOrd="1" destOrd="0" presId="urn:microsoft.com/office/officeart/2005/8/layout/process4"/>
    <dgm:cxn modelId="{7423DFE1-06CB-4F52-B60B-285983058B27}" type="presParOf" srcId="{502FFDDD-FE54-4487-9754-1DEA6EEAF514}" destId="{66ECFCF1-B744-4BE3-9617-5ACFFF953190}" srcOrd="2" destOrd="0" presId="urn:microsoft.com/office/officeart/2005/8/layout/process4"/>
    <dgm:cxn modelId="{196FA8F4-F052-412E-B596-46C2F96F7074}" type="presParOf" srcId="{66ECFCF1-B744-4BE3-9617-5ACFFF953190}" destId="{84D0183C-AE9D-41F1-AB43-A2F5E66B723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982933D9-63CE-4B65-81AC-134B518D02CE}"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AD4B0830-3B2B-4320-9998-775255821988}">
      <dgm:prSet custT="1"/>
      <dgm:spPr/>
      <dgm:t>
        <a:bodyPr/>
        <a:lstStyle/>
        <a:p>
          <a:r>
            <a:rPr lang="tr-TR" sz="1600">
              <a:effectLst/>
              <a:latin typeface="Times New Roman" panose="02020603050405020304" pitchFamily="18" charset="0"/>
              <a:ea typeface="Times New Roman" panose="02020603050405020304" pitchFamily="18" charset="0"/>
            </a:rPr>
            <a:t>Personel giderleri</a:t>
          </a:r>
          <a:endParaRPr lang="tr-TR" sz="1600" dirty="0">
            <a:effectLst/>
            <a:latin typeface="Times New Roman" panose="02020603050405020304" pitchFamily="18" charset="0"/>
            <a:ea typeface="Times New Roman" panose="02020603050405020304" pitchFamily="18" charset="0"/>
          </a:endParaRPr>
        </a:p>
      </dgm:t>
    </dgm:pt>
    <dgm:pt modelId="{FA7843AF-BAC2-426D-85B1-9C9B25CD1480}" type="parTrans" cxnId="{46E7EEB0-6884-46D5-B005-225387E6E4FA}">
      <dgm:prSet/>
      <dgm:spPr/>
      <dgm:t>
        <a:bodyPr/>
        <a:lstStyle/>
        <a:p>
          <a:endParaRPr lang="tr-TR"/>
        </a:p>
      </dgm:t>
    </dgm:pt>
    <dgm:pt modelId="{DADBB5E4-D7C4-49B4-A38A-46B0DEFC4E44}" type="sibTrans" cxnId="{46E7EEB0-6884-46D5-B005-225387E6E4FA}">
      <dgm:prSet/>
      <dgm:spPr/>
      <dgm:t>
        <a:bodyPr/>
        <a:lstStyle/>
        <a:p>
          <a:endParaRPr lang="tr-TR"/>
        </a:p>
      </dgm:t>
    </dgm:pt>
    <dgm:pt modelId="{7F61711D-1B52-4EF7-9DBD-5FE70E7BBD51}">
      <dgm:prSet custT="1"/>
      <dgm:spPr/>
      <dgm:t>
        <a:bodyPr/>
        <a:lstStyle/>
        <a:p>
          <a:r>
            <a:rPr lang="tr-TR" sz="1600" dirty="0">
              <a:effectLst/>
              <a:latin typeface="Times New Roman" panose="02020603050405020304" pitchFamily="18" charset="0"/>
              <a:ea typeface="Times New Roman" panose="02020603050405020304" pitchFamily="18" charset="0"/>
            </a:rPr>
            <a:t>Seyahat (yalnızca ulaşım) giderleri</a:t>
          </a:r>
        </a:p>
      </dgm:t>
    </dgm:pt>
    <dgm:pt modelId="{3AFC0004-6AC8-4F92-B85C-EB4992453589}" type="parTrans" cxnId="{368E5AD1-ADE2-4D2B-90DD-8BE3EFEE00F1}">
      <dgm:prSet/>
      <dgm:spPr/>
      <dgm:t>
        <a:bodyPr/>
        <a:lstStyle/>
        <a:p>
          <a:endParaRPr lang="tr-TR"/>
        </a:p>
      </dgm:t>
    </dgm:pt>
    <dgm:pt modelId="{3BE1FAB7-75EB-40A7-8514-15F62E36B68E}" type="sibTrans" cxnId="{368E5AD1-ADE2-4D2B-90DD-8BE3EFEE00F1}">
      <dgm:prSet/>
      <dgm:spPr/>
      <dgm:t>
        <a:bodyPr/>
        <a:lstStyle/>
        <a:p>
          <a:endParaRPr lang="tr-TR"/>
        </a:p>
      </dgm:t>
    </dgm:pt>
    <dgm:pt modelId="{285F3E83-EF73-45FE-99AD-C58D8426094F}">
      <dgm:prSet custT="1"/>
      <dgm:spPr/>
      <dgm:t>
        <a:bodyPr/>
        <a:lstStyle/>
        <a:p>
          <a:r>
            <a:rPr lang="tr-TR" sz="1600" dirty="0">
              <a:effectLst/>
              <a:latin typeface="Times New Roman" panose="02020603050405020304" pitchFamily="18" charset="0"/>
              <a:ea typeface="Times New Roman" panose="02020603050405020304" pitchFamily="18" charset="0"/>
            </a:rPr>
            <a:t>Alet, teçhizat, yazılım ve yayın alım giderleri</a:t>
          </a:r>
        </a:p>
      </dgm:t>
    </dgm:pt>
    <dgm:pt modelId="{20D76256-BD6C-4F8D-903E-F522252E23A3}" type="parTrans" cxnId="{04B59C86-22E3-4243-A17D-28B6DAAE3B09}">
      <dgm:prSet/>
      <dgm:spPr/>
      <dgm:t>
        <a:bodyPr/>
        <a:lstStyle/>
        <a:p>
          <a:endParaRPr lang="tr-TR"/>
        </a:p>
      </dgm:t>
    </dgm:pt>
    <dgm:pt modelId="{C0946EBD-F5DB-4C22-8FD0-BDF8EB0B4CBE}" type="sibTrans" cxnId="{04B59C86-22E3-4243-A17D-28B6DAAE3B09}">
      <dgm:prSet/>
      <dgm:spPr/>
      <dgm:t>
        <a:bodyPr/>
        <a:lstStyle/>
        <a:p>
          <a:endParaRPr lang="tr-TR"/>
        </a:p>
      </dgm:t>
    </dgm:pt>
    <dgm:pt modelId="{F613B093-C0C8-4A76-883E-28EB06B2D993}">
      <dgm:prSet custT="1"/>
      <dgm:spPr/>
      <dgm:t>
        <a:bodyPr/>
        <a:lstStyle/>
        <a:p>
          <a:r>
            <a:rPr lang="tr-TR" sz="1600" dirty="0">
              <a:effectLst/>
              <a:latin typeface="Times New Roman" panose="02020603050405020304" pitchFamily="18" charset="0"/>
              <a:ea typeface="Times New Roman" panose="02020603050405020304" pitchFamily="18" charset="0"/>
            </a:rPr>
            <a:t>Ar-Ge hizmet giderleri</a:t>
          </a:r>
        </a:p>
      </dgm:t>
    </dgm:pt>
    <dgm:pt modelId="{6CA6B687-CC75-4D3D-800A-F01685EB6E0B}" type="parTrans" cxnId="{7DEF4EC2-4999-47B7-A81F-15FC66E2332F}">
      <dgm:prSet/>
      <dgm:spPr/>
      <dgm:t>
        <a:bodyPr/>
        <a:lstStyle/>
        <a:p>
          <a:endParaRPr lang="tr-TR"/>
        </a:p>
      </dgm:t>
    </dgm:pt>
    <dgm:pt modelId="{FF99CCDC-DA68-471D-873D-E186779D3800}" type="sibTrans" cxnId="{7DEF4EC2-4999-47B7-A81F-15FC66E2332F}">
      <dgm:prSet/>
      <dgm:spPr/>
      <dgm:t>
        <a:bodyPr/>
        <a:lstStyle/>
        <a:p>
          <a:endParaRPr lang="tr-TR"/>
        </a:p>
      </dgm:t>
    </dgm:pt>
    <dgm:pt modelId="{4293EC0B-D192-488E-9A7F-D15B2048C6C7}">
      <dgm:prSet custT="1"/>
      <dgm:spPr/>
      <dgm:t>
        <a:bodyPr/>
        <a:lstStyle/>
        <a:p>
          <a:r>
            <a:rPr lang="tr-TR" sz="1600" dirty="0">
              <a:effectLst/>
              <a:latin typeface="Times New Roman" panose="02020603050405020304" pitchFamily="18" charset="0"/>
              <a:ea typeface="Times New Roman" panose="02020603050405020304" pitchFamily="18" charset="0"/>
            </a:rPr>
            <a:t>Danışmanlık hizmeti</a:t>
          </a:r>
        </a:p>
      </dgm:t>
    </dgm:pt>
    <dgm:pt modelId="{A8350168-3753-402A-9BE5-B64CA0D62A75}" type="parTrans" cxnId="{B9C46C2F-E076-4945-92B6-8071A9D80474}">
      <dgm:prSet/>
      <dgm:spPr/>
      <dgm:t>
        <a:bodyPr/>
        <a:lstStyle/>
        <a:p>
          <a:endParaRPr lang="tr-TR"/>
        </a:p>
      </dgm:t>
    </dgm:pt>
    <dgm:pt modelId="{3AC2DF9E-C16E-466F-99CE-05C609ACBBC2}" type="sibTrans" cxnId="{B9C46C2F-E076-4945-92B6-8071A9D80474}">
      <dgm:prSet/>
      <dgm:spPr/>
      <dgm:t>
        <a:bodyPr/>
        <a:lstStyle/>
        <a:p>
          <a:endParaRPr lang="tr-TR"/>
        </a:p>
      </dgm:t>
    </dgm:pt>
    <dgm:pt modelId="{54661A61-04D3-4DC7-995D-0DB0A0CC3D84}">
      <dgm:prSet custT="1"/>
      <dgm:spPr/>
      <dgm:t>
        <a:bodyPr/>
        <a:lstStyle/>
        <a:p>
          <a:r>
            <a:rPr lang="tr-TR" sz="1600" dirty="0">
              <a:effectLst/>
              <a:latin typeface="Times New Roman" panose="02020603050405020304" pitchFamily="18" charset="0"/>
              <a:ea typeface="Times New Roman" panose="02020603050405020304" pitchFamily="18" charset="0"/>
            </a:rPr>
            <a:t>Yeminli Mali Müşavir giderleri</a:t>
          </a:r>
        </a:p>
      </dgm:t>
    </dgm:pt>
    <dgm:pt modelId="{8DC83A28-AFFD-4A98-9B54-ADA24D55A8DE}" type="parTrans" cxnId="{38BADD7B-15A0-4BE6-B819-1B648D5F261E}">
      <dgm:prSet/>
      <dgm:spPr/>
      <dgm:t>
        <a:bodyPr/>
        <a:lstStyle/>
        <a:p>
          <a:endParaRPr lang="tr-TR"/>
        </a:p>
      </dgm:t>
    </dgm:pt>
    <dgm:pt modelId="{A9B27475-3538-475E-BE42-3A8BA6F1E46E}" type="sibTrans" cxnId="{38BADD7B-15A0-4BE6-B819-1B648D5F261E}">
      <dgm:prSet/>
      <dgm:spPr/>
      <dgm:t>
        <a:bodyPr/>
        <a:lstStyle/>
        <a:p>
          <a:endParaRPr lang="tr-TR"/>
        </a:p>
      </dgm:t>
    </dgm:pt>
    <dgm:pt modelId="{3F9B22AE-4F13-474B-BCDE-1303C61C2F70}">
      <dgm:prSet custT="1"/>
      <dgm:spPr/>
      <dgm:t>
        <a:bodyPr/>
        <a:lstStyle/>
        <a:p>
          <a:r>
            <a:rPr lang="tr-TR" sz="1600">
              <a:effectLst/>
              <a:latin typeface="Times New Roman" panose="02020603050405020304" pitchFamily="18" charset="0"/>
              <a:ea typeface="Times New Roman" panose="02020603050405020304" pitchFamily="18" charset="0"/>
            </a:rPr>
            <a:t>Malzeme ve sarf giderleri</a:t>
          </a:r>
          <a:endParaRPr lang="tr-TR" sz="1600" dirty="0">
            <a:effectLst/>
            <a:latin typeface="Times New Roman" panose="02020603050405020304" pitchFamily="18" charset="0"/>
            <a:ea typeface="Times New Roman" panose="02020603050405020304" pitchFamily="18" charset="0"/>
          </a:endParaRPr>
        </a:p>
      </dgm:t>
    </dgm:pt>
    <dgm:pt modelId="{E83572EB-8217-44E5-8F87-1E8F222B1746}" type="parTrans" cxnId="{666591F9-E878-4E30-B895-184FC79DFC03}">
      <dgm:prSet/>
      <dgm:spPr/>
      <dgm:t>
        <a:bodyPr/>
        <a:lstStyle/>
        <a:p>
          <a:endParaRPr lang="tr-TR"/>
        </a:p>
      </dgm:t>
    </dgm:pt>
    <dgm:pt modelId="{D65585A5-6FFD-4184-B104-63918B541056}" type="sibTrans" cxnId="{666591F9-E878-4E30-B895-184FC79DFC03}">
      <dgm:prSet/>
      <dgm:spPr/>
      <dgm:t>
        <a:bodyPr/>
        <a:lstStyle/>
        <a:p>
          <a:endParaRPr lang="tr-TR"/>
        </a:p>
      </dgm:t>
    </dgm:pt>
    <dgm:pt modelId="{9E792D0C-F71B-45A1-AAE5-A5179AC86504}" type="pres">
      <dgm:prSet presAssocID="{982933D9-63CE-4B65-81AC-134B518D02CE}" presName="linear" presStyleCnt="0">
        <dgm:presLayoutVars>
          <dgm:animLvl val="lvl"/>
          <dgm:resizeHandles val="exact"/>
        </dgm:presLayoutVars>
      </dgm:prSet>
      <dgm:spPr/>
      <dgm:t>
        <a:bodyPr/>
        <a:lstStyle/>
        <a:p>
          <a:endParaRPr lang="tr-TR"/>
        </a:p>
      </dgm:t>
    </dgm:pt>
    <dgm:pt modelId="{789911EB-81E3-4A36-88C2-26965F33E06D}" type="pres">
      <dgm:prSet presAssocID="{AD4B0830-3B2B-4320-9998-775255821988}" presName="parentText" presStyleLbl="node1" presStyleIdx="0" presStyleCnt="7">
        <dgm:presLayoutVars>
          <dgm:chMax val="0"/>
          <dgm:bulletEnabled val="1"/>
        </dgm:presLayoutVars>
      </dgm:prSet>
      <dgm:spPr/>
      <dgm:t>
        <a:bodyPr/>
        <a:lstStyle/>
        <a:p>
          <a:endParaRPr lang="tr-TR"/>
        </a:p>
      </dgm:t>
    </dgm:pt>
    <dgm:pt modelId="{E4DF4B11-9D29-4F53-9466-44C9FF95ED48}" type="pres">
      <dgm:prSet presAssocID="{DADBB5E4-D7C4-49B4-A38A-46B0DEFC4E44}" presName="spacer" presStyleCnt="0"/>
      <dgm:spPr/>
    </dgm:pt>
    <dgm:pt modelId="{E1B186BF-9C37-475A-A839-D16F66D775EF}" type="pres">
      <dgm:prSet presAssocID="{7F61711D-1B52-4EF7-9DBD-5FE70E7BBD51}" presName="parentText" presStyleLbl="node1" presStyleIdx="1" presStyleCnt="7">
        <dgm:presLayoutVars>
          <dgm:chMax val="0"/>
          <dgm:bulletEnabled val="1"/>
        </dgm:presLayoutVars>
      </dgm:prSet>
      <dgm:spPr/>
      <dgm:t>
        <a:bodyPr/>
        <a:lstStyle/>
        <a:p>
          <a:endParaRPr lang="tr-TR"/>
        </a:p>
      </dgm:t>
    </dgm:pt>
    <dgm:pt modelId="{BDF415CD-B06B-4594-8B4F-CC90A27F69FD}" type="pres">
      <dgm:prSet presAssocID="{3BE1FAB7-75EB-40A7-8514-15F62E36B68E}" presName="spacer" presStyleCnt="0"/>
      <dgm:spPr/>
    </dgm:pt>
    <dgm:pt modelId="{87D48FDC-5BA5-4C98-8AF0-9F6E5162F2AB}" type="pres">
      <dgm:prSet presAssocID="{285F3E83-EF73-45FE-99AD-C58D8426094F}" presName="parentText" presStyleLbl="node1" presStyleIdx="2" presStyleCnt="7">
        <dgm:presLayoutVars>
          <dgm:chMax val="0"/>
          <dgm:bulletEnabled val="1"/>
        </dgm:presLayoutVars>
      </dgm:prSet>
      <dgm:spPr/>
      <dgm:t>
        <a:bodyPr/>
        <a:lstStyle/>
        <a:p>
          <a:endParaRPr lang="tr-TR"/>
        </a:p>
      </dgm:t>
    </dgm:pt>
    <dgm:pt modelId="{C3612803-F8C6-4651-8C52-E89E4D0E823C}" type="pres">
      <dgm:prSet presAssocID="{C0946EBD-F5DB-4C22-8FD0-BDF8EB0B4CBE}" presName="spacer" presStyleCnt="0"/>
      <dgm:spPr/>
    </dgm:pt>
    <dgm:pt modelId="{CBCD5D95-52A8-4D4E-8FDF-D22DBB1C2F21}" type="pres">
      <dgm:prSet presAssocID="{F613B093-C0C8-4A76-883E-28EB06B2D993}" presName="parentText" presStyleLbl="node1" presStyleIdx="3" presStyleCnt="7">
        <dgm:presLayoutVars>
          <dgm:chMax val="0"/>
          <dgm:bulletEnabled val="1"/>
        </dgm:presLayoutVars>
      </dgm:prSet>
      <dgm:spPr/>
      <dgm:t>
        <a:bodyPr/>
        <a:lstStyle/>
        <a:p>
          <a:endParaRPr lang="tr-TR"/>
        </a:p>
      </dgm:t>
    </dgm:pt>
    <dgm:pt modelId="{E2DE26D2-90B3-44EB-837E-2C9BE1AFC92B}" type="pres">
      <dgm:prSet presAssocID="{FF99CCDC-DA68-471D-873D-E186779D3800}" presName="spacer" presStyleCnt="0"/>
      <dgm:spPr/>
    </dgm:pt>
    <dgm:pt modelId="{D2AD2246-E8DF-4E5C-BEB9-988D7C1D7A1B}" type="pres">
      <dgm:prSet presAssocID="{4293EC0B-D192-488E-9A7F-D15B2048C6C7}" presName="parentText" presStyleLbl="node1" presStyleIdx="4" presStyleCnt="7">
        <dgm:presLayoutVars>
          <dgm:chMax val="0"/>
          <dgm:bulletEnabled val="1"/>
        </dgm:presLayoutVars>
      </dgm:prSet>
      <dgm:spPr/>
      <dgm:t>
        <a:bodyPr/>
        <a:lstStyle/>
        <a:p>
          <a:endParaRPr lang="tr-TR"/>
        </a:p>
      </dgm:t>
    </dgm:pt>
    <dgm:pt modelId="{3477E6EC-3BCE-4485-8EC7-21DCA75DCE2B}" type="pres">
      <dgm:prSet presAssocID="{3AC2DF9E-C16E-466F-99CE-05C609ACBBC2}" presName="spacer" presStyleCnt="0"/>
      <dgm:spPr/>
    </dgm:pt>
    <dgm:pt modelId="{A858EB99-72ED-4B2F-B0EC-C6832E5D9870}" type="pres">
      <dgm:prSet presAssocID="{3F9B22AE-4F13-474B-BCDE-1303C61C2F70}" presName="parentText" presStyleLbl="node1" presStyleIdx="5" presStyleCnt="7">
        <dgm:presLayoutVars>
          <dgm:chMax val="0"/>
          <dgm:bulletEnabled val="1"/>
        </dgm:presLayoutVars>
      </dgm:prSet>
      <dgm:spPr/>
      <dgm:t>
        <a:bodyPr/>
        <a:lstStyle/>
        <a:p>
          <a:endParaRPr lang="tr-TR"/>
        </a:p>
      </dgm:t>
    </dgm:pt>
    <dgm:pt modelId="{CFDFB31A-A323-428D-BA9E-F84C7A76A0ED}" type="pres">
      <dgm:prSet presAssocID="{D65585A5-6FFD-4184-B104-63918B541056}" presName="spacer" presStyleCnt="0"/>
      <dgm:spPr/>
    </dgm:pt>
    <dgm:pt modelId="{1BC871F4-B950-4359-913E-C5D847EA46BA}" type="pres">
      <dgm:prSet presAssocID="{54661A61-04D3-4DC7-995D-0DB0A0CC3D84}" presName="parentText" presStyleLbl="node1" presStyleIdx="6" presStyleCnt="7">
        <dgm:presLayoutVars>
          <dgm:chMax val="0"/>
          <dgm:bulletEnabled val="1"/>
        </dgm:presLayoutVars>
      </dgm:prSet>
      <dgm:spPr/>
      <dgm:t>
        <a:bodyPr/>
        <a:lstStyle/>
        <a:p>
          <a:endParaRPr lang="tr-TR"/>
        </a:p>
      </dgm:t>
    </dgm:pt>
  </dgm:ptLst>
  <dgm:cxnLst>
    <dgm:cxn modelId="{01206886-D836-4A88-B173-F222BB2AD333}" type="presOf" srcId="{4293EC0B-D192-488E-9A7F-D15B2048C6C7}" destId="{D2AD2246-E8DF-4E5C-BEB9-988D7C1D7A1B}" srcOrd="0" destOrd="0" presId="urn:microsoft.com/office/officeart/2005/8/layout/vList2"/>
    <dgm:cxn modelId="{46E7EEB0-6884-46D5-B005-225387E6E4FA}" srcId="{982933D9-63CE-4B65-81AC-134B518D02CE}" destId="{AD4B0830-3B2B-4320-9998-775255821988}" srcOrd="0" destOrd="0" parTransId="{FA7843AF-BAC2-426D-85B1-9C9B25CD1480}" sibTransId="{DADBB5E4-D7C4-49B4-A38A-46B0DEFC4E44}"/>
    <dgm:cxn modelId="{58EAADB2-22E1-43D6-99B9-3FBE446313D5}" type="presOf" srcId="{982933D9-63CE-4B65-81AC-134B518D02CE}" destId="{9E792D0C-F71B-45A1-AAE5-A5179AC86504}" srcOrd="0" destOrd="0" presId="urn:microsoft.com/office/officeart/2005/8/layout/vList2"/>
    <dgm:cxn modelId="{AFCDF41B-70BA-4245-B7C8-5FB7CED11621}" type="presOf" srcId="{3F9B22AE-4F13-474B-BCDE-1303C61C2F70}" destId="{A858EB99-72ED-4B2F-B0EC-C6832E5D9870}" srcOrd="0" destOrd="0" presId="urn:microsoft.com/office/officeart/2005/8/layout/vList2"/>
    <dgm:cxn modelId="{7FFE5442-C2C4-45A8-8173-07B3E6A904B3}" type="presOf" srcId="{F613B093-C0C8-4A76-883E-28EB06B2D993}" destId="{CBCD5D95-52A8-4D4E-8FDF-D22DBB1C2F21}" srcOrd="0" destOrd="0" presId="urn:microsoft.com/office/officeart/2005/8/layout/vList2"/>
    <dgm:cxn modelId="{7DEF4EC2-4999-47B7-A81F-15FC66E2332F}" srcId="{982933D9-63CE-4B65-81AC-134B518D02CE}" destId="{F613B093-C0C8-4A76-883E-28EB06B2D993}" srcOrd="3" destOrd="0" parTransId="{6CA6B687-CC75-4D3D-800A-F01685EB6E0B}" sibTransId="{FF99CCDC-DA68-471D-873D-E186779D3800}"/>
    <dgm:cxn modelId="{666591F9-E878-4E30-B895-184FC79DFC03}" srcId="{982933D9-63CE-4B65-81AC-134B518D02CE}" destId="{3F9B22AE-4F13-474B-BCDE-1303C61C2F70}" srcOrd="5" destOrd="0" parTransId="{E83572EB-8217-44E5-8F87-1E8F222B1746}" sibTransId="{D65585A5-6FFD-4184-B104-63918B541056}"/>
    <dgm:cxn modelId="{39F65670-904C-41B6-B1D1-9880F04DF20B}" type="presOf" srcId="{AD4B0830-3B2B-4320-9998-775255821988}" destId="{789911EB-81E3-4A36-88C2-26965F33E06D}" srcOrd="0" destOrd="0" presId="urn:microsoft.com/office/officeart/2005/8/layout/vList2"/>
    <dgm:cxn modelId="{B9C46C2F-E076-4945-92B6-8071A9D80474}" srcId="{982933D9-63CE-4B65-81AC-134B518D02CE}" destId="{4293EC0B-D192-488E-9A7F-D15B2048C6C7}" srcOrd="4" destOrd="0" parTransId="{A8350168-3753-402A-9BE5-B64CA0D62A75}" sibTransId="{3AC2DF9E-C16E-466F-99CE-05C609ACBBC2}"/>
    <dgm:cxn modelId="{F2D1D4FE-8AD8-4923-AA7E-3264FD9E4640}" type="presOf" srcId="{54661A61-04D3-4DC7-995D-0DB0A0CC3D84}" destId="{1BC871F4-B950-4359-913E-C5D847EA46BA}" srcOrd="0" destOrd="0" presId="urn:microsoft.com/office/officeart/2005/8/layout/vList2"/>
    <dgm:cxn modelId="{53AC608D-7A1F-435C-AB5D-94A36F61F60E}" type="presOf" srcId="{7F61711D-1B52-4EF7-9DBD-5FE70E7BBD51}" destId="{E1B186BF-9C37-475A-A839-D16F66D775EF}" srcOrd="0" destOrd="0" presId="urn:microsoft.com/office/officeart/2005/8/layout/vList2"/>
    <dgm:cxn modelId="{04B59C86-22E3-4243-A17D-28B6DAAE3B09}" srcId="{982933D9-63CE-4B65-81AC-134B518D02CE}" destId="{285F3E83-EF73-45FE-99AD-C58D8426094F}" srcOrd="2" destOrd="0" parTransId="{20D76256-BD6C-4F8D-903E-F522252E23A3}" sibTransId="{C0946EBD-F5DB-4C22-8FD0-BDF8EB0B4CBE}"/>
    <dgm:cxn modelId="{0DD90AC2-DE63-45B9-B567-91246C31F41B}" type="presOf" srcId="{285F3E83-EF73-45FE-99AD-C58D8426094F}" destId="{87D48FDC-5BA5-4C98-8AF0-9F6E5162F2AB}" srcOrd="0" destOrd="0" presId="urn:microsoft.com/office/officeart/2005/8/layout/vList2"/>
    <dgm:cxn modelId="{38BADD7B-15A0-4BE6-B819-1B648D5F261E}" srcId="{982933D9-63CE-4B65-81AC-134B518D02CE}" destId="{54661A61-04D3-4DC7-995D-0DB0A0CC3D84}" srcOrd="6" destOrd="0" parTransId="{8DC83A28-AFFD-4A98-9B54-ADA24D55A8DE}" sibTransId="{A9B27475-3538-475E-BE42-3A8BA6F1E46E}"/>
    <dgm:cxn modelId="{368E5AD1-ADE2-4D2B-90DD-8BE3EFEE00F1}" srcId="{982933D9-63CE-4B65-81AC-134B518D02CE}" destId="{7F61711D-1B52-4EF7-9DBD-5FE70E7BBD51}" srcOrd="1" destOrd="0" parTransId="{3AFC0004-6AC8-4F92-B85C-EB4992453589}" sibTransId="{3BE1FAB7-75EB-40A7-8514-15F62E36B68E}"/>
    <dgm:cxn modelId="{1AB1BF5B-915B-44E4-8081-4C0725D86905}" type="presParOf" srcId="{9E792D0C-F71B-45A1-AAE5-A5179AC86504}" destId="{789911EB-81E3-4A36-88C2-26965F33E06D}" srcOrd="0" destOrd="0" presId="urn:microsoft.com/office/officeart/2005/8/layout/vList2"/>
    <dgm:cxn modelId="{A2976D19-B496-4C0D-A59B-7BC57CFE7FA8}" type="presParOf" srcId="{9E792D0C-F71B-45A1-AAE5-A5179AC86504}" destId="{E4DF4B11-9D29-4F53-9466-44C9FF95ED48}" srcOrd="1" destOrd="0" presId="urn:microsoft.com/office/officeart/2005/8/layout/vList2"/>
    <dgm:cxn modelId="{21D099CB-5C05-4664-ACB6-3EEAD8E2DD61}" type="presParOf" srcId="{9E792D0C-F71B-45A1-AAE5-A5179AC86504}" destId="{E1B186BF-9C37-475A-A839-D16F66D775EF}" srcOrd="2" destOrd="0" presId="urn:microsoft.com/office/officeart/2005/8/layout/vList2"/>
    <dgm:cxn modelId="{56620606-B79E-45DF-9F65-8A7CC1B6C533}" type="presParOf" srcId="{9E792D0C-F71B-45A1-AAE5-A5179AC86504}" destId="{BDF415CD-B06B-4594-8B4F-CC90A27F69FD}" srcOrd="3" destOrd="0" presId="urn:microsoft.com/office/officeart/2005/8/layout/vList2"/>
    <dgm:cxn modelId="{D17A1780-00E0-49F9-B636-E7542EDAF190}" type="presParOf" srcId="{9E792D0C-F71B-45A1-AAE5-A5179AC86504}" destId="{87D48FDC-5BA5-4C98-8AF0-9F6E5162F2AB}" srcOrd="4" destOrd="0" presId="urn:microsoft.com/office/officeart/2005/8/layout/vList2"/>
    <dgm:cxn modelId="{1FB757EB-83E1-4006-AD47-7A6DEB5383BE}" type="presParOf" srcId="{9E792D0C-F71B-45A1-AAE5-A5179AC86504}" destId="{C3612803-F8C6-4651-8C52-E89E4D0E823C}" srcOrd="5" destOrd="0" presId="urn:microsoft.com/office/officeart/2005/8/layout/vList2"/>
    <dgm:cxn modelId="{66996C80-35F1-4D70-BD7B-889E39D7DBC3}" type="presParOf" srcId="{9E792D0C-F71B-45A1-AAE5-A5179AC86504}" destId="{CBCD5D95-52A8-4D4E-8FDF-D22DBB1C2F21}" srcOrd="6" destOrd="0" presId="urn:microsoft.com/office/officeart/2005/8/layout/vList2"/>
    <dgm:cxn modelId="{3AC2A9D2-283F-485A-A72F-418E3696D668}" type="presParOf" srcId="{9E792D0C-F71B-45A1-AAE5-A5179AC86504}" destId="{E2DE26D2-90B3-44EB-837E-2C9BE1AFC92B}" srcOrd="7" destOrd="0" presId="urn:microsoft.com/office/officeart/2005/8/layout/vList2"/>
    <dgm:cxn modelId="{9F19740A-24AA-4903-B4F0-F9D21ACA09D5}" type="presParOf" srcId="{9E792D0C-F71B-45A1-AAE5-A5179AC86504}" destId="{D2AD2246-E8DF-4E5C-BEB9-988D7C1D7A1B}" srcOrd="8" destOrd="0" presId="urn:microsoft.com/office/officeart/2005/8/layout/vList2"/>
    <dgm:cxn modelId="{5DB90643-570F-4792-9B2A-BA58B73D0540}" type="presParOf" srcId="{9E792D0C-F71B-45A1-AAE5-A5179AC86504}" destId="{3477E6EC-3BCE-4485-8EC7-21DCA75DCE2B}" srcOrd="9" destOrd="0" presId="urn:microsoft.com/office/officeart/2005/8/layout/vList2"/>
    <dgm:cxn modelId="{873FD41C-3220-4546-91FB-485EA7D72943}" type="presParOf" srcId="{9E792D0C-F71B-45A1-AAE5-A5179AC86504}" destId="{A858EB99-72ED-4B2F-B0EC-C6832E5D9870}" srcOrd="10" destOrd="0" presId="urn:microsoft.com/office/officeart/2005/8/layout/vList2"/>
    <dgm:cxn modelId="{342B4A0F-0F77-4272-A232-D5EB4DD44E31}" type="presParOf" srcId="{9E792D0C-F71B-45A1-AAE5-A5179AC86504}" destId="{CFDFB31A-A323-428D-BA9E-F84C7A76A0ED}" srcOrd="11" destOrd="0" presId="urn:microsoft.com/office/officeart/2005/8/layout/vList2"/>
    <dgm:cxn modelId="{EB7D2ED6-F9A6-47FD-AFA9-EC20BF815B9D}" type="presParOf" srcId="{9E792D0C-F71B-45A1-AAE5-A5179AC86504}" destId="{1BC871F4-B950-4359-913E-C5D847EA46BA}"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982933D9-63CE-4B65-81AC-134B518D02CE}"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79149F00-B15C-4FFF-A257-7094CE5FEC22}">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Katma değer vergisi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B261A8E9-8479-4366-AA3B-A3B9071D4400}" type="parTrans" cxnId="{AFD1E0B6-2D17-4C49-A46C-86906878170E}">
      <dgm:prSet/>
      <dgm:spPr/>
      <dgm:t>
        <a:bodyPr/>
        <a:lstStyle/>
        <a:p>
          <a:endParaRPr lang="tr-TR"/>
        </a:p>
      </dgm:t>
    </dgm:pt>
    <dgm:pt modelId="{08AE0869-6D01-4B2D-90B9-26153B7E88C5}" type="sibTrans" cxnId="{AFD1E0B6-2D17-4C49-A46C-86906878170E}">
      <dgm:prSet/>
      <dgm:spPr/>
      <dgm:t>
        <a:bodyPr/>
        <a:lstStyle/>
        <a:p>
          <a:endParaRPr lang="tr-TR"/>
        </a:p>
      </dgm:t>
    </dgm:pt>
    <dgm:pt modelId="{78C8E33D-34AA-4708-9E06-3F0364B94756}">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Her türlü kar, fırsat maliyeti, sermaye kullanım maliyeti, sözleşme masrafları</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8EAD0592-89FA-4090-BAF4-86176DFF01D0}" type="parTrans" cxnId="{5385D059-A1E6-430E-AA34-688C59CFBFCD}">
      <dgm:prSet/>
      <dgm:spPr/>
      <dgm:t>
        <a:bodyPr/>
        <a:lstStyle/>
        <a:p>
          <a:endParaRPr lang="tr-TR"/>
        </a:p>
      </dgm:t>
    </dgm:pt>
    <dgm:pt modelId="{CF645FC7-FCE8-4138-916E-DB31E8A45A0A}" type="sibTrans" cxnId="{5385D059-A1E6-430E-AA34-688C59CFBFCD}">
      <dgm:prSet/>
      <dgm:spPr/>
      <dgm:t>
        <a:bodyPr/>
        <a:lstStyle/>
        <a:p>
          <a:endParaRPr lang="tr-TR"/>
        </a:p>
      </dgm:t>
    </dgm:pt>
    <dgm:pt modelId="{241E79FA-1150-4336-9F2E-9FA0BA812CD9}">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Amortismanlar, depozitolar, avans ödemeleri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DE7CC0F3-780A-4EA7-8372-4669AFC6542B}" type="parTrans" cxnId="{E26B0102-85D9-4AD4-B6DD-4000275EED57}">
      <dgm:prSet/>
      <dgm:spPr/>
      <dgm:t>
        <a:bodyPr/>
        <a:lstStyle/>
        <a:p>
          <a:endParaRPr lang="tr-TR"/>
        </a:p>
      </dgm:t>
    </dgm:pt>
    <dgm:pt modelId="{E699C722-AE5A-4446-B582-70F89E559DAA}" type="sibTrans" cxnId="{E26B0102-85D9-4AD4-B6DD-4000275EED57}">
      <dgm:prSet/>
      <dgm:spPr/>
      <dgm:t>
        <a:bodyPr/>
        <a:lstStyle/>
        <a:p>
          <a:endParaRPr lang="tr-TR"/>
        </a:p>
      </dgm:t>
    </dgm:pt>
    <dgm:pt modelId="{E5264615-AEE1-4493-94BA-A486A109A5B7}">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Dağıtım, pazarlama ve reklam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46D39A29-3D7F-4FFE-ADB5-F6F3676EF241}" type="parTrans" cxnId="{52A4E811-7BAE-4DA3-A728-4FFA9556748A}">
      <dgm:prSet/>
      <dgm:spPr/>
      <dgm:t>
        <a:bodyPr/>
        <a:lstStyle/>
        <a:p>
          <a:endParaRPr lang="tr-TR"/>
        </a:p>
      </dgm:t>
    </dgm:pt>
    <dgm:pt modelId="{254C5EAF-58FB-490D-B4F5-71BBCAA7DFA6}" type="sibTrans" cxnId="{52A4E811-7BAE-4DA3-A728-4FFA9556748A}">
      <dgm:prSet/>
      <dgm:spPr/>
      <dgm:t>
        <a:bodyPr/>
        <a:lstStyle/>
        <a:p>
          <a:endParaRPr lang="tr-TR"/>
        </a:p>
      </dgm:t>
    </dgm:pt>
    <dgm:pt modelId="{4CAE8EF9-CDFC-445A-A141-80AE5DE43E4A}">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Patent, faydalı model, endüstriyel tasarım, coğrafi işaret tescil giderleri, marka tescil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5246476C-0D74-4F35-AFEC-7ED2C5DE08D9}" type="parTrans" cxnId="{5AF1CB77-8FC4-4CB8-A7BA-35332EDA19BD}">
      <dgm:prSet/>
      <dgm:spPr/>
      <dgm:t>
        <a:bodyPr/>
        <a:lstStyle/>
        <a:p>
          <a:endParaRPr lang="tr-TR"/>
        </a:p>
      </dgm:t>
    </dgm:pt>
    <dgm:pt modelId="{214195EE-DD66-4A92-9A3A-8685A397057D}" type="sibTrans" cxnId="{5AF1CB77-8FC4-4CB8-A7BA-35332EDA19BD}">
      <dgm:prSet/>
      <dgm:spPr/>
      <dgm:t>
        <a:bodyPr/>
        <a:lstStyle/>
        <a:p>
          <a:endParaRPr lang="tr-TR"/>
        </a:p>
      </dgm:t>
    </dgm:pt>
    <dgm:pt modelId="{045EDACF-C880-4B43-92E7-66B3FB6915D6}">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Muhasebe giderleri, sekreterlik vb. idari giderler</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81E3C7C0-717B-42F3-AA44-646649C345F2}" type="parTrans" cxnId="{7B782D4C-8967-4A2F-B328-29B7B7C173D6}">
      <dgm:prSet/>
      <dgm:spPr/>
      <dgm:t>
        <a:bodyPr/>
        <a:lstStyle/>
        <a:p>
          <a:endParaRPr lang="tr-TR"/>
        </a:p>
      </dgm:t>
    </dgm:pt>
    <dgm:pt modelId="{AE5FA15A-5754-4E17-A4A0-9BB5483CC403}" type="sibTrans" cxnId="{7B782D4C-8967-4A2F-B328-29B7B7C173D6}">
      <dgm:prSet/>
      <dgm:spPr/>
      <dgm:t>
        <a:bodyPr/>
        <a:lstStyle/>
        <a:p>
          <a:endParaRPr lang="tr-TR"/>
        </a:p>
      </dgm:t>
    </dgm:pt>
    <dgm:pt modelId="{72C46700-4DE8-442B-A9A8-6553BE4C8399}">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Huzur hakkı, murahhas azaya ödenen üyelik ücretleri, brüt ücretin yanında teşvik, motivasyon, vb. prim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2D0FE6CB-CB28-4967-A423-FE488F71B21A}" type="parTrans" cxnId="{12D5F61B-089E-4C96-A8B5-D9DE581C64AB}">
      <dgm:prSet/>
      <dgm:spPr/>
      <dgm:t>
        <a:bodyPr/>
        <a:lstStyle/>
        <a:p>
          <a:endParaRPr lang="tr-TR"/>
        </a:p>
      </dgm:t>
    </dgm:pt>
    <dgm:pt modelId="{608FECD3-93F5-46CB-A04D-685FE8C7D45E}" type="sibTrans" cxnId="{12D5F61B-089E-4C96-A8B5-D9DE581C64AB}">
      <dgm:prSet/>
      <dgm:spPr/>
      <dgm:t>
        <a:bodyPr/>
        <a:lstStyle/>
        <a:p>
          <a:endParaRPr lang="tr-TR"/>
        </a:p>
      </dgm:t>
    </dgm:pt>
    <dgm:pt modelId="{1C8E6B14-3711-4626-B07B-3D5970F5E8CC}">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Personele nakdi ya da ayni olarak verilen yemek ve servis/ulaşım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5F3BEBE9-6A2A-4C41-A527-12924B349794}" type="parTrans" cxnId="{8DE49E5C-375A-44DB-ACE4-C87C006FFE73}">
      <dgm:prSet/>
      <dgm:spPr/>
      <dgm:t>
        <a:bodyPr/>
        <a:lstStyle/>
        <a:p>
          <a:endParaRPr lang="tr-TR"/>
        </a:p>
      </dgm:t>
    </dgm:pt>
    <dgm:pt modelId="{9F80438B-017A-4E7F-B069-2DB3C5750C56}" type="sibTrans" cxnId="{8DE49E5C-375A-44DB-ACE4-C87C006FFE73}">
      <dgm:prSet/>
      <dgm:spPr/>
      <dgm:t>
        <a:bodyPr/>
        <a:lstStyle/>
        <a:p>
          <a:endParaRPr lang="tr-TR"/>
        </a:p>
      </dgm:t>
    </dgm:pt>
    <dgm:pt modelId="{2414CE70-B782-4D2F-8025-0C6FB6A3DF71}">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Kuruluş ortaklarına ait </a:t>
          </a:r>
          <a:r>
            <a:rPr lang="tr-TR" sz="1400" dirty="0" err="1">
              <a:solidFill>
                <a:schemeClr val="bg1"/>
              </a:solidFill>
              <a:effectLst/>
              <a:latin typeface="Times New Roman" panose="02020603050405020304" pitchFamily="18" charset="0"/>
              <a:ea typeface="Times New Roman" panose="02020603050405020304" pitchFamily="18" charset="0"/>
            </a:rPr>
            <a:t>Bağ-Kur</a:t>
          </a:r>
          <a:r>
            <a:rPr lang="tr-TR" sz="1400" dirty="0">
              <a:solidFill>
                <a:schemeClr val="bg1"/>
              </a:solidFill>
              <a:effectLst/>
              <a:latin typeface="Times New Roman" panose="02020603050405020304" pitchFamily="18" charset="0"/>
              <a:ea typeface="Times New Roman" panose="02020603050405020304" pitchFamily="18" charset="0"/>
            </a:rPr>
            <a:t> primleri, sosyal yardımlaşma vakıf ödentileri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3BF91232-2E46-45D5-A358-FCD70BD7604F}" type="parTrans" cxnId="{488314B6-2B15-4544-935E-FBF828E7DDFF}">
      <dgm:prSet/>
      <dgm:spPr/>
      <dgm:t>
        <a:bodyPr/>
        <a:lstStyle/>
        <a:p>
          <a:endParaRPr lang="tr-TR"/>
        </a:p>
      </dgm:t>
    </dgm:pt>
    <dgm:pt modelId="{837432C7-F99B-4A4D-BF8F-06A8AA418F18}" type="sibTrans" cxnId="{488314B6-2B15-4544-935E-FBF828E7DDFF}">
      <dgm:prSet/>
      <dgm:spPr/>
      <dgm:t>
        <a:bodyPr/>
        <a:lstStyle/>
        <a:p>
          <a:endParaRPr lang="tr-TR"/>
        </a:p>
      </dgm:t>
    </dgm:pt>
    <dgm:pt modelId="{FCE6B909-7C1D-48C1-A7C3-244E17AFB651}">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Konaklama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94F691DC-7C52-4B8F-955C-F7C5EC30FB59}" type="parTrans" cxnId="{72CF5AE9-C14B-4F7A-820F-FC2A3F573421}">
      <dgm:prSet/>
      <dgm:spPr/>
      <dgm:t>
        <a:bodyPr/>
        <a:lstStyle/>
        <a:p>
          <a:endParaRPr lang="tr-TR"/>
        </a:p>
      </dgm:t>
    </dgm:pt>
    <dgm:pt modelId="{614C5260-50F3-47EC-9ECD-812AB3285FF4}" type="sibTrans" cxnId="{72CF5AE9-C14B-4F7A-820F-FC2A3F573421}">
      <dgm:prSet/>
      <dgm:spPr/>
      <dgm:t>
        <a:bodyPr/>
        <a:lstStyle/>
        <a:p>
          <a:endParaRPr lang="tr-TR"/>
        </a:p>
      </dgm:t>
    </dgm:pt>
    <dgm:pt modelId="{9E792D0C-F71B-45A1-AAE5-A5179AC86504}" type="pres">
      <dgm:prSet presAssocID="{982933D9-63CE-4B65-81AC-134B518D02CE}" presName="linear" presStyleCnt="0">
        <dgm:presLayoutVars>
          <dgm:animLvl val="lvl"/>
          <dgm:resizeHandles val="exact"/>
        </dgm:presLayoutVars>
      </dgm:prSet>
      <dgm:spPr/>
      <dgm:t>
        <a:bodyPr/>
        <a:lstStyle/>
        <a:p>
          <a:endParaRPr lang="tr-TR"/>
        </a:p>
      </dgm:t>
    </dgm:pt>
    <dgm:pt modelId="{28C0EBFC-9050-46EB-A975-D88A325A4A3A}" type="pres">
      <dgm:prSet presAssocID="{79149F00-B15C-4FFF-A257-7094CE5FEC22}" presName="parentText" presStyleLbl="node1" presStyleIdx="0" presStyleCnt="10" custLinFactNeighborX="-99" custLinFactNeighborY="458">
        <dgm:presLayoutVars>
          <dgm:chMax val="0"/>
          <dgm:bulletEnabled val="1"/>
        </dgm:presLayoutVars>
      </dgm:prSet>
      <dgm:spPr/>
      <dgm:t>
        <a:bodyPr/>
        <a:lstStyle/>
        <a:p>
          <a:endParaRPr lang="tr-TR"/>
        </a:p>
      </dgm:t>
    </dgm:pt>
    <dgm:pt modelId="{04EFB723-F925-403D-A6B2-B856D388F18F}" type="pres">
      <dgm:prSet presAssocID="{08AE0869-6D01-4B2D-90B9-26153B7E88C5}" presName="spacer" presStyleCnt="0"/>
      <dgm:spPr/>
    </dgm:pt>
    <dgm:pt modelId="{A872FE34-5F75-4CC3-814D-9D9B39CE3CCA}" type="pres">
      <dgm:prSet presAssocID="{78C8E33D-34AA-4708-9E06-3F0364B94756}" presName="parentText" presStyleLbl="node1" presStyleIdx="1" presStyleCnt="10">
        <dgm:presLayoutVars>
          <dgm:chMax val="0"/>
          <dgm:bulletEnabled val="1"/>
        </dgm:presLayoutVars>
      </dgm:prSet>
      <dgm:spPr/>
      <dgm:t>
        <a:bodyPr/>
        <a:lstStyle/>
        <a:p>
          <a:endParaRPr lang="tr-TR"/>
        </a:p>
      </dgm:t>
    </dgm:pt>
    <dgm:pt modelId="{C99799FC-B10A-4F65-B5C7-5F4DCBC8F717}" type="pres">
      <dgm:prSet presAssocID="{CF645FC7-FCE8-4138-916E-DB31E8A45A0A}" presName="spacer" presStyleCnt="0"/>
      <dgm:spPr/>
    </dgm:pt>
    <dgm:pt modelId="{C0CCB2DB-6B07-4A81-8100-C5CF62446763}" type="pres">
      <dgm:prSet presAssocID="{241E79FA-1150-4336-9F2E-9FA0BA812CD9}" presName="parentText" presStyleLbl="node1" presStyleIdx="2" presStyleCnt="10">
        <dgm:presLayoutVars>
          <dgm:chMax val="0"/>
          <dgm:bulletEnabled val="1"/>
        </dgm:presLayoutVars>
      </dgm:prSet>
      <dgm:spPr/>
      <dgm:t>
        <a:bodyPr/>
        <a:lstStyle/>
        <a:p>
          <a:endParaRPr lang="tr-TR"/>
        </a:p>
      </dgm:t>
    </dgm:pt>
    <dgm:pt modelId="{48C9237F-BC63-4300-911B-5922B62C66CD}" type="pres">
      <dgm:prSet presAssocID="{E699C722-AE5A-4446-B582-70F89E559DAA}" presName="spacer" presStyleCnt="0"/>
      <dgm:spPr/>
    </dgm:pt>
    <dgm:pt modelId="{5362AE19-F623-46F2-A7C5-61063590A9C6}" type="pres">
      <dgm:prSet presAssocID="{E5264615-AEE1-4493-94BA-A486A109A5B7}" presName="parentText" presStyleLbl="node1" presStyleIdx="3" presStyleCnt="10">
        <dgm:presLayoutVars>
          <dgm:chMax val="0"/>
          <dgm:bulletEnabled val="1"/>
        </dgm:presLayoutVars>
      </dgm:prSet>
      <dgm:spPr/>
      <dgm:t>
        <a:bodyPr/>
        <a:lstStyle/>
        <a:p>
          <a:endParaRPr lang="tr-TR"/>
        </a:p>
      </dgm:t>
    </dgm:pt>
    <dgm:pt modelId="{091BD1E8-1B72-4561-AFDE-AF775E7B22DC}" type="pres">
      <dgm:prSet presAssocID="{254C5EAF-58FB-490D-B4F5-71BBCAA7DFA6}" presName="spacer" presStyleCnt="0"/>
      <dgm:spPr/>
    </dgm:pt>
    <dgm:pt modelId="{DAAF8B4F-9830-4778-8315-FB1976194F56}" type="pres">
      <dgm:prSet presAssocID="{4CAE8EF9-CDFC-445A-A141-80AE5DE43E4A}" presName="parentText" presStyleLbl="node1" presStyleIdx="4" presStyleCnt="10">
        <dgm:presLayoutVars>
          <dgm:chMax val="0"/>
          <dgm:bulletEnabled val="1"/>
        </dgm:presLayoutVars>
      </dgm:prSet>
      <dgm:spPr/>
      <dgm:t>
        <a:bodyPr/>
        <a:lstStyle/>
        <a:p>
          <a:endParaRPr lang="tr-TR"/>
        </a:p>
      </dgm:t>
    </dgm:pt>
    <dgm:pt modelId="{69F3FBE3-A1AA-47BA-AB0E-4CC5CB2C8488}" type="pres">
      <dgm:prSet presAssocID="{214195EE-DD66-4A92-9A3A-8685A397057D}" presName="spacer" presStyleCnt="0"/>
      <dgm:spPr/>
    </dgm:pt>
    <dgm:pt modelId="{22812617-0CC5-4B38-823B-E6A55878EEEC}" type="pres">
      <dgm:prSet presAssocID="{045EDACF-C880-4B43-92E7-66B3FB6915D6}" presName="parentText" presStyleLbl="node1" presStyleIdx="5" presStyleCnt="10">
        <dgm:presLayoutVars>
          <dgm:chMax val="0"/>
          <dgm:bulletEnabled val="1"/>
        </dgm:presLayoutVars>
      </dgm:prSet>
      <dgm:spPr/>
      <dgm:t>
        <a:bodyPr/>
        <a:lstStyle/>
        <a:p>
          <a:endParaRPr lang="tr-TR"/>
        </a:p>
      </dgm:t>
    </dgm:pt>
    <dgm:pt modelId="{1536A529-092B-414F-9063-33283D02FE02}" type="pres">
      <dgm:prSet presAssocID="{AE5FA15A-5754-4E17-A4A0-9BB5483CC403}" presName="spacer" presStyleCnt="0"/>
      <dgm:spPr/>
    </dgm:pt>
    <dgm:pt modelId="{3FC5A887-5A1D-476D-AD33-6762A1F172DE}" type="pres">
      <dgm:prSet presAssocID="{72C46700-4DE8-442B-A9A8-6553BE4C8399}" presName="parentText" presStyleLbl="node1" presStyleIdx="6" presStyleCnt="10" custScaleY="167558">
        <dgm:presLayoutVars>
          <dgm:chMax val="0"/>
          <dgm:bulletEnabled val="1"/>
        </dgm:presLayoutVars>
      </dgm:prSet>
      <dgm:spPr/>
      <dgm:t>
        <a:bodyPr/>
        <a:lstStyle/>
        <a:p>
          <a:endParaRPr lang="tr-TR"/>
        </a:p>
      </dgm:t>
    </dgm:pt>
    <dgm:pt modelId="{13FF5F7F-CA01-4FFC-B75C-507B91F28883}" type="pres">
      <dgm:prSet presAssocID="{608FECD3-93F5-46CB-A04D-685FE8C7D45E}" presName="spacer" presStyleCnt="0"/>
      <dgm:spPr/>
    </dgm:pt>
    <dgm:pt modelId="{F82903F7-72AF-4F0B-AF05-CE45FB10F962}" type="pres">
      <dgm:prSet presAssocID="{1C8E6B14-3711-4626-B07B-3D5970F5E8CC}" presName="parentText" presStyleLbl="node1" presStyleIdx="7" presStyleCnt="10">
        <dgm:presLayoutVars>
          <dgm:chMax val="0"/>
          <dgm:bulletEnabled val="1"/>
        </dgm:presLayoutVars>
      </dgm:prSet>
      <dgm:spPr/>
      <dgm:t>
        <a:bodyPr/>
        <a:lstStyle/>
        <a:p>
          <a:endParaRPr lang="tr-TR"/>
        </a:p>
      </dgm:t>
    </dgm:pt>
    <dgm:pt modelId="{3D2B5EE5-4F57-4977-88A0-928E343D6C28}" type="pres">
      <dgm:prSet presAssocID="{9F80438B-017A-4E7F-B069-2DB3C5750C56}" presName="spacer" presStyleCnt="0"/>
      <dgm:spPr/>
    </dgm:pt>
    <dgm:pt modelId="{48D8B630-A378-40C3-BA48-473E6265166A}" type="pres">
      <dgm:prSet presAssocID="{2414CE70-B782-4D2F-8025-0C6FB6A3DF71}" presName="parentText" presStyleLbl="node1" presStyleIdx="8" presStyleCnt="10">
        <dgm:presLayoutVars>
          <dgm:chMax val="0"/>
          <dgm:bulletEnabled val="1"/>
        </dgm:presLayoutVars>
      </dgm:prSet>
      <dgm:spPr/>
      <dgm:t>
        <a:bodyPr/>
        <a:lstStyle/>
        <a:p>
          <a:endParaRPr lang="tr-TR"/>
        </a:p>
      </dgm:t>
    </dgm:pt>
    <dgm:pt modelId="{5D1BFDCE-F2B7-4D3C-9FDA-CA40D2B7B0CD}" type="pres">
      <dgm:prSet presAssocID="{837432C7-F99B-4A4D-BF8F-06A8AA418F18}" presName="spacer" presStyleCnt="0"/>
      <dgm:spPr/>
    </dgm:pt>
    <dgm:pt modelId="{9D12B823-3D8D-4897-86CF-D37ECA7B700E}" type="pres">
      <dgm:prSet presAssocID="{FCE6B909-7C1D-48C1-A7C3-244E17AFB651}" presName="parentText" presStyleLbl="node1" presStyleIdx="9" presStyleCnt="10" custLinFactNeighborY="79662">
        <dgm:presLayoutVars>
          <dgm:chMax val="0"/>
          <dgm:bulletEnabled val="1"/>
        </dgm:presLayoutVars>
      </dgm:prSet>
      <dgm:spPr/>
      <dgm:t>
        <a:bodyPr/>
        <a:lstStyle/>
        <a:p>
          <a:endParaRPr lang="tr-TR"/>
        </a:p>
      </dgm:t>
    </dgm:pt>
  </dgm:ptLst>
  <dgm:cxnLst>
    <dgm:cxn modelId="{C6A1987E-D102-48B0-B540-7BFB628AE3F9}" type="presOf" srcId="{E5264615-AEE1-4493-94BA-A486A109A5B7}" destId="{5362AE19-F623-46F2-A7C5-61063590A9C6}" srcOrd="0" destOrd="0" presId="urn:microsoft.com/office/officeart/2005/8/layout/vList2"/>
    <dgm:cxn modelId="{5AF1CB77-8FC4-4CB8-A7BA-35332EDA19BD}" srcId="{982933D9-63CE-4B65-81AC-134B518D02CE}" destId="{4CAE8EF9-CDFC-445A-A141-80AE5DE43E4A}" srcOrd="4" destOrd="0" parTransId="{5246476C-0D74-4F35-AFEC-7ED2C5DE08D9}" sibTransId="{214195EE-DD66-4A92-9A3A-8685A397057D}"/>
    <dgm:cxn modelId="{50C720FC-A15C-42D2-839D-369105129427}" type="presOf" srcId="{78C8E33D-34AA-4708-9E06-3F0364B94756}" destId="{A872FE34-5F75-4CC3-814D-9D9B39CE3CCA}" srcOrd="0" destOrd="0" presId="urn:microsoft.com/office/officeart/2005/8/layout/vList2"/>
    <dgm:cxn modelId="{488314B6-2B15-4544-935E-FBF828E7DDFF}" srcId="{982933D9-63CE-4B65-81AC-134B518D02CE}" destId="{2414CE70-B782-4D2F-8025-0C6FB6A3DF71}" srcOrd="8" destOrd="0" parTransId="{3BF91232-2E46-45D5-A358-FCD70BD7604F}" sibTransId="{837432C7-F99B-4A4D-BF8F-06A8AA418F18}"/>
    <dgm:cxn modelId="{72CF5AE9-C14B-4F7A-820F-FC2A3F573421}" srcId="{982933D9-63CE-4B65-81AC-134B518D02CE}" destId="{FCE6B909-7C1D-48C1-A7C3-244E17AFB651}" srcOrd="9" destOrd="0" parTransId="{94F691DC-7C52-4B8F-955C-F7C5EC30FB59}" sibTransId="{614C5260-50F3-47EC-9ECD-812AB3285FF4}"/>
    <dgm:cxn modelId="{A8546971-6A3D-4583-85CE-13B47F867870}" type="presOf" srcId="{045EDACF-C880-4B43-92E7-66B3FB6915D6}" destId="{22812617-0CC5-4B38-823B-E6A55878EEEC}" srcOrd="0" destOrd="0" presId="urn:microsoft.com/office/officeart/2005/8/layout/vList2"/>
    <dgm:cxn modelId="{5385D059-A1E6-430E-AA34-688C59CFBFCD}" srcId="{982933D9-63CE-4B65-81AC-134B518D02CE}" destId="{78C8E33D-34AA-4708-9E06-3F0364B94756}" srcOrd="1" destOrd="0" parTransId="{8EAD0592-89FA-4090-BAF4-86176DFF01D0}" sibTransId="{CF645FC7-FCE8-4138-916E-DB31E8A45A0A}"/>
    <dgm:cxn modelId="{5C2B59F1-5C9B-447E-A9C3-BE475B8CC521}" type="presOf" srcId="{72C46700-4DE8-442B-A9A8-6553BE4C8399}" destId="{3FC5A887-5A1D-476D-AD33-6762A1F172DE}" srcOrd="0" destOrd="0" presId="urn:microsoft.com/office/officeart/2005/8/layout/vList2"/>
    <dgm:cxn modelId="{599E6324-F5F8-4FAF-9D1E-8ACCFC58BA9C}" type="presOf" srcId="{79149F00-B15C-4FFF-A257-7094CE5FEC22}" destId="{28C0EBFC-9050-46EB-A975-D88A325A4A3A}" srcOrd="0" destOrd="0" presId="urn:microsoft.com/office/officeart/2005/8/layout/vList2"/>
    <dgm:cxn modelId="{B0767CD8-2CD7-4211-80F6-08DC21EEACD8}" type="presOf" srcId="{982933D9-63CE-4B65-81AC-134B518D02CE}" destId="{9E792D0C-F71B-45A1-AAE5-A5179AC86504}" srcOrd="0" destOrd="0" presId="urn:microsoft.com/office/officeart/2005/8/layout/vList2"/>
    <dgm:cxn modelId="{52A4E811-7BAE-4DA3-A728-4FFA9556748A}" srcId="{982933D9-63CE-4B65-81AC-134B518D02CE}" destId="{E5264615-AEE1-4493-94BA-A486A109A5B7}" srcOrd="3" destOrd="0" parTransId="{46D39A29-3D7F-4FFE-ADB5-F6F3676EF241}" sibTransId="{254C5EAF-58FB-490D-B4F5-71BBCAA7DFA6}"/>
    <dgm:cxn modelId="{12D5F61B-089E-4C96-A8B5-D9DE581C64AB}" srcId="{982933D9-63CE-4B65-81AC-134B518D02CE}" destId="{72C46700-4DE8-442B-A9A8-6553BE4C8399}" srcOrd="6" destOrd="0" parTransId="{2D0FE6CB-CB28-4967-A423-FE488F71B21A}" sibTransId="{608FECD3-93F5-46CB-A04D-685FE8C7D45E}"/>
    <dgm:cxn modelId="{81455407-A646-415A-94DB-3C2EB00396B5}" type="presOf" srcId="{241E79FA-1150-4336-9F2E-9FA0BA812CD9}" destId="{C0CCB2DB-6B07-4A81-8100-C5CF62446763}" srcOrd="0" destOrd="0" presId="urn:microsoft.com/office/officeart/2005/8/layout/vList2"/>
    <dgm:cxn modelId="{52983B98-8454-4857-8C6A-26FB9288ED49}" type="presOf" srcId="{2414CE70-B782-4D2F-8025-0C6FB6A3DF71}" destId="{48D8B630-A378-40C3-BA48-473E6265166A}" srcOrd="0" destOrd="0" presId="urn:microsoft.com/office/officeart/2005/8/layout/vList2"/>
    <dgm:cxn modelId="{AFD1E0B6-2D17-4C49-A46C-86906878170E}" srcId="{982933D9-63CE-4B65-81AC-134B518D02CE}" destId="{79149F00-B15C-4FFF-A257-7094CE5FEC22}" srcOrd="0" destOrd="0" parTransId="{B261A8E9-8479-4366-AA3B-A3B9071D4400}" sibTransId="{08AE0869-6D01-4B2D-90B9-26153B7E88C5}"/>
    <dgm:cxn modelId="{F4C099E8-CB6F-4F18-BE6B-0DC8A2575204}" type="presOf" srcId="{1C8E6B14-3711-4626-B07B-3D5970F5E8CC}" destId="{F82903F7-72AF-4F0B-AF05-CE45FB10F962}" srcOrd="0" destOrd="0" presId="urn:microsoft.com/office/officeart/2005/8/layout/vList2"/>
    <dgm:cxn modelId="{8DE49E5C-375A-44DB-ACE4-C87C006FFE73}" srcId="{982933D9-63CE-4B65-81AC-134B518D02CE}" destId="{1C8E6B14-3711-4626-B07B-3D5970F5E8CC}" srcOrd="7" destOrd="0" parTransId="{5F3BEBE9-6A2A-4C41-A527-12924B349794}" sibTransId="{9F80438B-017A-4E7F-B069-2DB3C5750C56}"/>
    <dgm:cxn modelId="{BF5E9DFF-4FFC-4161-AF97-9FF5A51E0EFC}" type="presOf" srcId="{FCE6B909-7C1D-48C1-A7C3-244E17AFB651}" destId="{9D12B823-3D8D-4897-86CF-D37ECA7B700E}" srcOrd="0" destOrd="0" presId="urn:microsoft.com/office/officeart/2005/8/layout/vList2"/>
    <dgm:cxn modelId="{E26B0102-85D9-4AD4-B6DD-4000275EED57}" srcId="{982933D9-63CE-4B65-81AC-134B518D02CE}" destId="{241E79FA-1150-4336-9F2E-9FA0BA812CD9}" srcOrd="2" destOrd="0" parTransId="{DE7CC0F3-780A-4EA7-8372-4669AFC6542B}" sibTransId="{E699C722-AE5A-4446-B582-70F89E559DAA}"/>
    <dgm:cxn modelId="{59EBC521-4D95-4932-8D34-6B0A6245DA9E}" type="presOf" srcId="{4CAE8EF9-CDFC-445A-A141-80AE5DE43E4A}" destId="{DAAF8B4F-9830-4778-8315-FB1976194F56}" srcOrd="0" destOrd="0" presId="urn:microsoft.com/office/officeart/2005/8/layout/vList2"/>
    <dgm:cxn modelId="{7B782D4C-8967-4A2F-B328-29B7B7C173D6}" srcId="{982933D9-63CE-4B65-81AC-134B518D02CE}" destId="{045EDACF-C880-4B43-92E7-66B3FB6915D6}" srcOrd="5" destOrd="0" parTransId="{81E3C7C0-717B-42F3-AA44-646649C345F2}" sibTransId="{AE5FA15A-5754-4E17-A4A0-9BB5483CC403}"/>
    <dgm:cxn modelId="{1C760F7A-D789-4066-BE12-9EF16B44CCB3}" type="presParOf" srcId="{9E792D0C-F71B-45A1-AAE5-A5179AC86504}" destId="{28C0EBFC-9050-46EB-A975-D88A325A4A3A}" srcOrd="0" destOrd="0" presId="urn:microsoft.com/office/officeart/2005/8/layout/vList2"/>
    <dgm:cxn modelId="{5EF31E73-B329-4C3D-B7F9-DAC78B7F7B4F}" type="presParOf" srcId="{9E792D0C-F71B-45A1-AAE5-A5179AC86504}" destId="{04EFB723-F925-403D-A6B2-B856D388F18F}" srcOrd="1" destOrd="0" presId="urn:microsoft.com/office/officeart/2005/8/layout/vList2"/>
    <dgm:cxn modelId="{A77FE171-D40B-49CA-8949-D110F51CFAD4}" type="presParOf" srcId="{9E792D0C-F71B-45A1-AAE5-A5179AC86504}" destId="{A872FE34-5F75-4CC3-814D-9D9B39CE3CCA}" srcOrd="2" destOrd="0" presId="urn:microsoft.com/office/officeart/2005/8/layout/vList2"/>
    <dgm:cxn modelId="{42C8473E-9C58-4A96-9DCC-4BF21387DA04}" type="presParOf" srcId="{9E792D0C-F71B-45A1-AAE5-A5179AC86504}" destId="{C99799FC-B10A-4F65-B5C7-5F4DCBC8F717}" srcOrd="3" destOrd="0" presId="urn:microsoft.com/office/officeart/2005/8/layout/vList2"/>
    <dgm:cxn modelId="{BDF15683-50FC-4228-B12C-FB43E03B246C}" type="presParOf" srcId="{9E792D0C-F71B-45A1-AAE5-A5179AC86504}" destId="{C0CCB2DB-6B07-4A81-8100-C5CF62446763}" srcOrd="4" destOrd="0" presId="urn:microsoft.com/office/officeart/2005/8/layout/vList2"/>
    <dgm:cxn modelId="{F1E0DA98-77B6-4599-BD42-FDF098D2FC42}" type="presParOf" srcId="{9E792D0C-F71B-45A1-AAE5-A5179AC86504}" destId="{48C9237F-BC63-4300-911B-5922B62C66CD}" srcOrd="5" destOrd="0" presId="urn:microsoft.com/office/officeart/2005/8/layout/vList2"/>
    <dgm:cxn modelId="{7E43CF19-B4AD-41A8-B1A2-EB80C2B2E37E}" type="presParOf" srcId="{9E792D0C-F71B-45A1-AAE5-A5179AC86504}" destId="{5362AE19-F623-46F2-A7C5-61063590A9C6}" srcOrd="6" destOrd="0" presId="urn:microsoft.com/office/officeart/2005/8/layout/vList2"/>
    <dgm:cxn modelId="{9EEBDAEB-4D4B-4150-A36B-798A721419BE}" type="presParOf" srcId="{9E792D0C-F71B-45A1-AAE5-A5179AC86504}" destId="{091BD1E8-1B72-4561-AFDE-AF775E7B22DC}" srcOrd="7" destOrd="0" presId="urn:microsoft.com/office/officeart/2005/8/layout/vList2"/>
    <dgm:cxn modelId="{FF9E0D5E-EE22-4934-A8AC-0AACEA8B8BF3}" type="presParOf" srcId="{9E792D0C-F71B-45A1-AAE5-A5179AC86504}" destId="{DAAF8B4F-9830-4778-8315-FB1976194F56}" srcOrd="8" destOrd="0" presId="urn:microsoft.com/office/officeart/2005/8/layout/vList2"/>
    <dgm:cxn modelId="{0CD5D287-F558-42A2-88F6-F405CCA879C6}" type="presParOf" srcId="{9E792D0C-F71B-45A1-AAE5-A5179AC86504}" destId="{69F3FBE3-A1AA-47BA-AB0E-4CC5CB2C8488}" srcOrd="9" destOrd="0" presId="urn:microsoft.com/office/officeart/2005/8/layout/vList2"/>
    <dgm:cxn modelId="{B31C3928-F6AD-4881-A93C-D9EAB45B1AF2}" type="presParOf" srcId="{9E792D0C-F71B-45A1-AAE5-A5179AC86504}" destId="{22812617-0CC5-4B38-823B-E6A55878EEEC}" srcOrd="10" destOrd="0" presId="urn:microsoft.com/office/officeart/2005/8/layout/vList2"/>
    <dgm:cxn modelId="{39E06E60-144E-4344-A0FF-A450055A9726}" type="presParOf" srcId="{9E792D0C-F71B-45A1-AAE5-A5179AC86504}" destId="{1536A529-092B-414F-9063-33283D02FE02}" srcOrd="11" destOrd="0" presId="urn:microsoft.com/office/officeart/2005/8/layout/vList2"/>
    <dgm:cxn modelId="{2961A9B3-AA75-4B71-97B5-00A4C9CB6524}" type="presParOf" srcId="{9E792D0C-F71B-45A1-AAE5-A5179AC86504}" destId="{3FC5A887-5A1D-476D-AD33-6762A1F172DE}" srcOrd="12" destOrd="0" presId="urn:microsoft.com/office/officeart/2005/8/layout/vList2"/>
    <dgm:cxn modelId="{64ABDFB7-B62D-4B0E-9474-D75E43BE0802}" type="presParOf" srcId="{9E792D0C-F71B-45A1-AAE5-A5179AC86504}" destId="{13FF5F7F-CA01-4FFC-B75C-507B91F28883}" srcOrd="13" destOrd="0" presId="urn:microsoft.com/office/officeart/2005/8/layout/vList2"/>
    <dgm:cxn modelId="{00151315-3C31-494C-9A46-908E706B6355}" type="presParOf" srcId="{9E792D0C-F71B-45A1-AAE5-A5179AC86504}" destId="{F82903F7-72AF-4F0B-AF05-CE45FB10F962}" srcOrd="14" destOrd="0" presId="urn:microsoft.com/office/officeart/2005/8/layout/vList2"/>
    <dgm:cxn modelId="{E08B87D2-C678-420C-9B73-44856D45F559}" type="presParOf" srcId="{9E792D0C-F71B-45A1-AAE5-A5179AC86504}" destId="{3D2B5EE5-4F57-4977-88A0-928E343D6C28}" srcOrd="15" destOrd="0" presId="urn:microsoft.com/office/officeart/2005/8/layout/vList2"/>
    <dgm:cxn modelId="{3EA8D53E-063B-4BD8-B713-D16A659C46DE}" type="presParOf" srcId="{9E792D0C-F71B-45A1-AAE5-A5179AC86504}" destId="{48D8B630-A378-40C3-BA48-473E6265166A}" srcOrd="16" destOrd="0" presId="urn:microsoft.com/office/officeart/2005/8/layout/vList2"/>
    <dgm:cxn modelId="{9418993D-4B55-45B8-B29E-8D42CF8B0A3B}" type="presParOf" srcId="{9E792D0C-F71B-45A1-AAE5-A5179AC86504}" destId="{5D1BFDCE-F2B7-4D3C-9FDA-CA40D2B7B0CD}" srcOrd="17" destOrd="0" presId="urn:microsoft.com/office/officeart/2005/8/layout/vList2"/>
    <dgm:cxn modelId="{758E373C-FE6E-4732-AF5C-DEA1455A544B}" type="presParOf" srcId="{9E792D0C-F71B-45A1-AAE5-A5179AC86504}" destId="{9D12B823-3D8D-4897-86CF-D37ECA7B700E}"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982933D9-63CE-4B65-81AC-134B518D02CE}"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tr-TR"/>
        </a:p>
      </dgm:t>
    </dgm:pt>
    <dgm:pt modelId="{79149F00-B15C-4FFF-A257-7094CE5FEC22}">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Şehir içi nakliye giderleri (gümrüklerden ve limanlardan yapılan nakliye hariç) ve posta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B261A8E9-8479-4366-AA3B-A3B9071D4400}" type="parTrans" cxnId="{AFD1E0B6-2D17-4C49-A46C-86906878170E}">
      <dgm:prSet/>
      <dgm:spPr/>
      <dgm:t>
        <a:bodyPr/>
        <a:lstStyle/>
        <a:p>
          <a:endParaRPr lang="tr-TR"/>
        </a:p>
      </dgm:t>
    </dgm:pt>
    <dgm:pt modelId="{08AE0869-6D01-4B2D-90B9-26153B7E88C5}" type="sibTrans" cxnId="{AFD1E0B6-2D17-4C49-A46C-86906878170E}">
      <dgm:prSet/>
      <dgm:spPr/>
      <dgm:t>
        <a:bodyPr/>
        <a:lstStyle/>
        <a:p>
          <a:endParaRPr lang="tr-TR"/>
        </a:p>
      </dgm:t>
    </dgm:pt>
    <dgm:pt modelId="{2B025D04-11F6-4FB9-BAE3-DB2A3619C638}">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Seyahatlerde araç kiralama giderleri, özel oto ve kuruluş otosu ile yapılan seyahatlerde kullanılan yakıt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C23A20EB-D4E6-485A-817A-BAEF43EB3940}" type="parTrans" cxnId="{52ADA6AF-CD6A-4A6A-B5AB-71B9F2AF792D}">
      <dgm:prSet/>
      <dgm:spPr/>
      <dgm:t>
        <a:bodyPr/>
        <a:lstStyle/>
        <a:p>
          <a:endParaRPr lang="tr-TR"/>
        </a:p>
      </dgm:t>
    </dgm:pt>
    <dgm:pt modelId="{016E13CA-0B9B-4B64-BE2F-50C098CED597}" type="sibTrans" cxnId="{52ADA6AF-CD6A-4A6A-B5AB-71B9F2AF792D}">
      <dgm:prSet/>
      <dgm:spPr/>
      <dgm:t>
        <a:bodyPr/>
        <a:lstStyle/>
        <a:p>
          <a:endParaRPr lang="tr-TR"/>
        </a:p>
      </dgm:t>
    </dgm:pt>
    <dgm:pt modelId="{7DA70CFE-1831-4E5F-9CFD-B5393EA5A4D4}">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Proje Ar-Ge faaliyetleri ile ilintili olmayan üretime yönelik altyapı yatırımı ağırlıklı giderler</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A400BF17-0E99-4F09-90C8-5D7F3DDC43F5}" type="parTrans" cxnId="{E7D59DC8-A7AD-45CA-8526-36C980B835BE}">
      <dgm:prSet/>
      <dgm:spPr/>
      <dgm:t>
        <a:bodyPr/>
        <a:lstStyle/>
        <a:p>
          <a:endParaRPr lang="tr-TR"/>
        </a:p>
      </dgm:t>
    </dgm:pt>
    <dgm:pt modelId="{10740390-980F-46F8-8BF5-34C63A537D73}" type="sibTrans" cxnId="{E7D59DC8-A7AD-45CA-8526-36C980B835BE}">
      <dgm:prSet/>
      <dgm:spPr/>
      <dgm:t>
        <a:bodyPr/>
        <a:lstStyle/>
        <a:p>
          <a:endParaRPr lang="tr-TR"/>
        </a:p>
      </dgm:t>
    </dgm:pt>
    <dgm:pt modelId="{FEDB8939-D8D3-4AE7-A36B-45109B54DC24}">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Fotokopi makinesi, projeksiyon cihazı gibi büro makineleri, büro mefruşatı</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D4C9F39D-4115-46BD-95D7-782C057A7F93}" type="parTrans" cxnId="{5198F7F4-91C7-4DA5-BF42-EB2ACAA3ACD0}">
      <dgm:prSet/>
      <dgm:spPr/>
      <dgm:t>
        <a:bodyPr/>
        <a:lstStyle/>
        <a:p>
          <a:endParaRPr lang="tr-TR"/>
        </a:p>
      </dgm:t>
    </dgm:pt>
    <dgm:pt modelId="{00DA3DF1-AC68-4A90-89AC-3A74A37CAD51}" type="sibTrans" cxnId="{5198F7F4-91C7-4DA5-BF42-EB2ACAA3ACD0}">
      <dgm:prSet/>
      <dgm:spPr/>
      <dgm:t>
        <a:bodyPr/>
        <a:lstStyle/>
        <a:p>
          <a:endParaRPr lang="tr-TR"/>
        </a:p>
      </dgm:t>
    </dgm:pt>
    <dgm:pt modelId="{478DBACC-9858-48C9-9CB7-F0AD4C244747}">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Isıtma, aydınlatma ve üretimde sarf edilen enerji masrafları, su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28C8E7A7-3C80-4037-9C58-E8F479168BFC}" type="parTrans" cxnId="{D949E6C2-2D7D-41DD-A2AF-13CF4509E2B6}">
      <dgm:prSet/>
      <dgm:spPr/>
      <dgm:t>
        <a:bodyPr/>
        <a:lstStyle/>
        <a:p>
          <a:endParaRPr lang="tr-TR"/>
        </a:p>
      </dgm:t>
    </dgm:pt>
    <dgm:pt modelId="{387EA032-6D63-49D9-A2E3-4E7116D458B1}" type="sibTrans" cxnId="{D949E6C2-2D7D-41DD-A2AF-13CF4509E2B6}">
      <dgm:prSet/>
      <dgm:spPr/>
      <dgm:t>
        <a:bodyPr/>
        <a:lstStyle/>
        <a:p>
          <a:endParaRPr lang="tr-TR"/>
        </a:p>
      </dgm:t>
    </dgm:pt>
    <dgm:pt modelId="{A045075F-9F42-4618-B175-9F5B40FB35D6}">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Telefon, faks, haberleşme, internet kullanım maliyetleri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319096BE-0C37-45B3-BC5C-B4F1B887541B}" type="parTrans" cxnId="{8C0EEC48-51C4-407C-B98E-951592654520}">
      <dgm:prSet/>
      <dgm:spPr/>
      <dgm:t>
        <a:bodyPr/>
        <a:lstStyle/>
        <a:p>
          <a:endParaRPr lang="tr-TR"/>
        </a:p>
      </dgm:t>
    </dgm:pt>
    <dgm:pt modelId="{152B6A0F-357F-4880-8E19-35562798D8E3}" type="sibTrans" cxnId="{8C0EEC48-51C4-407C-B98E-951592654520}">
      <dgm:prSet/>
      <dgm:spPr/>
      <dgm:t>
        <a:bodyPr/>
        <a:lstStyle/>
        <a:p>
          <a:endParaRPr lang="tr-TR"/>
        </a:p>
      </dgm:t>
    </dgm:pt>
    <dgm:pt modelId="{9B040252-78CD-4AA0-93C5-8938361BE1D1}">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Vergi mevzuatında kabul edilmeyen giderler</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95EB0A21-CFA5-4426-8FA2-FB685A8BF53E}" type="parTrans" cxnId="{3DFF8C80-9271-4E5F-8A58-E700EBF8A0B9}">
      <dgm:prSet/>
      <dgm:spPr/>
      <dgm:t>
        <a:bodyPr/>
        <a:lstStyle/>
        <a:p>
          <a:endParaRPr lang="tr-TR"/>
        </a:p>
      </dgm:t>
    </dgm:pt>
    <dgm:pt modelId="{A450324A-B370-4221-BD28-4F898E1B999C}" type="sibTrans" cxnId="{3DFF8C80-9271-4E5F-8A58-E700EBF8A0B9}">
      <dgm:prSet/>
      <dgm:spPr/>
      <dgm:t>
        <a:bodyPr/>
        <a:lstStyle/>
        <a:p>
          <a:endParaRPr lang="tr-TR"/>
        </a:p>
      </dgm:t>
    </dgm:pt>
    <dgm:pt modelId="{6E9FC39F-7157-42D4-90EE-F6D9ED8C705A}">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Ofis, depo, </a:t>
          </a:r>
          <a:r>
            <a:rPr lang="tr-TR" sz="1400" dirty="0" err="1">
              <a:solidFill>
                <a:schemeClr val="bg1"/>
              </a:solidFill>
              <a:effectLst/>
              <a:latin typeface="Times New Roman" panose="02020603050405020304" pitchFamily="18" charset="0"/>
              <a:ea typeface="Times New Roman" panose="02020603050405020304" pitchFamily="18" charset="0"/>
            </a:rPr>
            <a:t>stand</a:t>
          </a:r>
          <a:r>
            <a:rPr lang="tr-TR" sz="1400" dirty="0">
              <a:solidFill>
                <a:schemeClr val="bg1"/>
              </a:solidFill>
              <a:effectLst/>
              <a:latin typeface="Times New Roman" panose="02020603050405020304" pitchFamily="18" charset="0"/>
              <a:ea typeface="Times New Roman" panose="02020603050405020304" pitchFamily="18" charset="0"/>
            </a:rPr>
            <a:t> kira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DCF361CA-EB1F-4D28-8438-BB62C3371136}" type="parTrans" cxnId="{1D927376-07DF-4762-8638-48F1D00EA2F9}">
      <dgm:prSet/>
      <dgm:spPr/>
      <dgm:t>
        <a:bodyPr/>
        <a:lstStyle/>
        <a:p>
          <a:endParaRPr lang="tr-TR"/>
        </a:p>
      </dgm:t>
    </dgm:pt>
    <dgm:pt modelId="{5BEBF3CC-A8B5-435D-8860-295088CD1579}" type="sibTrans" cxnId="{1D927376-07DF-4762-8638-48F1D00EA2F9}">
      <dgm:prSet/>
      <dgm:spPr/>
      <dgm:t>
        <a:bodyPr/>
        <a:lstStyle/>
        <a:p>
          <a:endParaRPr lang="tr-TR"/>
        </a:p>
      </dgm:t>
    </dgm:pt>
    <dgm:pt modelId="{003A3BF3-71C0-4D3F-8CA9-5BC4C72B48F6}">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İnşaat ve tesisat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B872F543-CD41-4944-A469-F13B1B6A7B04}" type="parTrans" cxnId="{C50BDBF5-AFD9-478D-AA26-EB30CB263C6F}">
      <dgm:prSet/>
      <dgm:spPr/>
      <dgm:t>
        <a:bodyPr/>
        <a:lstStyle/>
        <a:p>
          <a:endParaRPr lang="tr-TR"/>
        </a:p>
      </dgm:t>
    </dgm:pt>
    <dgm:pt modelId="{07EFB758-DFC1-4044-A48C-48C4B67BCBFD}" type="sibTrans" cxnId="{C50BDBF5-AFD9-478D-AA26-EB30CB263C6F}">
      <dgm:prSet/>
      <dgm:spPr/>
      <dgm:t>
        <a:bodyPr/>
        <a:lstStyle/>
        <a:p>
          <a:endParaRPr lang="tr-TR"/>
        </a:p>
      </dgm:t>
    </dgm:pt>
    <dgm:pt modelId="{243D069F-A12E-43E8-A51C-5F009570432F}">
      <dgm:prSet custT="1"/>
      <dgm:spPr/>
      <dgm:t>
        <a:bodyPr/>
        <a:lstStyle/>
        <a:p>
          <a:r>
            <a:rPr lang="tr-TR" sz="1400" dirty="0">
              <a:solidFill>
                <a:schemeClr val="bg1"/>
              </a:solidFill>
              <a:effectLst/>
              <a:latin typeface="Times New Roman" panose="02020603050405020304" pitchFamily="18" charset="0"/>
              <a:ea typeface="Times New Roman" panose="02020603050405020304" pitchFamily="18" charset="0"/>
            </a:rPr>
            <a:t>Kırtasiye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FCEC7A94-6B04-4968-BDCC-4787BF20BD7E}" type="parTrans" cxnId="{66E6C1C2-0F92-4268-937D-5FE115570FC6}">
      <dgm:prSet/>
      <dgm:spPr/>
      <dgm:t>
        <a:bodyPr/>
        <a:lstStyle/>
        <a:p>
          <a:endParaRPr lang="tr-TR"/>
        </a:p>
      </dgm:t>
    </dgm:pt>
    <dgm:pt modelId="{52E33668-DBAB-4DCC-BCAF-A2F00E4E5EEA}" type="sibTrans" cxnId="{66E6C1C2-0F92-4268-937D-5FE115570FC6}">
      <dgm:prSet/>
      <dgm:spPr/>
      <dgm:t>
        <a:bodyPr/>
        <a:lstStyle/>
        <a:p>
          <a:endParaRPr lang="tr-TR"/>
        </a:p>
      </dgm:t>
    </dgm:pt>
    <dgm:pt modelId="{53A153DF-680A-4FB1-B02F-DFCF450D2B30}">
      <dgm:prSet custT="1"/>
      <dgm:spPr/>
      <dgm:t>
        <a:bodyPr/>
        <a:lstStyle/>
        <a:p>
          <a:r>
            <a:rPr lang="tr-TR" sz="1400" dirty="0" smtClean="0">
              <a:solidFill>
                <a:schemeClr val="bg1"/>
              </a:solidFill>
              <a:effectLst/>
              <a:latin typeface="Times New Roman" panose="02020603050405020304" pitchFamily="18" charset="0"/>
              <a:ea typeface="Times New Roman" panose="02020603050405020304" pitchFamily="18" charset="0"/>
            </a:rPr>
            <a:t>Kalite </a:t>
          </a:r>
          <a:r>
            <a:rPr lang="tr-TR" sz="1400" dirty="0">
              <a:solidFill>
                <a:schemeClr val="bg1"/>
              </a:solidFill>
              <a:effectLst/>
              <a:latin typeface="Times New Roman" panose="02020603050405020304" pitchFamily="18" charset="0"/>
              <a:ea typeface="Times New Roman" panose="02020603050405020304" pitchFamily="18" charset="0"/>
            </a:rPr>
            <a:t>belgelendirme giderleri.</a:t>
          </a:r>
          <a:endParaRPr lang="tr-TR" sz="1400" dirty="0">
            <a:solidFill>
              <a:schemeClr val="bg1"/>
            </a:solidFill>
            <a:effectLst/>
            <a:latin typeface="Arial" panose="020B0604020202020204" pitchFamily="34" charset="0"/>
            <a:ea typeface="Times New Roman" panose="02020603050405020304" pitchFamily="18" charset="0"/>
          </a:endParaRPr>
        </a:p>
      </dgm:t>
    </dgm:pt>
    <dgm:pt modelId="{2DE629ED-4699-49E9-B972-AF5C08EBB1EE}" type="parTrans" cxnId="{A45DE82B-6869-470A-858B-F6870A7D519D}">
      <dgm:prSet/>
      <dgm:spPr/>
      <dgm:t>
        <a:bodyPr/>
        <a:lstStyle/>
        <a:p>
          <a:endParaRPr lang="tr-TR"/>
        </a:p>
      </dgm:t>
    </dgm:pt>
    <dgm:pt modelId="{CFEDA9A8-93CA-4AAE-879E-55F12E0D2FE4}" type="sibTrans" cxnId="{A45DE82B-6869-470A-858B-F6870A7D519D}">
      <dgm:prSet/>
      <dgm:spPr/>
      <dgm:t>
        <a:bodyPr/>
        <a:lstStyle/>
        <a:p>
          <a:endParaRPr lang="tr-TR"/>
        </a:p>
      </dgm:t>
    </dgm:pt>
    <dgm:pt modelId="{9E792D0C-F71B-45A1-AAE5-A5179AC86504}" type="pres">
      <dgm:prSet presAssocID="{982933D9-63CE-4B65-81AC-134B518D02CE}" presName="linear" presStyleCnt="0">
        <dgm:presLayoutVars>
          <dgm:animLvl val="lvl"/>
          <dgm:resizeHandles val="exact"/>
        </dgm:presLayoutVars>
      </dgm:prSet>
      <dgm:spPr/>
      <dgm:t>
        <a:bodyPr/>
        <a:lstStyle/>
        <a:p>
          <a:endParaRPr lang="tr-TR"/>
        </a:p>
      </dgm:t>
    </dgm:pt>
    <dgm:pt modelId="{28C0EBFC-9050-46EB-A975-D88A325A4A3A}" type="pres">
      <dgm:prSet presAssocID="{79149F00-B15C-4FFF-A257-7094CE5FEC22}" presName="parentText" presStyleLbl="node1" presStyleIdx="0" presStyleCnt="11">
        <dgm:presLayoutVars>
          <dgm:chMax val="0"/>
          <dgm:bulletEnabled val="1"/>
        </dgm:presLayoutVars>
      </dgm:prSet>
      <dgm:spPr/>
      <dgm:t>
        <a:bodyPr/>
        <a:lstStyle/>
        <a:p>
          <a:endParaRPr lang="tr-TR"/>
        </a:p>
      </dgm:t>
    </dgm:pt>
    <dgm:pt modelId="{04EFB723-F925-403D-A6B2-B856D388F18F}" type="pres">
      <dgm:prSet presAssocID="{08AE0869-6D01-4B2D-90B9-26153B7E88C5}" presName="spacer" presStyleCnt="0"/>
      <dgm:spPr/>
    </dgm:pt>
    <dgm:pt modelId="{37BE8D7F-8108-45A7-9ED6-9D6C9312D2DC}" type="pres">
      <dgm:prSet presAssocID="{2B025D04-11F6-4FB9-BAE3-DB2A3619C638}" presName="parentText" presStyleLbl="node1" presStyleIdx="1" presStyleCnt="11">
        <dgm:presLayoutVars>
          <dgm:chMax val="0"/>
          <dgm:bulletEnabled val="1"/>
        </dgm:presLayoutVars>
      </dgm:prSet>
      <dgm:spPr/>
      <dgm:t>
        <a:bodyPr/>
        <a:lstStyle/>
        <a:p>
          <a:endParaRPr lang="tr-TR"/>
        </a:p>
      </dgm:t>
    </dgm:pt>
    <dgm:pt modelId="{BAD74C7E-1EC5-4E07-8085-A04CBCAE6449}" type="pres">
      <dgm:prSet presAssocID="{016E13CA-0B9B-4B64-BE2F-50C098CED597}" presName="spacer" presStyleCnt="0"/>
      <dgm:spPr/>
    </dgm:pt>
    <dgm:pt modelId="{9B580189-B34C-4C62-A077-D55A0CD6AB3E}" type="pres">
      <dgm:prSet presAssocID="{7DA70CFE-1831-4E5F-9CFD-B5393EA5A4D4}" presName="parentText" presStyleLbl="node1" presStyleIdx="2" presStyleCnt="11">
        <dgm:presLayoutVars>
          <dgm:chMax val="0"/>
          <dgm:bulletEnabled val="1"/>
        </dgm:presLayoutVars>
      </dgm:prSet>
      <dgm:spPr/>
      <dgm:t>
        <a:bodyPr/>
        <a:lstStyle/>
        <a:p>
          <a:endParaRPr lang="tr-TR"/>
        </a:p>
      </dgm:t>
    </dgm:pt>
    <dgm:pt modelId="{AEBD31E8-7AA3-403A-90BB-B6C638F34987}" type="pres">
      <dgm:prSet presAssocID="{10740390-980F-46F8-8BF5-34C63A537D73}" presName="spacer" presStyleCnt="0"/>
      <dgm:spPr/>
    </dgm:pt>
    <dgm:pt modelId="{88B80879-7955-48F6-8D1C-B1AB47BB0451}" type="pres">
      <dgm:prSet presAssocID="{FEDB8939-D8D3-4AE7-A36B-45109B54DC24}" presName="parentText" presStyleLbl="node1" presStyleIdx="3" presStyleCnt="11">
        <dgm:presLayoutVars>
          <dgm:chMax val="0"/>
          <dgm:bulletEnabled val="1"/>
        </dgm:presLayoutVars>
      </dgm:prSet>
      <dgm:spPr/>
      <dgm:t>
        <a:bodyPr/>
        <a:lstStyle/>
        <a:p>
          <a:endParaRPr lang="tr-TR"/>
        </a:p>
      </dgm:t>
    </dgm:pt>
    <dgm:pt modelId="{05A8806A-88DD-4B0E-95F9-33F859C8F555}" type="pres">
      <dgm:prSet presAssocID="{00DA3DF1-AC68-4A90-89AC-3A74A37CAD51}" presName="spacer" presStyleCnt="0"/>
      <dgm:spPr/>
    </dgm:pt>
    <dgm:pt modelId="{F561B0B0-CA6D-4F70-90FA-8CC4C11AB624}" type="pres">
      <dgm:prSet presAssocID="{478DBACC-9858-48C9-9CB7-F0AD4C244747}" presName="parentText" presStyleLbl="node1" presStyleIdx="4" presStyleCnt="11">
        <dgm:presLayoutVars>
          <dgm:chMax val="0"/>
          <dgm:bulletEnabled val="1"/>
        </dgm:presLayoutVars>
      </dgm:prSet>
      <dgm:spPr/>
      <dgm:t>
        <a:bodyPr/>
        <a:lstStyle/>
        <a:p>
          <a:endParaRPr lang="tr-TR"/>
        </a:p>
      </dgm:t>
    </dgm:pt>
    <dgm:pt modelId="{E1DD2EBF-EFA5-4B8F-9731-7745524B79FB}" type="pres">
      <dgm:prSet presAssocID="{387EA032-6D63-49D9-A2E3-4E7116D458B1}" presName="spacer" presStyleCnt="0"/>
      <dgm:spPr/>
    </dgm:pt>
    <dgm:pt modelId="{F40EFB0A-C1E4-4ECD-A7B2-E561E308B703}" type="pres">
      <dgm:prSet presAssocID="{A045075F-9F42-4618-B175-9F5B40FB35D6}" presName="parentText" presStyleLbl="node1" presStyleIdx="5" presStyleCnt="11">
        <dgm:presLayoutVars>
          <dgm:chMax val="0"/>
          <dgm:bulletEnabled val="1"/>
        </dgm:presLayoutVars>
      </dgm:prSet>
      <dgm:spPr/>
      <dgm:t>
        <a:bodyPr/>
        <a:lstStyle/>
        <a:p>
          <a:endParaRPr lang="tr-TR"/>
        </a:p>
      </dgm:t>
    </dgm:pt>
    <dgm:pt modelId="{C1D0EB28-5DC4-445A-83E1-E7610798CDD5}" type="pres">
      <dgm:prSet presAssocID="{152B6A0F-357F-4880-8E19-35562798D8E3}" presName="spacer" presStyleCnt="0"/>
      <dgm:spPr/>
    </dgm:pt>
    <dgm:pt modelId="{AFD08461-955E-4A46-A94C-6F1384D8B2F6}" type="pres">
      <dgm:prSet presAssocID="{9B040252-78CD-4AA0-93C5-8938361BE1D1}" presName="parentText" presStyleLbl="node1" presStyleIdx="6" presStyleCnt="11">
        <dgm:presLayoutVars>
          <dgm:chMax val="0"/>
          <dgm:bulletEnabled val="1"/>
        </dgm:presLayoutVars>
      </dgm:prSet>
      <dgm:spPr/>
      <dgm:t>
        <a:bodyPr/>
        <a:lstStyle/>
        <a:p>
          <a:endParaRPr lang="tr-TR"/>
        </a:p>
      </dgm:t>
    </dgm:pt>
    <dgm:pt modelId="{65C409B7-DFB3-4376-95E4-A9485AF5012C}" type="pres">
      <dgm:prSet presAssocID="{A450324A-B370-4221-BD28-4F898E1B999C}" presName="spacer" presStyleCnt="0"/>
      <dgm:spPr/>
    </dgm:pt>
    <dgm:pt modelId="{800C0890-918E-4BB1-8FDB-773A994938FB}" type="pres">
      <dgm:prSet presAssocID="{6E9FC39F-7157-42D4-90EE-F6D9ED8C705A}" presName="parentText" presStyleLbl="node1" presStyleIdx="7" presStyleCnt="11">
        <dgm:presLayoutVars>
          <dgm:chMax val="0"/>
          <dgm:bulletEnabled val="1"/>
        </dgm:presLayoutVars>
      </dgm:prSet>
      <dgm:spPr/>
      <dgm:t>
        <a:bodyPr/>
        <a:lstStyle/>
        <a:p>
          <a:endParaRPr lang="tr-TR"/>
        </a:p>
      </dgm:t>
    </dgm:pt>
    <dgm:pt modelId="{3BBFB8A5-458D-48C8-831F-D33B86C0EB97}" type="pres">
      <dgm:prSet presAssocID="{5BEBF3CC-A8B5-435D-8860-295088CD1579}" presName="spacer" presStyleCnt="0"/>
      <dgm:spPr/>
    </dgm:pt>
    <dgm:pt modelId="{4B2B23BE-8B2F-4B63-A1D8-511859EE4711}" type="pres">
      <dgm:prSet presAssocID="{003A3BF3-71C0-4D3F-8CA9-5BC4C72B48F6}" presName="parentText" presStyleLbl="node1" presStyleIdx="8" presStyleCnt="11">
        <dgm:presLayoutVars>
          <dgm:chMax val="0"/>
          <dgm:bulletEnabled val="1"/>
        </dgm:presLayoutVars>
      </dgm:prSet>
      <dgm:spPr/>
      <dgm:t>
        <a:bodyPr/>
        <a:lstStyle/>
        <a:p>
          <a:endParaRPr lang="tr-TR"/>
        </a:p>
      </dgm:t>
    </dgm:pt>
    <dgm:pt modelId="{F51AB77A-F2B9-45F3-AEE9-DBFDFA6F0259}" type="pres">
      <dgm:prSet presAssocID="{07EFB758-DFC1-4044-A48C-48C4B67BCBFD}" presName="spacer" presStyleCnt="0"/>
      <dgm:spPr/>
    </dgm:pt>
    <dgm:pt modelId="{E3C4C618-EF37-4ECE-99B8-1928E637A668}" type="pres">
      <dgm:prSet presAssocID="{243D069F-A12E-43E8-A51C-5F009570432F}" presName="parentText" presStyleLbl="node1" presStyleIdx="9" presStyleCnt="11">
        <dgm:presLayoutVars>
          <dgm:chMax val="0"/>
          <dgm:bulletEnabled val="1"/>
        </dgm:presLayoutVars>
      </dgm:prSet>
      <dgm:spPr/>
      <dgm:t>
        <a:bodyPr/>
        <a:lstStyle/>
        <a:p>
          <a:endParaRPr lang="tr-TR"/>
        </a:p>
      </dgm:t>
    </dgm:pt>
    <dgm:pt modelId="{3AD71195-307B-45E3-8892-F21DC6C3D7D2}" type="pres">
      <dgm:prSet presAssocID="{52E33668-DBAB-4DCC-BCAF-A2F00E4E5EEA}" presName="spacer" presStyleCnt="0"/>
      <dgm:spPr/>
    </dgm:pt>
    <dgm:pt modelId="{783B25A8-80E4-44DB-AB4F-A7602D409B43}" type="pres">
      <dgm:prSet presAssocID="{53A153DF-680A-4FB1-B02F-DFCF450D2B30}" presName="parentText" presStyleLbl="node1" presStyleIdx="10" presStyleCnt="11">
        <dgm:presLayoutVars>
          <dgm:chMax val="0"/>
          <dgm:bulletEnabled val="1"/>
        </dgm:presLayoutVars>
      </dgm:prSet>
      <dgm:spPr/>
      <dgm:t>
        <a:bodyPr/>
        <a:lstStyle/>
        <a:p>
          <a:endParaRPr lang="tr-TR"/>
        </a:p>
      </dgm:t>
    </dgm:pt>
  </dgm:ptLst>
  <dgm:cxnLst>
    <dgm:cxn modelId="{A45DE82B-6869-470A-858B-F6870A7D519D}" srcId="{982933D9-63CE-4B65-81AC-134B518D02CE}" destId="{53A153DF-680A-4FB1-B02F-DFCF450D2B30}" srcOrd="10" destOrd="0" parTransId="{2DE629ED-4699-49E9-B972-AF5C08EBB1EE}" sibTransId="{CFEDA9A8-93CA-4AAE-879E-55F12E0D2FE4}"/>
    <dgm:cxn modelId="{AFD1E0B6-2D17-4C49-A46C-86906878170E}" srcId="{982933D9-63CE-4B65-81AC-134B518D02CE}" destId="{79149F00-B15C-4FFF-A257-7094CE5FEC22}" srcOrd="0" destOrd="0" parTransId="{B261A8E9-8479-4366-AA3B-A3B9071D4400}" sibTransId="{08AE0869-6D01-4B2D-90B9-26153B7E88C5}"/>
    <dgm:cxn modelId="{495AC489-CE93-4BE6-8F55-809AD0F69704}" type="presOf" srcId="{FEDB8939-D8D3-4AE7-A36B-45109B54DC24}" destId="{88B80879-7955-48F6-8D1C-B1AB47BB0451}" srcOrd="0" destOrd="0" presId="urn:microsoft.com/office/officeart/2005/8/layout/vList2"/>
    <dgm:cxn modelId="{1D927376-07DF-4762-8638-48F1D00EA2F9}" srcId="{982933D9-63CE-4B65-81AC-134B518D02CE}" destId="{6E9FC39F-7157-42D4-90EE-F6D9ED8C705A}" srcOrd="7" destOrd="0" parTransId="{DCF361CA-EB1F-4D28-8438-BB62C3371136}" sibTransId="{5BEBF3CC-A8B5-435D-8860-295088CD1579}"/>
    <dgm:cxn modelId="{3DFF8C80-9271-4E5F-8A58-E700EBF8A0B9}" srcId="{982933D9-63CE-4B65-81AC-134B518D02CE}" destId="{9B040252-78CD-4AA0-93C5-8938361BE1D1}" srcOrd="6" destOrd="0" parTransId="{95EB0A21-CFA5-4426-8FA2-FB685A8BF53E}" sibTransId="{A450324A-B370-4221-BD28-4F898E1B999C}"/>
    <dgm:cxn modelId="{FAC78F02-654C-4671-8A7B-D0A91E4E23A4}" type="presOf" srcId="{478DBACC-9858-48C9-9CB7-F0AD4C244747}" destId="{F561B0B0-CA6D-4F70-90FA-8CC4C11AB624}" srcOrd="0" destOrd="0" presId="urn:microsoft.com/office/officeart/2005/8/layout/vList2"/>
    <dgm:cxn modelId="{52ADA6AF-CD6A-4A6A-B5AB-71B9F2AF792D}" srcId="{982933D9-63CE-4B65-81AC-134B518D02CE}" destId="{2B025D04-11F6-4FB9-BAE3-DB2A3619C638}" srcOrd="1" destOrd="0" parTransId="{C23A20EB-D4E6-485A-817A-BAEF43EB3940}" sibTransId="{016E13CA-0B9B-4B64-BE2F-50C098CED597}"/>
    <dgm:cxn modelId="{D949E6C2-2D7D-41DD-A2AF-13CF4509E2B6}" srcId="{982933D9-63CE-4B65-81AC-134B518D02CE}" destId="{478DBACC-9858-48C9-9CB7-F0AD4C244747}" srcOrd="4" destOrd="0" parTransId="{28C8E7A7-3C80-4037-9C58-E8F479168BFC}" sibTransId="{387EA032-6D63-49D9-A2E3-4E7116D458B1}"/>
    <dgm:cxn modelId="{68EE490B-E4BE-452F-BBA9-C14BDDB6034F}" type="presOf" srcId="{243D069F-A12E-43E8-A51C-5F009570432F}" destId="{E3C4C618-EF37-4ECE-99B8-1928E637A668}" srcOrd="0" destOrd="0" presId="urn:microsoft.com/office/officeart/2005/8/layout/vList2"/>
    <dgm:cxn modelId="{C50BDBF5-AFD9-478D-AA26-EB30CB263C6F}" srcId="{982933D9-63CE-4B65-81AC-134B518D02CE}" destId="{003A3BF3-71C0-4D3F-8CA9-5BC4C72B48F6}" srcOrd="8" destOrd="0" parTransId="{B872F543-CD41-4944-A469-F13B1B6A7B04}" sibTransId="{07EFB758-DFC1-4044-A48C-48C4B67BCBFD}"/>
    <dgm:cxn modelId="{8B42F7FD-20EB-4F15-80F5-95DB3A0F218E}" type="presOf" srcId="{6E9FC39F-7157-42D4-90EE-F6D9ED8C705A}" destId="{800C0890-918E-4BB1-8FDB-773A994938FB}" srcOrd="0" destOrd="0" presId="urn:microsoft.com/office/officeart/2005/8/layout/vList2"/>
    <dgm:cxn modelId="{5A33D91E-3A2C-4453-8EE0-221C54D18AF7}" type="presOf" srcId="{982933D9-63CE-4B65-81AC-134B518D02CE}" destId="{9E792D0C-F71B-45A1-AAE5-A5179AC86504}" srcOrd="0" destOrd="0" presId="urn:microsoft.com/office/officeart/2005/8/layout/vList2"/>
    <dgm:cxn modelId="{FCE925F4-DA9C-4E70-A8ED-7719455027BD}" type="presOf" srcId="{79149F00-B15C-4FFF-A257-7094CE5FEC22}" destId="{28C0EBFC-9050-46EB-A975-D88A325A4A3A}" srcOrd="0" destOrd="0" presId="urn:microsoft.com/office/officeart/2005/8/layout/vList2"/>
    <dgm:cxn modelId="{E7D59DC8-A7AD-45CA-8526-36C980B835BE}" srcId="{982933D9-63CE-4B65-81AC-134B518D02CE}" destId="{7DA70CFE-1831-4E5F-9CFD-B5393EA5A4D4}" srcOrd="2" destOrd="0" parTransId="{A400BF17-0E99-4F09-90C8-5D7F3DDC43F5}" sibTransId="{10740390-980F-46F8-8BF5-34C63A537D73}"/>
    <dgm:cxn modelId="{5198F7F4-91C7-4DA5-BF42-EB2ACAA3ACD0}" srcId="{982933D9-63CE-4B65-81AC-134B518D02CE}" destId="{FEDB8939-D8D3-4AE7-A36B-45109B54DC24}" srcOrd="3" destOrd="0" parTransId="{D4C9F39D-4115-46BD-95D7-782C057A7F93}" sibTransId="{00DA3DF1-AC68-4A90-89AC-3A74A37CAD51}"/>
    <dgm:cxn modelId="{7CE0C7A9-90D9-4234-9D2C-FF71819EC1CA}" type="presOf" srcId="{7DA70CFE-1831-4E5F-9CFD-B5393EA5A4D4}" destId="{9B580189-B34C-4C62-A077-D55A0CD6AB3E}" srcOrd="0" destOrd="0" presId="urn:microsoft.com/office/officeart/2005/8/layout/vList2"/>
    <dgm:cxn modelId="{66E6C1C2-0F92-4268-937D-5FE115570FC6}" srcId="{982933D9-63CE-4B65-81AC-134B518D02CE}" destId="{243D069F-A12E-43E8-A51C-5F009570432F}" srcOrd="9" destOrd="0" parTransId="{FCEC7A94-6B04-4968-BDCC-4787BF20BD7E}" sibTransId="{52E33668-DBAB-4DCC-BCAF-A2F00E4E5EEA}"/>
    <dgm:cxn modelId="{5196EC5C-042D-4CBC-AD73-C3421E28F36A}" type="presOf" srcId="{9B040252-78CD-4AA0-93C5-8938361BE1D1}" destId="{AFD08461-955E-4A46-A94C-6F1384D8B2F6}" srcOrd="0" destOrd="0" presId="urn:microsoft.com/office/officeart/2005/8/layout/vList2"/>
    <dgm:cxn modelId="{8582AABB-E8E6-4E31-B8FF-39444520C7EC}" type="presOf" srcId="{2B025D04-11F6-4FB9-BAE3-DB2A3619C638}" destId="{37BE8D7F-8108-45A7-9ED6-9D6C9312D2DC}" srcOrd="0" destOrd="0" presId="urn:microsoft.com/office/officeart/2005/8/layout/vList2"/>
    <dgm:cxn modelId="{AFEA39F1-C651-4F5E-BF5F-444B1488F7B0}" type="presOf" srcId="{A045075F-9F42-4618-B175-9F5B40FB35D6}" destId="{F40EFB0A-C1E4-4ECD-A7B2-E561E308B703}" srcOrd="0" destOrd="0" presId="urn:microsoft.com/office/officeart/2005/8/layout/vList2"/>
    <dgm:cxn modelId="{6EF334E1-B5BD-4935-86F1-D45DEA5D572C}" type="presOf" srcId="{53A153DF-680A-4FB1-B02F-DFCF450D2B30}" destId="{783B25A8-80E4-44DB-AB4F-A7602D409B43}" srcOrd="0" destOrd="0" presId="urn:microsoft.com/office/officeart/2005/8/layout/vList2"/>
    <dgm:cxn modelId="{A7F768D9-F9AD-4CA2-9B05-BC2BB9F4D6BE}" type="presOf" srcId="{003A3BF3-71C0-4D3F-8CA9-5BC4C72B48F6}" destId="{4B2B23BE-8B2F-4B63-A1D8-511859EE4711}" srcOrd="0" destOrd="0" presId="urn:microsoft.com/office/officeart/2005/8/layout/vList2"/>
    <dgm:cxn modelId="{8C0EEC48-51C4-407C-B98E-951592654520}" srcId="{982933D9-63CE-4B65-81AC-134B518D02CE}" destId="{A045075F-9F42-4618-B175-9F5B40FB35D6}" srcOrd="5" destOrd="0" parTransId="{319096BE-0C37-45B3-BC5C-B4F1B887541B}" sibTransId="{152B6A0F-357F-4880-8E19-35562798D8E3}"/>
    <dgm:cxn modelId="{54CC1D82-2FCD-4492-9A3D-3089916BD90C}" type="presParOf" srcId="{9E792D0C-F71B-45A1-AAE5-A5179AC86504}" destId="{28C0EBFC-9050-46EB-A975-D88A325A4A3A}" srcOrd="0" destOrd="0" presId="urn:microsoft.com/office/officeart/2005/8/layout/vList2"/>
    <dgm:cxn modelId="{7EB68E70-46B3-4C1C-AA80-F80EAC4A4F88}" type="presParOf" srcId="{9E792D0C-F71B-45A1-AAE5-A5179AC86504}" destId="{04EFB723-F925-403D-A6B2-B856D388F18F}" srcOrd="1" destOrd="0" presId="urn:microsoft.com/office/officeart/2005/8/layout/vList2"/>
    <dgm:cxn modelId="{8C0B2EBE-A9A6-4C29-A2C5-667002726034}" type="presParOf" srcId="{9E792D0C-F71B-45A1-AAE5-A5179AC86504}" destId="{37BE8D7F-8108-45A7-9ED6-9D6C9312D2DC}" srcOrd="2" destOrd="0" presId="urn:microsoft.com/office/officeart/2005/8/layout/vList2"/>
    <dgm:cxn modelId="{301FDBE6-5047-4791-A58F-C811F23D2DDE}" type="presParOf" srcId="{9E792D0C-F71B-45A1-AAE5-A5179AC86504}" destId="{BAD74C7E-1EC5-4E07-8085-A04CBCAE6449}" srcOrd="3" destOrd="0" presId="urn:microsoft.com/office/officeart/2005/8/layout/vList2"/>
    <dgm:cxn modelId="{3B97FE56-0AEC-49B2-8523-1D8AD018BC19}" type="presParOf" srcId="{9E792D0C-F71B-45A1-AAE5-A5179AC86504}" destId="{9B580189-B34C-4C62-A077-D55A0CD6AB3E}" srcOrd="4" destOrd="0" presId="urn:microsoft.com/office/officeart/2005/8/layout/vList2"/>
    <dgm:cxn modelId="{C9D36A14-D3FF-4738-85E3-C843D8C2A572}" type="presParOf" srcId="{9E792D0C-F71B-45A1-AAE5-A5179AC86504}" destId="{AEBD31E8-7AA3-403A-90BB-B6C638F34987}" srcOrd="5" destOrd="0" presId="urn:microsoft.com/office/officeart/2005/8/layout/vList2"/>
    <dgm:cxn modelId="{0392DC99-875E-45DD-96D9-04698704B134}" type="presParOf" srcId="{9E792D0C-F71B-45A1-AAE5-A5179AC86504}" destId="{88B80879-7955-48F6-8D1C-B1AB47BB0451}" srcOrd="6" destOrd="0" presId="urn:microsoft.com/office/officeart/2005/8/layout/vList2"/>
    <dgm:cxn modelId="{F821B260-F2C9-4DCA-9819-B933D7480280}" type="presParOf" srcId="{9E792D0C-F71B-45A1-AAE5-A5179AC86504}" destId="{05A8806A-88DD-4B0E-95F9-33F859C8F555}" srcOrd="7" destOrd="0" presId="urn:microsoft.com/office/officeart/2005/8/layout/vList2"/>
    <dgm:cxn modelId="{7BFCB682-5FCC-484F-B187-32DB828F3C96}" type="presParOf" srcId="{9E792D0C-F71B-45A1-AAE5-A5179AC86504}" destId="{F561B0B0-CA6D-4F70-90FA-8CC4C11AB624}" srcOrd="8" destOrd="0" presId="urn:microsoft.com/office/officeart/2005/8/layout/vList2"/>
    <dgm:cxn modelId="{27B41D81-8358-45E4-8B9E-80D6043ED291}" type="presParOf" srcId="{9E792D0C-F71B-45A1-AAE5-A5179AC86504}" destId="{E1DD2EBF-EFA5-4B8F-9731-7745524B79FB}" srcOrd="9" destOrd="0" presId="urn:microsoft.com/office/officeart/2005/8/layout/vList2"/>
    <dgm:cxn modelId="{090B1583-9605-4299-9586-1EE8803B210B}" type="presParOf" srcId="{9E792D0C-F71B-45A1-AAE5-A5179AC86504}" destId="{F40EFB0A-C1E4-4ECD-A7B2-E561E308B703}" srcOrd="10" destOrd="0" presId="urn:microsoft.com/office/officeart/2005/8/layout/vList2"/>
    <dgm:cxn modelId="{A94AEC54-EB24-44A0-BB8C-B3D40452171A}" type="presParOf" srcId="{9E792D0C-F71B-45A1-AAE5-A5179AC86504}" destId="{C1D0EB28-5DC4-445A-83E1-E7610798CDD5}" srcOrd="11" destOrd="0" presId="urn:microsoft.com/office/officeart/2005/8/layout/vList2"/>
    <dgm:cxn modelId="{63D0B24B-B085-4970-9E5B-94DBD7E307E4}" type="presParOf" srcId="{9E792D0C-F71B-45A1-AAE5-A5179AC86504}" destId="{AFD08461-955E-4A46-A94C-6F1384D8B2F6}" srcOrd="12" destOrd="0" presId="urn:microsoft.com/office/officeart/2005/8/layout/vList2"/>
    <dgm:cxn modelId="{7F8FC099-B6E5-476C-B2FC-E251FD61AFE8}" type="presParOf" srcId="{9E792D0C-F71B-45A1-AAE5-A5179AC86504}" destId="{65C409B7-DFB3-4376-95E4-A9485AF5012C}" srcOrd="13" destOrd="0" presId="urn:microsoft.com/office/officeart/2005/8/layout/vList2"/>
    <dgm:cxn modelId="{D779B116-9C20-49DA-90BB-3714284AD9D1}" type="presParOf" srcId="{9E792D0C-F71B-45A1-AAE5-A5179AC86504}" destId="{800C0890-918E-4BB1-8FDB-773A994938FB}" srcOrd="14" destOrd="0" presId="urn:microsoft.com/office/officeart/2005/8/layout/vList2"/>
    <dgm:cxn modelId="{998585E1-5CB3-4209-AFC3-638C8FF93A95}" type="presParOf" srcId="{9E792D0C-F71B-45A1-AAE5-A5179AC86504}" destId="{3BBFB8A5-458D-48C8-831F-D33B86C0EB97}" srcOrd="15" destOrd="0" presId="urn:microsoft.com/office/officeart/2005/8/layout/vList2"/>
    <dgm:cxn modelId="{1B88C12C-CCAA-4E25-A787-C46FC346FB0C}" type="presParOf" srcId="{9E792D0C-F71B-45A1-AAE5-A5179AC86504}" destId="{4B2B23BE-8B2F-4B63-A1D8-511859EE4711}" srcOrd="16" destOrd="0" presId="urn:microsoft.com/office/officeart/2005/8/layout/vList2"/>
    <dgm:cxn modelId="{603D96E6-2ABC-443B-8F9B-385D7950AA47}" type="presParOf" srcId="{9E792D0C-F71B-45A1-AAE5-A5179AC86504}" destId="{F51AB77A-F2B9-45F3-AEE9-DBFDFA6F0259}" srcOrd="17" destOrd="0" presId="urn:microsoft.com/office/officeart/2005/8/layout/vList2"/>
    <dgm:cxn modelId="{D983A37C-EF9F-4AD4-B7BC-97361846421C}" type="presParOf" srcId="{9E792D0C-F71B-45A1-AAE5-A5179AC86504}" destId="{E3C4C618-EF37-4ECE-99B8-1928E637A668}" srcOrd="18" destOrd="0" presId="urn:microsoft.com/office/officeart/2005/8/layout/vList2"/>
    <dgm:cxn modelId="{F633B464-45C7-42B3-A787-C1588E83E2F5}" type="presParOf" srcId="{9E792D0C-F71B-45A1-AAE5-A5179AC86504}" destId="{3AD71195-307B-45E3-8892-F21DC6C3D7D2}" srcOrd="19" destOrd="0" presId="urn:microsoft.com/office/officeart/2005/8/layout/vList2"/>
    <dgm:cxn modelId="{5E400164-3F4E-4E43-9277-B591F1A10E4A}" type="presParOf" srcId="{9E792D0C-F71B-45A1-AAE5-A5179AC86504}" destId="{783B25A8-80E4-44DB-AB4F-A7602D409B43}" srcOrd="2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23C950-E7D2-41C0-9F32-6DF270677D8B}">
      <dsp:nvSpPr>
        <dsp:cNvPr id="0" name=""/>
        <dsp:cNvSpPr/>
      </dsp:nvSpPr>
      <dsp:spPr>
        <a:xfrm>
          <a:off x="0" y="1365647"/>
          <a:ext cx="3264753" cy="1430591"/>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tr-TR" sz="1700" b="0" kern="1200" cap="none" spc="0" dirty="0" smtClean="0">
              <a:ln w="0"/>
              <a:effectLst>
                <a:outerShdw blurRad="38100" dist="19050" dir="2700000" algn="tl" rotWithShape="0">
                  <a:schemeClr val="dk1">
                    <a:alpha val="40000"/>
                  </a:schemeClr>
                </a:outerShdw>
              </a:effectLst>
            </a:rPr>
            <a:t>Teknoloji ve Yenilik Destek Programları Başkanlığı (TEYDEB)</a:t>
          </a:r>
          <a:endParaRPr lang="tr-TR" sz="1700" b="0" kern="1200" cap="none" spc="0" dirty="0">
            <a:ln w="0"/>
            <a:effectLst>
              <a:outerShdw blurRad="38100" dist="19050" dir="2700000" algn="tl" rotWithShape="0">
                <a:schemeClr val="dk1">
                  <a:alpha val="40000"/>
                </a:schemeClr>
              </a:outerShdw>
            </a:effectLst>
          </a:endParaRPr>
        </a:p>
      </dsp:txBody>
      <dsp:txXfrm>
        <a:off x="41901" y="1407548"/>
        <a:ext cx="3180951" cy="1346789"/>
      </dsp:txXfrm>
    </dsp:sp>
    <dsp:sp modelId="{1D9F4410-3C1C-4941-B526-B46DC1C62CE0}">
      <dsp:nvSpPr>
        <dsp:cNvPr id="0" name=""/>
        <dsp:cNvSpPr/>
      </dsp:nvSpPr>
      <dsp:spPr>
        <a:xfrm rot="19185090">
          <a:off x="3037771" y="1433725"/>
          <a:ext cx="1917481" cy="55544"/>
        </a:xfrm>
        <a:custGeom>
          <a:avLst/>
          <a:gdLst/>
          <a:ahLst/>
          <a:cxnLst/>
          <a:rect l="0" t="0" r="0" b="0"/>
          <a:pathLst>
            <a:path>
              <a:moveTo>
                <a:pt x="0" y="27772"/>
              </a:moveTo>
              <a:lnTo>
                <a:pt x="1917481" y="27772"/>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tr-TR" sz="700" b="0" kern="1200" cap="none" spc="0">
            <a:ln w="0"/>
            <a:solidFill>
              <a:schemeClr val="tx1"/>
            </a:solidFill>
            <a:effectLst>
              <a:outerShdw blurRad="38100" dist="19050" dir="2700000" algn="tl" rotWithShape="0">
                <a:schemeClr val="dk1">
                  <a:alpha val="40000"/>
                </a:schemeClr>
              </a:outerShdw>
            </a:effectLst>
          </a:endParaRPr>
        </a:p>
      </dsp:txBody>
      <dsp:txXfrm>
        <a:off x="3948574" y="1413560"/>
        <a:ext cx="95874" cy="95874"/>
      </dsp:txXfrm>
    </dsp:sp>
    <dsp:sp modelId="{058F67A6-B272-42A7-9136-41083B438B76}">
      <dsp:nvSpPr>
        <dsp:cNvPr id="0" name=""/>
        <dsp:cNvSpPr/>
      </dsp:nvSpPr>
      <dsp:spPr>
        <a:xfrm>
          <a:off x="4728270" y="126755"/>
          <a:ext cx="3613474" cy="1430591"/>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tr-TR" sz="1700" b="0" kern="1200" cap="none" spc="0" dirty="0" smtClean="0">
              <a:ln w="0"/>
              <a:effectLst>
                <a:outerShdw blurRad="38100" dist="19050" dir="2700000" algn="tl" rotWithShape="0">
                  <a:schemeClr val="dk1">
                    <a:alpha val="40000"/>
                  </a:schemeClr>
                </a:outerShdw>
              </a:effectLst>
            </a:rPr>
            <a:t>Ülkemiz özel sektör kuruluşlarının araştırma-teknoloji geliştirme ve yenilik </a:t>
          </a:r>
          <a:r>
            <a:rPr lang="tr-TR" sz="1700" b="0" kern="1200" cap="none" spc="0" smtClean="0">
              <a:ln w="0"/>
              <a:effectLst>
                <a:outerShdw blurRad="38100" dist="19050" dir="2700000" algn="tl" rotWithShape="0">
                  <a:schemeClr val="dk1">
                    <a:alpha val="40000"/>
                  </a:schemeClr>
                </a:outerShdw>
              </a:effectLst>
            </a:rPr>
            <a:t>faaliyetlerini desteklemek,</a:t>
          </a:r>
          <a:endParaRPr lang="tr-TR" sz="1700" b="0" kern="1200" cap="none" spc="0" dirty="0">
            <a:ln w="0"/>
            <a:effectLst>
              <a:outerShdw blurRad="38100" dist="19050" dir="2700000" algn="tl" rotWithShape="0">
                <a:schemeClr val="dk1">
                  <a:alpha val="40000"/>
                </a:schemeClr>
              </a:outerShdw>
            </a:effectLst>
          </a:endParaRPr>
        </a:p>
      </dsp:txBody>
      <dsp:txXfrm>
        <a:off x="4770171" y="168656"/>
        <a:ext cx="3529672" cy="1346789"/>
      </dsp:txXfrm>
    </dsp:sp>
    <dsp:sp modelId="{D5D6CA2C-8F51-4885-89CB-7091D6592DD2}">
      <dsp:nvSpPr>
        <dsp:cNvPr id="0" name=""/>
        <dsp:cNvSpPr/>
      </dsp:nvSpPr>
      <dsp:spPr>
        <a:xfrm rot="474095">
          <a:off x="3257595" y="2156810"/>
          <a:ext cx="1507788" cy="55544"/>
        </a:xfrm>
        <a:custGeom>
          <a:avLst/>
          <a:gdLst/>
          <a:ahLst/>
          <a:cxnLst/>
          <a:rect l="0" t="0" r="0" b="0"/>
          <a:pathLst>
            <a:path>
              <a:moveTo>
                <a:pt x="0" y="27772"/>
              </a:moveTo>
              <a:lnTo>
                <a:pt x="1507788" y="27772"/>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b="0" kern="1200" cap="none" spc="0">
            <a:ln w="0"/>
            <a:solidFill>
              <a:schemeClr val="tx1"/>
            </a:solidFill>
            <a:effectLst>
              <a:outerShdw blurRad="38100" dist="19050" dir="2700000" algn="tl" rotWithShape="0">
                <a:schemeClr val="dk1">
                  <a:alpha val="40000"/>
                </a:schemeClr>
              </a:outerShdw>
            </a:effectLst>
          </a:endParaRPr>
        </a:p>
      </dsp:txBody>
      <dsp:txXfrm>
        <a:off x="3973795" y="2146888"/>
        <a:ext cx="75389" cy="75389"/>
      </dsp:txXfrm>
    </dsp:sp>
    <dsp:sp modelId="{0D90E99A-2A02-4D91-9FDF-BEF9E58374F3}">
      <dsp:nvSpPr>
        <dsp:cNvPr id="0" name=""/>
        <dsp:cNvSpPr/>
      </dsp:nvSpPr>
      <dsp:spPr>
        <a:xfrm>
          <a:off x="4758227" y="1578834"/>
          <a:ext cx="3583517" cy="141877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tr-TR" sz="1700" b="0" kern="1200" cap="none" spc="0" dirty="0" smtClean="0">
              <a:ln w="0"/>
              <a:effectLst>
                <a:outerShdw blurRad="38100" dist="19050" dir="2700000" algn="tl" rotWithShape="0">
                  <a:schemeClr val="dk1">
                    <a:alpha val="40000"/>
                  </a:schemeClr>
                </a:outerShdw>
              </a:effectLst>
            </a:rPr>
            <a:t>Girişimcilik ve üniversite sanayi iş birliğini desteklemek,</a:t>
          </a:r>
        </a:p>
      </dsp:txBody>
      <dsp:txXfrm>
        <a:off x="4799782" y="1620389"/>
        <a:ext cx="3500407" cy="1335665"/>
      </dsp:txXfrm>
    </dsp:sp>
    <dsp:sp modelId="{B8AEFBB6-1729-4988-B145-D6823F71E335}">
      <dsp:nvSpPr>
        <dsp:cNvPr id="0" name=""/>
        <dsp:cNvSpPr/>
      </dsp:nvSpPr>
      <dsp:spPr>
        <a:xfrm rot="2730428">
          <a:off x="2941709" y="2823409"/>
          <a:ext cx="2159532" cy="55544"/>
        </a:xfrm>
        <a:custGeom>
          <a:avLst/>
          <a:gdLst/>
          <a:ahLst/>
          <a:cxnLst/>
          <a:rect l="0" t="0" r="0" b="0"/>
          <a:pathLst>
            <a:path>
              <a:moveTo>
                <a:pt x="0" y="27772"/>
              </a:moveTo>
              <a:lnTo>
                <a:pt x="2159532" y="27772"/>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tr-TR" sz="800" kern="1200"/>
        </a:p>
      </dsp:txBody>
      <dsp:txXfrm>
        <a:off x="3967487" y="2797192"/>
        <a:ext cx="107976" cy="107976"/>
      </dsp:txXfrm>
    </dsp:sp>
    <dsp:sp modelId="{9A08E8D2-D01A-4354-BE68-52125C43C40A}">
      <dsp:nvSpPr>
        <dsp:cNvPr id="0" name=""/>
        <dsp:cNvSpPr/>
      </dsp:nvSpPr>
      <dsp:spPr>
        <a:xfrm>
          <a:off x="4778198" y="2979498"/>
          <a:ext cx="3563546" cy="1283841"/>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tr-TR" sz="1700" b="0" kern="1200" cap="none" spc="0" dirty="0" smtClean="0">
              <a:ln w="0"/>
              <a:effectLst>
                <a:outerShdw blurRad="38100" dist="19050" dir="2700000" algn="tl" rotWithShape="0">
                  <a:schemeClr val="dk1">
                    <a:alpha val="40000"/>
                  </a:schemeClr>
                </a:outerShdw>
              </a:effectLst>
            </a:rPr>
            <a:t>Türk sanayisinin araştırma-teknoloji geliştirme yeteneğinin, yenilikçi kültürünün ve rekabet gücünün artırılmasına katkıda bulunmak amacıyla kurulmuştur.</a:t>
          </a:r>
        </a:p>
      </dsp:txBody>
      <dsp:txXfrm>
        <a:off x="4815800" y="3017100"/>
        <a:ext cx="3488342" cy="12086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918F9F-DE37-4C0A-8A6E-7AEF10BF64F6}">
      <dsp:nvSpPr>
        <dsp:cNvPr id="0" name=""/>
        <dsp:cNvSpPr/>
      </dsp:nvSpPr>
      <dsp:spPr>
        <a:xfrm>
          <a:off x="0" y="480"/>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42A3071-C7B8-417C-9D9C-77BD07B6D71A}">
      <dsp:nvSpPr>
        <dsp:cNvPr id="0" name=""/>
        <dsp:cNvSpPr/>
      </dsp:nvSpPr>
      <dsp:spPr>
        <a:xfrm>
          <a:off x="0" y="480"/>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Proje ve kaynak yönetimi yeteneğinin kazanılması</a:t>
          </a:r>
          <a:endParaRPr lang="tr-TR" sz="1300" kern="1200" dirty="0"/>
        </a:p>
      </dsp:txBody>
      <dsp:txXfrm>
        <a:off x="0" y="480"/>
        <a:ext cx="6136064" cy="393413"/>
      </dsp:txXfrm>
    </dsp:sp>
    <dsp:sp modelId="{AB0EF725-DF4A-4720-9FE5-B5CFFE38780C}">
      <dsp:nvSpPr>
        <dsp:cNvPr id="0" name=""/>
        <dsp:cNvSpPr/>
      </dsp:nvSpPr>
      <dsp:spPr>
        <a:xfrm>
          <a:off x="0" y="393894"/>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6BCB183C-F07E-42F7-9F4D-A8633855FEE1}">
      <dsp:nvSpPr>
        <dsp:cNvPr id="0" name=""/>
        <dsp:cNvSpPr/>
      </dsp:nvSpPr>
      <dsp:spPr>
        <a:xfrm>
          <a:off x="0" y="393894"/>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Ar-Ge kültürü ve Ar-Ge yapılanmasının oluşturulması</a:t>
          </a:r>
          <a:endParaRPr lang="tr-TR" sz="1300" kern="1200" dirty="0"/>
        </a:p>
      </dsp:txBody>
      <dsp:txXfrm>
        <a:off x="0" y="393894"/>
        <a:ext cx="6136064" cy="393413"/>
      </dsp:txXfrm>
    </dsp:sp>
    <dsp:sp modelId="{9AA7370B-D00B-4194-A205-77D09D58A940}">
      <dsp:nvSpPr>
        <dsp:cNvPr id="0" name=""/>
        <dsp:cNvSpPr/>
      </dsp:nvSpPr>
      <dsp:spPr>
        <a:xfrm>
          <a:off x="0" y="787308"/>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79F8256-ADBE-4E33-A0F4-AE689D43EDA4}">
      <dsp:nvSpPr>
        <dsp:cNvPr id="0" name=""/>
        <dsp:cNvSpPr/>
      </dsp:nvSpPr>
      <dsp:spPr>
        <a:xfrm>
          <a:off x="0" y="787308"/>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Bilgi kazanımlarının </a:t>
          </a:r>
          <a:r>
            <a:rPr lang="tr-TR" sz="1300" b="0" i="0" kern="1200" dirty="0" err="1"/>
            <a:t>dokümante</a:t>
          </a:r>
          <a:r>
            <a:rPr lang="tr-TR" sz="1300" b="0" i="0" kern="1200" dirty="0"/>
            <a:t> edilerek kalıcılığının ve sürekliliğinin sağlanması</a:t>
          </a:r>
          <a:endParaRPr lang="tr-TR" sz="1300" kern="1200" dirty="0"/>
        </a:p>
      </dsp:txBody>
      <dsp:txXfrm>
        <a:off x="0" y="787308"/>
        <a:ext cx="6136064" cy="393413"/>
      </dsp:txXfrm>
    </dsp:sp>
    <dsp:sp modelId="{55E05517-61F8-4E24-8989-37CD1C06F42F}">
      <dsp:nvSpPr>
        <dsp:cNvPr id="0" name=""/>
        <dsp:cNvSpPr/>
      </dsp:nvSpPr>
      <dsp:spPr>
        <a:xfrm>
          <a:off x="0" y="1180721"/>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760CB28-2A61-4405-A159-62C15C533D88}">
      <dsp:nvSpPr>
        <dsp:cNvPr id="0" name=""/>
        <dsp:cNvSpPr/>
      </dsp:nvSpPr>
      <dsp:spPr>
        <a:xfrm>
          <a:off x="0" y="1180721"/>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Üniversite - sanayi işbirliğinin oluşturulması</a:t>
          </a:r>
          <a:endParaRPr lang="tr-TR" sz="1300" kern="1200" dirty="0"/>
        </a:p>
      </dsp:txBody>
      <dsp:txXfrm>
        <a:off x="0" y="1180721"/>
        <a:ext cx="6136064" cy="393413"/>
      </dsp:txXfrm>
    </dsp:sp>
    <dsp:sp modelId="{267B9EB5-6869-452D-8132-DEDAA6211FE6}">
      <dsp:nvSpPr>
        <dsp:cNvPr id="0" name=""/>
        <dsp:cNvSpPr/>
      </dsp:nvSpPr>
      <dsp:spPr>
        <a:xfrm>
          <a:off x="0" y="1574135"/>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F2A7011-9B88-4A86-BE7E-3FB5C1769CD1}">
      <dsp:nvSpPr>
        <dsp:cNvPr id="0" name=""/>
        <dsp:cNvSpPr/>
      </dsp:nvSpPr>
      <dsp:spPr>
        <a:xfrm>
          <a:off x="0" y="1574135"/>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Ticari başarının sağlanması</a:t>
          </a:r>
          <a:endParaRPr lang="tr-TR" sz="1300" kern="1200" dirty="0"/>
        </a:p>
      </dsp:txBody>
      <dsp:txXfrm>
        <a:off x="0" y="1574135"/>
        <a:ext cx="6136064" cy="393413"/>
      </dsp:txXfrm>
    </dsp:sp>
    <dsp:sp modelId="{A7811729-A439-4F08-9FF4-B3DACDD0D50F}">
      <dsp:nvSpPr>
        <dsp:cNvPr id="0" name=""/>
        <dsp:cNvSpPr/>
      </dsp:nvSpPr>
      <dsp:spPr>
        <a:xfrm>
          <a:off x="0" y="1967549"/>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1E3D689-6519-472B-84F4-0E6DC3EBA2F8}">
      <dsp:nvSpPr>
        <dsp:cNvPr id="0" name=""/>
        <dsp:cNvSpPr/>
      </dsp:nvSpPr>
      <dsp:spPr>
        <a:xfrm>
          <a:off x="0" y="1967549"/>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Dünya pazarlarında rekabet edebilir başarılı firmaların sayılarının arttırılması</a:t>
          </a:r>
          <a:endParaRPr lang="tr-TR" sz="1300" kern="1200" dirty="0"/>
        </a:p>
      </dsp:txBody>
      <dsp:txXfrm>
        <a:off x="0" y="1967549"/>
        <a:ext cx="6136064" cy="393413"/>
      </dsp:txXfrm>
    </dsp:sp>
    <dsp:sp modelId="{BC0C29D7-66EA-4C37-8BFE-3ED66389B69A}">
      <dsp:nvSpPr>
        <dsp:cNvPr id="0" name=""/>
        <dsp:cNvSpPr/>
      </dsp:nvSpPr>
      <dsp:spPr>
        <a:xfrm>
          <a:off x="0" y="2360963"/>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CEB3B7F-FEF4-4CB1-8A7C-8C6671DFE920}">
      <dsp:nvSpPr>
        <dsp:cNvPr id="0" name=""/>
        <dsp:cNvSpPr/>
      </dsp:nvSpPr>
      <dsp:spPr>
        <a:xfrm>
          <a:off x="0" y="2360963"/>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Rekabet gücünün arttırılarak daha çok ihracat yapılması</a:t>
          </a:r>
          <a:endParaRPr lang="tr-TR" sz="1300" kern="1200" dirty="0"/>
        </a:p>
      </dsp:txBody>
      <dsp:txXfrm>
        <a:off x="0" y="2360963"/>
        <a:ext cx="6136064" cy="393413"/>
      </dsp:txXfrm>
    </dsp:sp>
    <dsp:sp modelId="{AF44CFD9-2C18-4E88-9556-EF005BCC2ABE}">
      <dsp:nvSpPr>
        <dsp:cNvPr id="0" name=""/>
        <dsp:cNvSpPr/>
      </dsp:nvSpPr>
      <dsp:spPr>
        <a:xfrm>
          <a:off x="0" y="2754377"/>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62AB0E43-817F-40B7-BD35-9DC5ACF6A4C3}">
      <dsp:nvSpPr>
        <dsp:cNvPr id="0" name=""/>
        <dsp:cNvSpPr/>
      </dsp:nvSpPr>
      <dsp:spPr>
        <a:xfrm>
          <a:off x="0" y="2754377"/>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İthalatı azaltıcı yerli ürünlerin geliştirilmesi</a:t>
          </a:r>
          <a:endParaRPr lang="tr-TR" sz="1300" kern="1200" dirty="0"/>
        </a:p>
      </dsp:txBody>
      <dsp:txXfrm>
        <a:off x="0" y="2754377"/>
        <a:ext cx="6136064" cy="393413"/>
      </dsp:txXfrm>
    </dsp:sp>
    <dsp:sp modelId="{65745438-11B1-4988-829A-492D610615AF}">
      <dsp:nvSpPr>
        <dsp:cNvPr id="0" name=""/>
        <dsp:cNvSpPr/>
      </dsp:nvSpPr>
      <dsp:spPr>
        <a:xfrm>
          <a:off x="0" y="3147790"/>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243C16A-D939-4AD6-A7DA-40B0D3A83232}">
      <dsp:nvSpPr>
        <dsp:cNvPr id="0" name=""/>
        <dsp:cNvSpPr/>
      </dsp:nvSpPr>
      <dsp:spPr>
        <a:xfrm>
          <a:off x="0" y="3147790"/>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Üretim teknolojilerinin geliştirilerek verimliliğin ve üretim kalitesinin arttırılması</a:t>
          </a:r>
          <a:endParaRPr lang="tr-TR" sz="1300" kern="1200" dirty="0"/>
        </a:p>
      </dsp:txBody>
      <dsp:txXfrm>
        <a:off x="0" y="3147790"/>
        <a:ext cx="6136064" cy="393413"/>
      </dsp:txXfrm>
    </dsp:sp>
    <dsp:sp modelId="{BB43305B-7D18-4A78-8685-15D4307A77F8}">
      <dsp:nvSpPr>
        <dsp:cNvPr id="0" name=""/>
        <dsp:cNvSpPr/>
      </dsp:nvSpPr>
      <dsp:spPr>
        <a:xfrm>
          <a:off x="0" y="3541204"/>
          <a:ext cx="6136064"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57E5E008-8D49-44D6-B0DB-B863D7E20895}">
      <dsp:nvSpPr>
        <dsp:cNvPr id="0" name=""/>
        <dsp:cNvSpPr/>
      </dsp:nvSpPr>
      <dsp:spPr>
        <a:xfrm>
          <a:off x="0" y="3541204"/>
          <a:ext cx="6136064" cy="3934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tr-TR" sz="1300" b="0" i="0" kern="1200" dirty="0"/>
            <a:t>Nitelikli işgücü istihdamının arttırılması</a:t>
          </a:r>
          <a:endParaRPr lang="tr-TR" sz="1300" kern="1200" dirty="0"/>
        </a:p>
      </dsp:txBody>
      <dsp:txXfrm>
        <a:off x="0" y="3541204"/>
        <a:ext cx="6136064" cy="3934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F562BD-6146-4A67-8B3F-2ED5BDAA1D6A}">
      <dsp:nvSpPr>
        <dsp:cNvPr id="0" name=""/>
        <dsp:cNvSpPr/>
      </dsp:nvSpPr>
      <dsp:spPr>
        <a:xfrm>
          <a:off x="258329" y="853305"/>
          <a:ext cx="2315879" cy="163181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tr-TR" sz="2100" kern="1200" dirty="0" smtClean="0"/>
            <a:t>Teknolojik açıdan</a:t>
          </a:r>
        </a:p>
        <a:p>
          <a:pPr lvl="0" algn="ctr" defTabSz="933450">
            <a:lnSpc>
              <a:spcPct val="90000"/>
            </a:lnSpc>
            <a:spcBef>
              <a:spcPct val="0"/>
            </a:spcBef>
            <a:spcAft>
              <a:spcPct val="35000"/>
            </a:spcAft>
          </a:pPr>
          <a:r>
            <a:rPr lang="tr-TR" sz="2100" kern="1200" dirty="0" smtClean="0"/>
            <a:t> yeni </a:t>
          </a:r>
        </a:p>
        <a:p>
          <a:pPr lvl="0" algn="ctr" defTabSz="933450">
            <a:lnSpc>
              <a:spcPct val="90000"/>
            </a:lnSpc>
            <a:spcBef>
              <a:spcPct val="0"/>
            </a:spcBef>
            <a:spcAft>
              <a:spcPct val="35000"/>
            </a:spcAft>
          </a:pPr>
          <a:r>
            <a:rPr lang="tr-TR" sz="2100" kern="1200" dirty="0" smtClean="0"/>
            <a:t>veya iyileştirilmiş ürün </a:t>
          </a:r>
          <a:endParaRPr lang="tr-TR" sz="2100" kern="1200" dirty="0"/>
        </a:p>
      </dsp:txBody>
      <dsp:txXfrm>
        <a:off x="306123" y="901099"/>
        <a:ext cx="2220291" cy="1536223"/>
      </dsp:txXfrm>
    </dsp:sp>
    <dsp:sp modelId="{77C6A16D-98D2-4ACC-9112-005A41BC843D}">
      <dsp:nvSpPr>
        <dsp:cNvPr id="0" name=""/>
        <dsp:cNvSpPr/>
      </dsp:nvSpPr>
      <dsp:spPr>
        <a:xfrm rot="19366591">
          <a:off x="2423794" y="1180730"/>
          <a:ext cx="1476692" cy="83671"/>
        </a:xfrm>
        <a:custGeom>
          <a:avLst/>
          <a:gdLst/>
          <a:ahLst/>
          <a:cxnLst/>
          <a:rect l="0" t="0" r="0" b="0"/>
          <a:pathLst>
            <a:path>
              <a:moveTo>
                <a:pt x="0" y="41835"/>
              </a:moveTo>
              <a:lnTo>
                <a:pt x="1476692" y="418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125223" y="1185649"/>
        <a:ext cx="73834" cy="73834"/>
      </dsp:txXfrm>
    </dsp:sp>
    <dsp:sp modelId="{37DD3795-6C3D-411B-8562-96D701A89B6C}">
      <dsp:nvSpPr>
        <dsp:cNvPr id="0" name=""/>
        <dsp:cNvSpPr/>
      </dsp:nvSpPr>
      <dsp:spPr>
        <a:xfrm>
          <a:off x="3750072" y="0"/>
          <a:ext cx="1946758" cy="155184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tr-TR" sz="2100" kern="1200" dirty="0" smtClean="0"/>
            <a:t>Yeni ürün üretilmesi</a:t>
          </a:r>
          <a:endParaRPr lang="tr-TR" sz="2100" kern="1200" dirty="0"/>
        </a:p>
      </dsp:txBody>
      <dsp:txXfrm>
        <a:off x="3795524" y="45452"/>
        <a:ext cx="1855854" cy="1460940"/>
      </dsp:txXfrm>
    </dsp:sp>
    <dsp:sp modelId="{54ED72E0-C25C-48C0-8FB3-23C6D94B76E6}">
      <dsp:nvSpPr>
        <dsp:cNvPr id="0" name=""/>
        <dsp:cNvSpPr/>
      </dsp:nvSpPr>
      <dsp:spPr>
        <a:xfrm rot="2142401">
          <a:off x="2430505" y="2073530"/>
          <a:ext cx="1528881" cy="83671"/>
        </a:xfrm>
        <a:custGeom>
          <a:avLst/>
          <a:gdLst/>
          <a:ahLst/>
          <a:cxnLst/>
          <a:rect l="0" t="0" r="0" b="0"/>
          <a:pathLst>
            <a:path>
              <a:moveTo>
                <a:pt x="0" y="41835"/>
              </a:moveTo>
              <a:lnTo>
                <a:pt x="1528881" y="418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156724" y="2077144"/>
        <a:ext cx="76444" cy="76444"/>
      </dsp:txXfrm>
    </dsp:sp>
    <dsp:sp modelId="{A8770CAD-F8F9-48BB-A28C-9DC274D6A525}">
      <dsp:nvSpPr>
        <dsp:cNvPr id="0" name=""/>
        <dsp:cNvSpPr/>
      </dsp:nvSpPr>
      <dsp:spPr>
        <a:xfrm>
          <a:off x="3815684" y="1785599"/>
          <a:ext cx="1882728" cy="155184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tr-TR" sz="2100" kern="1200" dirty="0" smtClean="0"/>
            <a:t>Ürün kalitesi veya standartlarının iyileştirilmesi</a:t>
          </a:r>
          <a:endParaRPr lang="tr-TR" sz="2100" kern="1200" dirty="0"/>
        </a:p>
      </dsp:txBody>
      <dsp:txXfrm>
        <a:off x="3861136" y="1831051"/>
        <a:ext cx="1791824" cy="14609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1A1378-E4E3-4001-9690-309623CE16EC}">
      <dsp:nvSpPr>
        <dsp:cNvPr id="0" name=""/>
        <dsp:cNvSpPr/>
      </dsp:nvSpPr>
      <dsp:spPr>
        <a:xfrm>
          <a:off x="70808" y="2268"/>
          <a:ext cx="6034896" cy="10284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tr-TR" sz="2800" kern="1200" dirty="0" smtClean="0">
              <a:latin typeface="Lilita One" panose="020B0604020202020204" charset="0"/>
            </a:rPr>
            <a:t>Teknolojik süreç yenili</a:t>
          </a:r>
          <a:r>
            <a:rPr lang="tr-TR" sz="2800" b="1" kern="1200" dirty="0" smtClean="0">
              <a:latin typeface="Lilita One" panose="020B0604020202020204" charset="0"/>
            </a:rPr>
            <a:t>ğ</a:t>
          </a:r>
          <a:r>
            <a:rPr lang="tr-TR" sz="2800" kern="1200" dirty="0" smtClean="0">
              <a:latin typeface="Lilita One" panose="020B0604020202020204" charset="0"/>
            </a:rPr>
            <a:t>i </a:t>
          </a:r>
          <a:endParaRPr lang="tr-TR" sz="2800" kern="1200" dirty="0">
            <a:latin typeface="Lilita One" panose="020B0604020202020204" charset="0"/>
          </a:endParaRPr>
        </a:p>
      </dsp:txBody>
      <dsp:txXfrm>
        <a:off x="100929" y="32389"/>
        <a:ext cx="5974654" cy="968171"/>
      </dsp:txXfrm>
    </dsp:sp>
    <dsp:sp modelId="{12518FF4-E93A-41F3-A30B-220996CB0B50}">
      <dsp:nvSpPr>
        <dsp:cNvPr id="0" name=""/>
        <dsp:cNvSpPr/>
      </dsp:nvSpPr>
      <dsp:spPr>
        <a:xfrm>
          <a:off x="674298" y="1030681"/>
          <a:ext cx="603489" cy="771310"/>
        </a:xfrm>
        <a:custGeom>
          <a:avLst/>
          <a:gdLst/>
          <a:ahLst/>
          <a:cxnLst/>
          <a:rect l="0" t="0" r="0" b="0"/>
          <a:pathLst>
            <a:path>
              <a:moveTo>
                <a:pt x="0" y="0"/>
              </a:moveTo>
              <a:lnTo>
                <a:pt x="0" y="771310"/>
              </a:lnTo>
              <a:lnTo>
                <a:pt x="603489" y="7713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4B2B70-FA41-4A7F-92DA-3435807AE5C3}">
      <dsp:nvSpPr>
        <dsp:cNvPr id="0" name=""/>
        <dsp:cNvSpPr/>
      </dsp:nvSpPr>
      <dsp:spPr>
        <a:xfrm>
          <a:off x="1277788" y="1287785"/>
          <a:ext cx="4768301" cy="10284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tr-TR" sz="2300" kern="1200" dirty="0" smtClean="0">
              <a:ln w="0"/>
              <a:effectLst>
                <a:outerShdw blurRad="38100" dist="19050" dir="2700000" algn="tl" rotWithShape="0">
                  <a:schemeClr val="dk1">
                    <a:alpha val="40000"/>
                  </a:schemeClr>
                </a:outerShdw>
              </a:effectLst>
            </a:rPr>
            <a:t>Maliyet düşürücü ve standart yükseltici yeni tekniklerin geliştirilmesi</a:t>
          </a:r>
          <a:r>
            <a:rPr lang="tr-TR" sz="2300" kern="1200" dirty="0" smtClean="0"/>
            <a:t>n üretilmesi</a:t>
          </a:r>
          <a:endParaRPr lang="tr-TR" sz="2300" kern="1200" dirty="0"/>
        </a:p>
      </dsp:txBody>
      <dsp:txXfrm>
        <a:off x="1307909" y="1317906"/>
        <a:ext cx="4708059" cy="968171"/>
      </dsp:txXfrm>
    </dsp:sp>
    <dsp:sp modelId="{B6CEBDE6-16ED-42E4-BDE4-FF5943234C62}">
      <dsp:nvSpPr>
        <dsp:cNvPr id="0" name=""/>
        <dsp:cNvSpPr/>
      </dsp:nvSpPr>
      <dsp:spPr>
        <a:xfrm>
          <a:off x="674298" y="1030681"/>
          <a:ext cx="603489" cy="2056827"/>
        </a:xfrm>
        <a:custGeom>
          <a:avLst/>
          <a:gdLst/>
          <a:ahLst/>
          <a:cxnLst/>
          <a:rect l="0" t="0" r="0" b="0"/>
          <a:pathLst>
            <a:path>
              <a:moveTo>
                <a:pt x="0" y="0"/>
              </a:moveTo>
              <a:lnTo>
                <a:pt x="0" y="2056827"/>
              </a:lnTo>
              <a:lnTo>
                <a:pt x="603489" y="20568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97817B-7223-43F5-A5E2-86CD576B56E2}">
      <dsp:nvSpPr>
        <dsp:cNvPr id="0" name=""/>
        <dsp:cNvSpPr/>
      </dsp:nvSpPr>
      <dsp:spPr>
        <a:xfrm>
          <a:off x="1277788" y="2573302"/>
          <a:ext cx="4786928" cy="102841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tr-TR" sz="2300" kern="1200" dirty="0" smtClean="0"/>
            <a:t>Yeni üretim/süreç teknolojilerinin geliştirilmesi</a:t>
          </a:r>
          <a:endParaRPr lang="tr-TR" sz="2300" kern="1200" dirty="0"/>
        </a:p>
      </dsp:txBody>
      <dsp:txXfrm>
        <a:off x="1307909" y="2603423"/>
        <a:ext cx="4726686" cy="9681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8B792A-3C07-4D39-B1FF-50ACFAEB6658}">
      <dsp:nvSpPr>
        <dsp:cNvPr id="0" name=""/>
        <dsp:cNvSpPr/>
      </dsp:nvSpPr>
      <dsp:spPr>
        <a:xfrm>
          <a:off x="159711" y="102155"/>
          <a:ext cx="4926491" cy="690781"/>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tr-TR" sz="1900" b="0" i="0" kern="1200" dirty="0"/>
            <a:t>1501 Ulusal Sanayi Ar-Ge Programı</a:t>
          </a:r>
          <a:endParaRPr lang="tr-TR" sz="1900" kern="1200" dirty="0"/>
        </a:p>
      </dsp:txBody>
      <dsp:txXfrm>
        <a:off x="193432" y="135876"/>
        <a:ext cx="4859049" cy="623339"/>
      </dsp:txXfrm>
    </dsp:sp>
    <dsp:sp modelId="{8198E933-6155-464E-88FD-74FC2822FDEA}">
      <dsp:nvSpPr>
        <dsp:cNvPr id="0" name=""/>
        <dsp:cNvSpPr/>
      </dsp:nvSpPr>
      <dsp:spPr>
        <a:xfrm>
          <a:off x="143292" y="882197"/>
          <a:ext cx="4959330" cy="62585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tr-TR" sz="1900" b="0" i="0" kern="1200" dirty="0"/>
            <a:t>1507 KOBİ Ar-Ge Başlangıç Programı</a:t>
          </a:r>
          <a:endParaRPr lang="tr-TR" sz="1900" kern="1200" dirty="0"/>
        </a:p>
      </dsp:txBody>
      <dsp:txXfrm>
        <a:off x="173843" y="912748"/>
        <a:ext cx="4898228" cy="564748"/>
      </dsp:txXfrm>
    </dsp:sp>
    <dsp:sp modelId="{8ED61705-26B7-48CD-83B0-881101F7909E}">
      <dsp:nvSpPr>
        <dsp:cNvPr id="0" name=""/>
        <dsp:cNvSpPr/>
      </dsp:nvSpPr>
      <dsp:spPr>
        <a:xfrm>
          <a:off x="116564" y="1402507"/>
          <a:ext cx="5012786" cy="1137072"/>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66558" tIns="24130" rIns="135128" bIns="24130" numCol="1" spcCol="1270" anchor="t" anchorCtr="0">
          <a:noAutofit/>
        </a:bodyPr>
        <a:lstStyle/>
        <a:p>
          <a:pPr marL="114300" lvl="1" indent="-114300" algn="just" defTabSz="666750">
            <a:lnSpc>
              <a:spcPct val="90000"/>
            </a:lnSpc>
            <a:spcBef>
              <a:spcPct val="0"/>
            </a:spcBef>
            <a:spcAft>
              <a:spcPct val="20000"/>
            </a:spcAft>
            <a:buChar char="••"/>
          </a:pPr>
          <a:endParaRPr lang="tr-TR" sz="1500" i="1" kern="1200" dirty="0">
            <a:latin typeface="Arial Narrow" panose="020B0606020202030204" pitchFamily="34" charset="0"/>
          </a:endParaRPr>
        </a:p>
        <a:p>
          <a:pPr marL="114300" lvl="1" indent="-114300" algn="just" defTabSz="666750">
            <a:lnSpc>
              <a:spcPct val="90000"/>
            </a:lnSpc>
            <a:spcBef>
              <a:spcPct val="0"/>
            </a:spcBef>
            <a:spcAft>
              <a:spcPct val="20000"/>
            </a:spcAft>
            <a:buChar char="••"/>
          </a:pPr>
          <a:r>
            <a:rPr lang="tr-TR" sz="1500" b="0" i="1" kern="1200" dirty="0">
              <a:effectLst/>
              <a:latin typeface="Arial Narrow" panose="020B0606020202030204" pitchFamily="34" charset="0"/>
            </a:rPr>
            <a:t>1501 ve 1507 ile KOBİ ölçeğindeki kuruluşların proje esaslı araştırma- teknoloji geliştirme ve yenilikçilik faaliyetlerinin desteklenmesi amaçlanmaktadır.</a:t>
          </a:r>
          <a:endParaRPr lang="tr-TR" sz="1500" i="1" kern="1200" dirty="0">
            <a:latin typeface="Arial Narrow" panose="020B0606020202030204" pitchFamily="34" charset="0"/>
          </a:endParaRPr>
        </a:p>
        <a:p>
          <a:pPr marL="114300" lvl="1" indent="-114300" algn="l" defTabSz="666750">
            <a:lnSpc>
              <a:spcPct val="90000"/>
            </a:lnSpc>
            <a:spcBef>
              <a:spcPct val="0"/>
            </a:spcBef>
            <a:spcAft>
              <a:spcPct val="20000"/>
            </a:spcAft>
            <a:buChar char="••"/>
          </a:pPr>
          <a:endParaRPr lang="tr-TR" sz="1500" kern="1200" dirty="0"/>
        </a:p>
      </dsp:txBody>
      <dsp:txXfrm>
        <a:off x="116564" y="1402507"/>
        <a:ext cx="5012786" cy="1137072"/>
      </dsp:txXfrm>
    </dsp:sp>
    <dsp:sp modelId="{0993D457-E460-4BD4-B7B0-D644F6A8085F}">
      <dsp:nvSpPr>
        <dsp:cNvPr id="0" name=""/>
        <dsp:cNvSpPr/>
      </dsp:nvSpPr>
      <dsp:spPr>
        <a:xfrm>
          <a:off x="168315" y="2409744"/>
          <a:ext cx="4909284" cy="910106"/>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tr-TR" sz="1900" b="0" i="0" kern="1200" dirty="0"/>
            <a:t>1505 Üniversite Sanayi İşbirliği Destek Programı </a:t>
          </a:r>
          <a:endParaRPr lang="tr-TR" sz="1900" kern="1200" dirty="0"/>
        </a:p>
      </dsp:txBody>
      <dsp:txXfrm>
        <a:off x="212743" y="2454172"/>
        <a:ext cx="4820428" cy="821250"/>
      </dsp:txXfrm>
    </dsp:sp>
    <dsp:sp modelId="{FBF91B6E-40D1-4F68-B70F-D01A542FAE05}">
      <dsp:nvSpPr>
        <dsp:cNvPr id="0" name=""/>
        <dsp:cNvSpPr/>
      </dsp:nvSpPr>
      <dsp:spPr>
        <a:xfrm>
          <a:off x="0" y="3449686"/>
          <a:ext cx="5245914" cy="1110554"/>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66558" tIns="20320" rIns="113792" bIns="20320" numCol="1" spcCol="1270" anchor="t" anchorCtr="0">
          <a:noAutofit/>
        </a:bodyPr>
        <a:lstStyle/>
        <a:p>
          <a:pPr marL="171450" lvl="1" indent="-171450" algn="just" defTabSz="711200">
            <a:lnSpc>
              <a:spcPct val="90000"/>
            </a:lnSpc>
            <a:spcBef>
              <a:spcPct val="0"/>
            </a:spcBef>
            <a:spcAft>
              <a:spcPct val="20000"/>
            </a:spcAft>
            <a:buChar char="••"/>
          </a:pPr>
          <a:r>
            <a:rPr lang="tr-TR" sz="1600" b="0" i="1" kern="1200">
              <a:effectLst/>
              <a:latin typeface="Arial Narrow" panose="020B0606020202030204" pitchFamily="34" charset="0"/>
              <a:ea typeface="+mn-ea"/>
              <a:cs typeface="+mn-cs"/>
            </a:rPr>
            <a:t>1505 ile Üniversite/kamu araştırma merkez ve enstitülerindeki bilgi birikimi ve teknolojinin, Türkiye’de yerleşik ve proje sonuçlarını Türkiye’de uygulamayı taahhüt eden kuruluşların ihtiyaçları doğrultusunda,  ürüne ya da sürece dönüştürülerek sanayiye aktarılması yoluyla ticarileştirilmesine katkı sağlamaktır.</a:t>
          </a:r>
          <a:endParaRPr lang="tr-TR" sz="1600" b="0" i="1" kern="1200" dirty="0">
            <a:effectLst/>
            <a:latin typeface="Arial Narrow" panose="020B0606020202030204" pitchFamily="34" charset="0"/>
            <a:ea typeface="+mn-ea"/>
            <a:cs typeface="+mn-cs"/>
          </a:endParaRPr>
        </a:p>
      </dsp:txBody>
      <dsp:txXfrm>
        <a:off x="0" y="3449686"/>
        <a:ext cx="5245914" cy="11105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496460-0E1B-4BE4-BC45-30F064D459BE}">
      <dsp:nvSpPr>
        <dsp:cNvPr id="0" name=""/>
        <dsp:cNvSpPr/>
      </dsp:nvSpPr>
      <dsp:spPr>
        <a:xfrm rot="5400000">
          <a:off x="3248543" y="-483742"/>
          <a:ext cx="2017199" cy="348898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tr-TR" sz="1500" b="0" i="0" kern="1200" dirty="0"/>
            <a:t>Yeni ürün üretilmesi</a:t>
          </a:r>
          <a:endParaRPr lang="tr-TR" sz="1500" kern="1200" dirty="0"/>
        </a:p>
        <a:p>
          <a:pPr marL="114300" lvl="1" indent="-114300" algn="l" defTabSz="666750">
            <a:lnSpc>
              <a:spcPct val="90000"/>
            </a:lnSpc>
            <a:spcBef>
              <a:spcPct val="0"/>
            </a:spcBef>
            <a:spcAft>
              <a:spcPct val="15000"/>
            </a:spcAft>
            <a:buChar char="••"/>
          </a:pPr>
          <a:r>
            <a:rPr lang="tr-TR" sz="1500" b="0" i="0" kern="1200"/>
            <a:t>Ürün kalitesi veya standardının yükseltilmesi</a:t>
          </a:r>
          <a:endParaRPr lang="tr-TR" sz="1500" kern="1200"/>
        </a:p>
        <a:p>
          <a:pPr marL="114300" lvl="1" indent="-114300" algn="l" defTabSz="666750">
            <a:lnSpc>
              <a:spcPct val="90000"/>
            </a:lnSpc>
            <a:spcBef>
              <a:spcPct val="0"/>
            </a:spcBef>
            <a:spcAft>
              <a:spcPct val="15000"/>
            </a:spcAft>
            <a:buChar char="••"/>
          </a:pPr>
          <a:r>
            <a:rPr lang="tr-TR" sz="1500" b="0" i="0" kern="1200"/>
            <a:t>Maliyet düşürücü ve standart yükseltici yeni tekniklerin geliştirilmesi</a:t>
          </a:r>
          <a:endParaRPr lang="tr-TR" sz="1500" kern="1200"/>
        </a:p>
        <a:p>
          <a:pPr marL="114300" lvl="1" indent="-114300" algn="l" defTabSz="666750">
            <a:lnSpc>
              <a:spcPct val="90000"/>
            </a:lnSpc>
            <a:spcBef>
              <a:spcPct val="0"/>
            </a:spcBef>
            <a:spcAft>
              <a:spcPct val="15000"/>
            </a:spcAft>
            <a:buChar char="••"/>
          </a:pPr>
          <a:r>
            <a:rPr lang="tr-TR" sz="1500" b="0" i="0" kern="1200"/>
            <a:t>Yeni üretim/süreç teknolojilerinin geliştirilmesi </a:t>
          </a:r>
          <a:endParaRPr lang="tr-TR" sz="1500" kern="1200"/>
        </a:p>
      </dsp:txBody>
      <dsp:txXfrm rot="-5400000">
        <a:off x="2512651" y="350622"/>
        <a:ext cx="3390511" cy="1820255"/>
      </dsp:txXfrm>
    </dsp:sp>
    <dsp:sp modelId="{6888D831-E693-4F8D-A756-36418EF14C44}">
      <dsp:nvSpPr>
        <dsp:cNvPr id="0" name=""/>
        <dsp:cNvSpPr/>
      </dsp:nvSpPr>
      <dsp:spPr>
        <a:xfrm>
          <a:off x="917" y="0"/>
          <a:ext cx="2511734" cy="25214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tr-TR" sz="1700" b="0" i="0" kern="1200" dirty="0">
              <a:solidFill>
                <a:schemeClr val="bg1"/>
              </a:solidFill>
            </a:rPr>
            <a:t>Araştırma ve deneysel geliştirme (Ar-Ge), </a:t>
          </a:r>
          <a:endParaRPr lang="tr-TR" sz="1700" b="0" i="0" kern="1200" dirty="0" smtClean="0">
            <a:solidFill>
              <a:schemeClr val="bg1"/>
            </a:solidFill>
          </a:endParaRPr>
        </a:p>
        <a:p>
          <a:pPr lvl="0" algn="ctr" defTabSz="755650">
            <a:lnSpc>
              <a:spcPct val="90000"/>
            </a:lnSpc>
            <a:spcBef>
              <a:spcPct val="0"/>
            </a:spcBef>
            <a:spcAft>
              <a:spcPct val="35000"/>
            </a:spcAft>
          </a:pPr>
          <a:r>
            <a:rPr lang="tr-TR" sz="1700" b="0" i="0" kern="1200" dirty="0" smtClean="0">
              <a:solidFill>
                <a:schemeClr val="bg1"/>
              </a:solidFill>
            </a:rPr>
            <a:t>“</a:t>
          </a:r>
          <a:r>
            <a:rPr lang="tr-TR" sz="1700" b="0" i="0" kern="1200" dirty="0">
              <a:solidFill>
                <a:schemeClr val="bg1"/>
              </a:solidFill>
            </a:rPr>
            <a:t>teknolojik açıdan yeni veya iyileştirilmiş ürün</a:t>
          </a:r>
          <a:r>
            <a:rPr lang="tr-TR" sz="1700" b="0" i="0" kern="1200">
              <a:solidFill>
                <a:schemeClr val="bg1"/>
              </a:solidFill>
            </a:rPr>
            <a:t>”, </a:t>
          </a:r>
          <a:r>
            <a:rPr lang="tr-TR" sz="1700" b="0" i="0" kern="1200" smtClean="0">
              <a:solidFill>
                <a:schemeClr val="bg1"/>
              </a:solidFill>
            </a:rPr>
            <a:t>“</a:t>
          </a:r>
          <a:r>
            <a:rPr lang="tr-TR" sz="1700" b="0" i="0" kern="1200" dirty="0">
              <a:solidFill>
                <a:schemeClr val="bg1"/>
              </a:solidFill>
            </a:rPr>
            <a:t>teknolojik süreç yeniliği” odaklı projeler</a:t>
          </a:r>
          <a:endParaRPr lang="tr-TR" sz="1700" b="0" kern="1200" dirty="0">
            <a:solidFill>
              <a:schemeClr val="bg1"/>
            </a:solidFill>
          </a:endParaRPr>
        </a:p>
      </dsp:txBody>
      <dsp:txXfrm>
        <a:off x="123530" y="122613"/>
        <a:ext cx="2266508" cy="22762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4D3227-1F50-435F-B4B9-5FD70CA6CC70}">
      <dsp:nvSpPr>
        <dsp:cNvPr id="0" name=""/>
        <dsp:cNvSpPr/>
      </dsp:nvSpPr>
      <dsp:spPr>
        <a:xfrm>
          <a:off x="28" y="5733"/>
          <a:ext cx="271514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tr-TR" sz="2000" b="0" i="0" kern="1200" dirty="0"/>
            <a:t>1501</a:t>
          </a:r>
          <a:endParaRPr lang="tr-TR" sz="2000" kern="1200" dirty="0"/>
        </a:p>
      </dsp:txBody>
      <dsp:txXfrm>
        <a:off x="28" y="5733"/>
        <a:ext cx="2715147" cy="576000"/>
      </dsp:txXfrm>
    </dsp:sp>
    <dsp:sp modelId="{138EC47E-9EFB-47CF-805F-D31351093D6D}">
      <dsp:nvSpPr>
        <dsp:cNvPr id="0" name=""/>
        <dsp:cNvSpPr/>
      </dsp:nvSpPr>
      <dsp:spPr>
        <a:xfrm>
          <a:off x="28" y="581733"/>
          <a:ext cx="2715147" cy="28222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tr-TR" sz="2000" kern="1200" dirty="0"/>
            <a:t>Sadece KOBİ’ler başvurabilir</a:t>
          </a:r>
        </a:p>
        <a:p>
          <a:pPr marL="228600" lvl="1" indent="-228600" algn="l" defTabSz="889000">
            <a:lnSpc>
              <a:spcPct val="90000"/>
            </a:lnSpc>
            <a:spcBef>
              <a:spcPct val="0"/>
            </a:spcBef>
            <a:spcAft>
              <a:spcPct val="15000"/>
            </a:spcAft>
            <a:buFont typeface="Arial" panose="020B0604020202020204" pitchFamily="34" charset="0"/>
            <a:buChar char="••"/>
          </a:pPr>
          <a:r>
            <a:rPr lang="tr-TR" sz="2000" kern="1200" dirty="0"/>
            <a:t>%75 Destek Oranı</a:t>
          </a:r>
        </a:p>
        <a:p>
          <a:pPr marL="228600" lvl="1" indent="-228600" algn="l" defTabSz="889000">
            <a:lnSpc>
              <a:spcPct val="90000"/>
            </a:lnSpc>
            <a:spcBef>
              <a:spcPct val="0"/>
            </a:spcBef>
            <a:spcAft>
              <a:spcPct val="15000"/>
            </a:spcAft>
            <a:buFont typeface="Arial" panose="020B0604020202020204" pitchFamily="34" charset="0"/>
            <a:buChar char="••"/>
          </a:pPr>
          <a:r>
            <a:rPr lang="tr-TR" sz="2000" kern="1200" dirty="0"/>
            <a:t>36 ay</a:t>
          </a:r>
        </a:p>
        <a:p>
          <a:pPr marL="228600" lvl="1" indent="-228600" algn="l" defTabSz="889000">
            <a:lnSpc>
              <a:spcPct val="90000"/>
            </a:lnSpc>
            <a:spcBef>
              <a:spcPct val="0"/>
            </a:spcBef>
            <a:spcAft>
              <a:spcPct val="15000"/>
            </a:spcAft>
            <a:buFont typeface="Arial" panose="020B0604020202020204" pitchFamily="34" charset="0"/>
            <a:buChar char="••"/>
          </a:pPr>
          <a:r>
            <a:rPr lang="tr-TR" sz="2000" kern="1200" dirty="0"/>
            <a:t>Bütçe sınırı yok</a:t>
          </a:r>
        </a:p>
        <a:p>
          <a:pPr marL="228600" lvl="1" indent="-228600" algn="l" defTabSz="889000">
            <a:lnSpc>
              <a:spcPct val="90000"/>
            </a:lnSpc>
            <a:spcBef>
              <a:spcPct val="0"/>
            </a:spcBef>
            <a:spcAft>
              <a:spcPct val="15000"/>
            </a:spcAft>
            <a:buFont typeface="Arial" panose="020B0604020202020204" pitchFamily="34" charset="0"/>
            <a:buChar char="••"/>
          </a:pPr>
          <a:r>
            <a:rPr lang="tr-TR" sz="2000" kern="1200" dirty="0"/>
            <a:t>Desteklenecek proje sınırlaması yok</a:t>
          </a:r>
        </a:p>
      </dsp:txBody>
      <dsp:txXfrm>
        <a:off x="28" y="581733"/>
        <a:ext cx="2715147" cy="2822203"/>
      </dsp:txXfrm>
    </dsp:sp>
    <dsp:sp modelId="{B8358278-71A6-4D62-ADB4-829BCF9D3C27}">
      <dsp:nvSpPr>
        <dsp:cNvPr id="0" name=""/>
        <dsp:cNvSpPr/>
      </dsp:nvSpPr>
      <dsp:spPr>
        <a:xfrm>
          <a:off x="3095296" y="5733"/>
          <a:ext cx="2715147"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tr-TR" sz="2000" b="0" i="0" kern="1200" dirty="0"/>
            <a:t>1507</a:t>
          </a:r>
          <a:endParaRPr lang="tr-TR" sz="2000" kern="1200" dirty="0"/>
        </a:p>
      </dsp:txBody>
      <dsp:txXfrm>
        <a:off x="3095296" y="5733"/>
        <a:ext cx="2715147" cy="576000"/>
      </dsp:txXfrm>
    </dsp:sp>
    <dsp:sp modelId="{3CE04BC7-5517-4435-9815-3D65E83084B5}">
      <dsp:nvSpPr>
        <dsp:cNvPr id="0" name=""/>
        <dsp:cNvSpPr/>
      </dsp:nvSpPr>
      <dsp:spPr>
        <a:xfrm>
          <a:off x="3095296" y="581733"/>
          <a:ext cx="2715147" cy="28222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tr-TR" sz="2000" kern="1200" dirty="0"/>
            <a:t>Sadece KOBİ’ler başvurabilir</a:t>
          </a:r>
        </a:p>
        <a:p>
          <a:pPr marL="228600" lvl="1" indent="-228600" algn="l" defTabSz="889000">
            <a:lnSpc>
              <a:spcPct val="90000"/>
            </a:lnSpc>
            <a:spcBef>
              <a:spcPct val="0"/>
            </a:spcBef>
            <a:spcAft>
              <a:spcPct val="15000"/>
            </a:spcAft>
            <a:buChar char="••"/>
          </a:pPr>
          <a:r>
            <a:rPr lang="tr-TR" sz="2000" kern="1200" dirty="0"/>
            <a:t>%75 Destek Oranı</a:t>
          </a:r>
        </a:p>
        <a:p>
          <a:pPr marL="228600" lvl="1" indent="-228600" algn="l" defTabSz="889000">
            <a:lnSpc>
              <a:spcPct val="90000"/>
            </a:lnSpc>
            <a:spcBef>
              <a:spcPct val="0"/>
            </a:spcBef>
            <a:spcAft>
              <a:spcPct val="15000"/>
            </a:spcAft>
            <a:buChar char="••"/>
          </a:pPr>
          <a:r>
            <a:rPr lang="tr-TR" sz="2000" kern="1200" dirty="0"/>
            <a:t>18 ay</a:t>
          </a:r>
        </a:p>
        <a:p>
          <a:pPr marL="228600" lvl="1" indent="-228600" algn="l" defTabSz="889000">
            <a:lnSpc>
              <a:spcPct val="90000"/>
            </a:lnSpc>
            <a:spcBef>
              <a:spcPct val="0"/>
            </a:spcBef>
            <a:spcAft>
              <a:spcPct val="15000"/>
            </a:spcAft>
            <a:buChar char="••"/>
          </a:pPr>
          <a:r>
            <a:rPr lang="tr-TR" sz="2000" kern="1200" dirty="0"/>
            <a:t>600.000 TL</a:t>
          </a:r>
        </a:p>
        <a:p>
          <a:pPr marL="228600" lvl="1" indent="-228600" algn="l" defTabSz="889000">
            <a:lnSpc>
              <a:spcPct val="90000"/>
            </a:lnSpc>
            <a:spcBef>
              <a:spcPct val="0"/>
            </a:spcBef>
            <a:spcAft>
              <a:spcPct val="15000"/>
            </a:spcAft>
            <a:buChar char="••"/>
          </a:pPr>
          <a:r>
            <a:rPr lang="tr-TR" sz="2000" kern="1200" dirty="0"/>
            <a:t>3 proje desteklenir, ortaklı başvuru koşuluyla 2 ilave proje de desteklenir</a:t>
          </a:r>
        </a:p>
      </dsp:txBody>
      <dsp:txXfrm>
        <a:off x="3095296" y="581733"/>
        <a:ext cx="2715147" cy="28222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08A1A-8245-4916-853D-EC3CEC801741}">
      <dsp:nvSpPr>
        <dsp:cNvPr id="0" name=""/>
        <dsp:cNvSpPr/>
      </dsp:nvSpPr>
      <dsp:spPr>
        <a:xfrm>
          <a:off x="0" y="0"/>
          <a:ext cx="5387952"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345D382-FD85-4892-82BA-A088418A8B00}">
      <dsp:nvSpPr>
        <dsp:cNvPr id="0" name=""/>
        <dsp:cNvSpPr/>
      </dsp:nvSpPr>
      <dsp:spPr>
        <a:xfrm>
          <a:off x="0" y="0"/>
          <a:ext cx="5387952" cy="56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Daha </a:t>
          </a:r>
          <a:r>
            <a:rPr lang="tr-TR" sz="1600" kern="1200" dirty="0"/>
            <a:t>iyi bir bütçe yönetimi sağlanması</a:t>
          </a:r>
        </a:p>
      </dsp:txBody>
      <dsp:txXfrm>
        <a:off x="0" y="0"/>
        <a:ext cx="5387952" cy="562976"/>
      </dsp:txXfrm>
    </dsp:sp>
    <dsp:sp modelId="{66BCB623-6E8C-4A6B-B101-B4EB6EDCC982}">
      <dsp:nvSpPr>
        <dsp:cNvPr id="0" name=""/>
        <dsp:cNvSpPr/>
      </dsp:nvSpPr>
      <dsp:spPr>
        <a:xfrm>
          <a:off x="0" y="562976"/>
          <a:ext cx="5387952"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1AF3521-BC96-4125-A627-C71DA8A80549}">
      <dsp:nvSpPr>
        <dsp:cNvPr id="0" name=""/>
        <dsp:cNvSpPr/>
      </dsp:nvSpPr>
      <dsp:spPr>
        <a:xfrm>
          <a:off x="0" y="562976"/>
          <a:ext cx="5387952" cy="56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Projelerin </a:t>
          </a:r>
          <a:r>
            <a:rPr lang="tr-TR" sz="1600" kern="1200" dirty="0"/>
            <a:t>yarıştırılarak bütçe imkanlarına göre en iyi projelerin desteklenmesi</a:t>
          </a:r>
        </a:p>
      </dsp:txBody>
      <dsp:txXfrm>
        <a:off x="0" y="562976"/>
        <a:ext cx="5387952" cy="562976"/>
      </dsp:txXfrm>
    </dsp:sp>
    <dsp:sp modelId="{C34064E1-6461-47FF-8F49-AE7C1898AE77}">
      <dsp:nvSpPr>
        <dsp:cNvPr id="0" name=""/>
        <dsp:cNvSpPr/>
      </dsp:nvSpPr>
      <dsp:spPr>
        <a:xfrm>
          <a:off x="0" y="1125952"/>
          <a:ext cx="5387952"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22A247C-FBF1-4AE9-A56E-AC4B17BE7DE0}">
      <dsp:nvSpPr>
        <dsp:cNvPr id="0" name=""/>
        <dsp:cNvSpPr/>
      </dsp:nvSpPr>
      <dsp:spPr>
        <a:xfrm>
          <a:off x="0" y="1125952"/>
          <a:ext cx="5387952" cy="56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a:t>Proje seçme aşamasında farklı politika araçlarının daha esnek ve etkin olarak kullanılması.</a:t>
          </a:r>
        </a:p>
      </dsp:txBody>
      <dsp:txXfrm>
        <a:off x="0" y="1125952"/>
        <a:ext cx="5387952" cy="562976"/>
      </dsp:txXfrm>
    </dsp:sp>
    <dsp:sp modelId="{01341992-5D54-4391-A16E-117D0DE07681}">
      <dsp:nvSpPr>
        <dsp:cNvPr id="0" name=""/>
        <dsp:cNvSpPr/>
      </dsp:nvSpPr>
      <dsp:spPr>
        <a:xfrm>
          <a:off x="0" y="1688928"/>
          <a:ext cx="5387952"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4794C0F-6756-4C16-804F-6A8244660F42}">
      <dsp:nvSpPr>
        <dsp:cNvPr id="0" name=""/>
        <dsp:cNvSpPr/>
      </dsp:nvSpPr>
      <dsp:spPr>
        <a:xfrm>
          <a:off x="0" y="1688928"/>
          <a:ext cx="5387952" cy="56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a:t>Kamu kaynaklarının ülke hedef ve ihtiyaçlarına yönelik belirlenmiş alanlardaki projelere yönlendirilmesi</a:t>
          </a:r>
        </a:p>
      </dsp:txBody>
      <dsp:txXfrm>
        <a:off x="0" y="1688928"/>
        <a:ext cx="5387952" cy="5629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84AD76-FA1C-4D9C-96A4-1533BF2B48D4}">
      <dsp:nvSpPr>
        <dsp:cNvPr id="0" name=""/>
        <dsp:cNvSpPr/>
      </dsp:nvSpPr>
      <dsp:spPr>
        <a:xfrm>
          <a:off x="0" y="0"/>
          <a:ext cx="6136064" cy="640242"/>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tr-TR" sz="1800" kern="1200" dirty="0"/>
            <a:t>2020 yılı itibariyle çağrılı projelere geçilmiştir.</a:t>
          </a:r>
        </a:p>
      </dsp:txBody>
      <dsp:txXfrm>
        <a:off x="1291237" y="0"/>
        <a:ext cx="4844826" cy="640242"/>
      </dsp:txXfrm>
    </dsp:sp>
    <dsp:sp modelId="{670D4BF6-FF24-4AC5-AB51-2FC6CB92C46C}">
      <dsp:nvSpPr>
        <dsp:cNvPr id="0" name=""/>
        <dsp:cNvSpPr/>
      </dsp:nvSpPr>
      <dsp:spPr>
        <a:xfrm>
          <a:off x="64024" y="64024"/>
          <a:ext cx="1227212" cy="512193"/>
        </a:xfrm>
        <a:prstGeom prst="roundRect">
          <a:avLst>
            <a:gd name="adj" fmla="val 10000"/>
          </a:avLst>
        </a:prstGeom>
        <a:solidFill>
          <a:schemeClr val="dk2">
            <a:tint val="50000"/>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2DB6E-5FF0-4050-A21B-5032C446F11B}">
      <dsp:nvSpPr>
        <dsp:cNvPr id="0" name=""/>
        <dsp:cNvSpPr/>
      </dsp:nvSpPr>
      <dsp:spPr>
        <a:xfrm>
          <a:off x="0" y="35395"/>
          <a:ext cx="6870638" cy="1076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a:lnSpc>
              <a:spcPct val="90000"/>
            </a:lnSpc>
            <a:spcBef>
              <a:spcPct val="0"/>
            </a:spcBef>
            <a:spcAft>
              <a:spcPct val="35000"/>
            </a:spcAft>
          </a:pPr>
          <a:r>
            <a:rPr lang="tr-TR" sz="4600" b="0" i="0" kern="1200" dirty="0">
              <a:solidFill>
                <a:schemeClr val="accent4">
                  <a:lumMod val="75000"/>
                </a:schemeClr>
              </a:solidFill>
            </a:rPr>
            <a:t>1501:</a:t>
          </a:r>
          <a:r>
            <a:rPr lang="tr-TR" sz="4600" b="0" i="0" kern="1200" dirty="0"/>
            <a:t>    301.814.114 TL</a:t>
          </a:r>
          <a:endParaRPr lang="tr-TR" sz="4600" kern="1200" dirty="0"/>
        </a:p>
      </dsp:txBody>
      <dsp:txXfrm>
        <a:off x="52546" y="87941"/>
        <a:ext cx="6765546" cy="971308"/>
      </dsp:txXfrm>
    </dsp:sp>
    <dsp:sp modelId="{B6DED9E4-8014-4380-966A-A6A560ED9070}">
      <dsp:nvSpPr>
        <dsp:cNvPr id="0" name=""/>
        <dsp:cNvSpPr/>
      </dsp:nvSpPr>
      <dsp:spPr>
        <a:xfrm>
          <a:off x="0" y="1244275"/>
          <a:ext cx="6870638" cy="1076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a:lnSpc>
              <a:spcPct val="90000"/>
            </a:lnSpc>
            <a:spcBef>
              <a:spcPct val="0"/>
            </a:spcBef>
            <a:spcAft>
              <a:spcPct val="35000"/>
            </a:spcAft>
          </a:pPr>
          <a:r>
            <a:rPr lang="tr-TR" sz="4600" b="0" i="0" kern="1200" dirty="0">
              <a:solidFill>
                <a:schemeClr val="accent4">
                  <a:lumMod val="75000"/>
                </a:schemeClr>
              </a:solidFill>
            </a:rPr>
            <a:t>1507:</a:t>
          </a:r>
          <a:r>
            <a:rPr lang="tr-TR" sz="4600" b="0" i="0" kern="1200" dirty="0"/>
            <a:t>    129.232.781 TL</a:t>
          </a:r>
          <a:endParaRPr lang="tr-TR" sz="4600" kern="1200" dirty="0"/>
        </a:p>
      </dsp:txBody>
      <dsp:txXfrm>
        <a:off x="52546" y="1296821"/>
        <a:ext cx="6765546" cy="971308"/>
      </dsp:txXfrm>
    </dsp:sp>
    <dsp:sp modelId="{DF22D039-EDA5-41F8-B23F-4C6AA7A796E1}">
      <dsp:nvSpPr>
        <dsp:cNvPr id="0" name=""/>
        <dsp:cNvSpPr/>
      </dsp:nvSpPr>
      <dsp:spPr>
        <a:xfrm>
          <a:off x="0" y="2453155"/>
          <a:ext cx="6870638" cy="1076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a:lnSpc>
              <a:spcPct val="90000"/>
            </a:lnSpc>
            <a:spcBef>
              <a:spcPct val="0"/>
            </a:spcBef>
            <a:spcAft>
              <a:spcPct val="35000"/>
            </a:spcAft>
          </a:pPr>
          <a:r>
            <a:rPr lang="tr-TR" sz="4600" b="0" i="0" kern="1200" dirty="0">
              <a:solidFill>
                <a:schemeClr val="accent4">
                  <a:lumMod val="75000"/>
                </a:schemeClr>
              </a:solidFill>
            </a:rPr>
            <a:t>1505:</a:t>
          </a:r>
          <a:r>
            <a:rPr lang="tr-TR" sz="4600" b="0" i="0" kern="1200" dirty="0"/>
            <a:t>        8.469.623 TL</a:t>
          </a:r>
          <a:endParaRPr lang="tr-TR" sz="4600" kern="1200" dirty="0"/>
        </a:p>
      </dsp:txBody>
      <dsp:txXfrm>
        <a:off x="52546" y="2505701"/>
        <a:ext cx="6765546" cy="9713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9F044C-E958-4E59-93F3-B7A4D3871332}">
      <dsp:nvSpPr>
        <dsp:cNvPr id="0" name=""/>
        <dsp:cNvSpPr/>
      </dsp:nvSpPr>
      <dsp:spPr>
        <a:xfrm>
          <a:off x="0" y="59492"/>
          <a:ext cx="7577033" cy="3744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Bilgi ve İletişim Teknolojileri</a:t>
          </a:r>
          <a:endParaRPr lang="tr-TR" sz="1600" kern="1200" dirty="0"/>
        </a:p>
      </dsp:txBody>
      <dsp:txXfrm>
        <a:off x="18277" y="77769"/>
        <a:ext cx="7540479" cy="337846"/>
      </dsp:txXfrm>
    </dsp:sp>
    <dsp:sp modelId="{E3ED0CDC-DC26-4111-961C-3098DB4F6152}">
      <dsp:nvSpPr>
        <dsp:cNvPr id="0" name=""/>
        <dsp:cNvSpPr/>
      </dsp:nvSpPr>
      <dsp:spPr>
        <a:xfrm>
          <a:off x="0" y="479972"/>
          <a:ext cx="7577033" cy="3744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Enerji</a:t>
          </a:r>
          <a:endParaRPr lang="tr-TR" sz="1600" kern="1200" dirty="0"/>
        </a:p>
      </dsp:txBody>
      <dsp:txXfrm>
        <a:off x="18277" y="498249"/>
        <a:ext cx="7540479" cy="337846"/>
      </dsp:txXfrm>
    </dsp:sp>
    <dsp:sp modelId="{47C35BE0-8A02-4448-8B60-FEB9C3492436}">
      <dsp:nvSpPr>
        <dsp:cNvPr id="0" name=""/>
        <dsp:cNvSpPr/>
      </dsp:nvSpPr>
      <dsp:spPr>
        <a:xfrm>
          <a:off x="0" y="900452"/>
          <a:ext cx="7577033" cy="3744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Makine İmalat</a:t>
          </a:r>
          <a:endParaRPr lang="tr-TR" sz="1600" kern="1200" dirty="0"/>
        </a:p>
      </dsp:txBody>
      <dsp:txXfrm>
        <a:off x="18277" y="918729"/>
        <a:ext cx="7540479" cy="337846"/>
      </dsp:txXfrm>
    </dsp:sp>
    <dsp:sp modelId="{BB159A95-D460-4BF9-8FB4-D1DCE7019EAC}">
      <dsp:nvSpPr>
        <dsp:cNvPr id="0" name=""/>
        <dsp:cNvSpPr/>
      </dsp:nvSpPr>
      <dsp:spPr>
        <a:xfrm>
          <a:off x="0" y="1320932"/>
          <a:ext cx="7577033" cy="3744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Tarım ve Gıda</a:t>
          </a:r>
          <a:endParaRPr lang="tr-TR" sz="1600" kern="1200" dirty="0"/>
        </a:p>
      </dsp:txBody>
      <dsp:txXfrm>
        <a:off x="18277" y="1339209"/>
        <a:ext cx="7540479" cy="337846"/>
      </dsp:txXfrm>
    </dsp:sp>
    <dsp:sp modelId="{1EA1A9C5-ACB3-4B6D-A7D4-9DABB087BA22}">
      <dsp:nvSpPr>
        <dsp:cNvPr id="0" name=""/>
        <dsp:cNvSpPr/>
      </dsp:nvSpPr>
      <dsp:spPr>
        <a:xfrm>
          <a:off x="0" y="1741412"/>
          <a:ext cx="7577033" cy="3744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Otomotiv</a:t>
          </a:r>
          <a:endParaRPr lang="tr-TR" sz="1600" kern="1200" dirty="0"/>
        </a:p>
      </dsp:txBody>
      <dsp:txXfrm>
        <a:off x="18277" y="1759689"/>
        <a:ext cx="7540479" cy="337846"/>
      </dsp:txXfrm>
    </dsp:sp>
    <dsp:sp modelId="{5BC6CC0B-046B-4FBC-8AEB-1B8EA19EE8C4}">
      <dsp:nvSpPr>
        <dsp:cNvPr id="0" name=""/>
        <dsp:cNvSpPr/>
      </dsp:nvSpPr>
      <dsp:spPr>
        <a:xfrm>
          <a:off x="0" y="2161892"/>
          <a:ext cx="7577033" cy="3744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Sağlık</a:t>
          </a:r>
          <a:endParaRPr lang="tr-TR" sz="1600" kern="1200" dirty="0"/>
        </a:p>
      </dsp:txBody>
      <dsp:txXfrm>
        <a:off x="18277" y="2180169"/>
        <a:ext cx="7540479" cy="337846"/>
      </dsp:txXfrm>
    </dsp:sp>
    <dsp:sp modelId="{C29D81AF-96F9-42C0-91A2-49735D7FC510}">
      <dsp:nvSpPr>
        <dsp:cNvPr id="0" name=""/>
        <dsp:cNvSpPr/>
      </dsp:nvSpPr>
      <dsp:spPr>
        <a:xfrm>
          <a:off x="0" y="2582372"/>
          <a:ext cx="7577033" cy="3744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Sosyal ve Beşeri Bilimler</a:t>
          </a:r>
          <a:endParaRPr lang="tr-TR" sz="1600" kern="1200" dirty="0"/>
        </a:p>
      </dsp:txBody>
      <dsp:txXfrm>
        <a:off x="18277" y="2600649"/>
        <a:ext cx="7540479" cy="337846"/>
      </dsp:txXfrm>
    </dsp:sp>
    <dsp:sp modelId="{7C06D5AA-83F5-44F3-B5E8-74E5E0F56255}">
      <dsp:nvSpPr>
        <dsp:cNvPr id="0" name=""/>
        <dsp:cNvSpPr/>
      </dsp:nvSpPr>
      <dsp:spPr>
        <a:xfrm>
          <a:off x="0" y="3002852"/>
          <a:ext cx="7577033" cy="3744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Diğer Alanlar</a:t>
          </a:r>
          <a:endParaRPr lang="tr-TR" sz="1600" kern="1200" dirty="0"/>
        </a:p>
      </dsp:txBody>
      <dsp:txXfrm>
        <a:off x="18277" y="3021129"/>
        <a:ext cx="7540479" cy="33784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BC820D-B8F1-4E39-8CC2-7E268DDB8017}">
      <dsp:nvSpPr>
        <dsp:cNvPr id="0" name=""/>
        <dsp:cNvSpPr/>
      </dsp:nvSpPr>
      <dsp:spPr>
        <a:xfrm>
          <a:off x="0" y="10614"/>
          <a:ext cx="7033438" cy="10086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tr-TR" sz="1900" b="0" i="0" kern="1200"/>
            <a:t>Proje ön değerlendirme sonucu uygun bulunması durumunda proje için hakem değerlendirme süreci başlatılacaktır. </a:t>
          </a:r>
          <a:endParaRPr lang="tr-TR" sz="1900" kern="1200"/>
        </a:p>
      </dsp:txBody>
      <dsp:txXfrm>
        <a:off x="49240" y="59854"/>
        <a:ext cx="6934958" cy="910206"/>
      </dsp:txXfrm>
    </dsp:sp>
    <dsp:sp modelId="{3099ACDD-E0E8-4781-B06D-E61C908A7C6E}">
      <dsp:nvSpPr>
        <dsp:cNvPr id="0" name=""/>
        <dsp:cNvSpPr/>
      </dsp:nvSpPr>
      <dsp:spPr>
        <a:xfrm>
          <a:off x="0" y="1074020"/>
          <a:ext cx="7033438" cy="10086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tr-TR" sz="1900" b="0" i="0" kern="1200" dirty="0"/>
            <a:t>Ön değerlendirmede Kurul tarafından kritik tespitlerin yapılması durumunda hakem değerlendirme süreci başlatılmaksızın proje ret kararı oluşturulacaktır. </a:t>
          </a:r>
          <a:endParaRPr lang="tr-TR" sz="1900" kern="1200" dirty="0"/>
        </a:p>
      </dsp:txBody>
      <dsp:txXfrm>
        <a:off x="49240" y="1123260"/>
        <a:ext cx="6934958" cy="910206"/>
      </dsp:txXfrm>
    </dsp:sp>
    <dsp:sp modelId="{68F4766F-5CA6-46EF-8DF9-172E3ED5D272}">
      <dsp:nvSpPr>
        <dsp:cNvPr id="0" name=""/>
        <dsp:cNvSpPr/>
      </dsp:nvSpPr>
      <dsp:spPr>
        <a:xfrm>
          <a:off x="0" y="2137426"/>
          <a:ext cx="7033438" cy="10086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tr-TR" sz="1900" b="0" i="0" kern="1200" dirty="0"/>
            <a:t>Kritik tespitler hakem değerlendirmesi sonrasında tespit edilirse Yürütme Kurulu ret kararı oluşturacaktır.</a:t>
          </a:r>
          <a:endParaRPr lang="tr-TR" sz="1900" kern="1200" dirty="0"/>
        </a:p>
      </dsp:txBody>
      <dsp:txXfrm>
        <a:off x="49240" y="2186666"/>
        <a:ext cx="6934958" cy="91020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5B9CD4-C068-4BEB-9995-6844E62D14AA}">
      <dsp:nvSpPr>
        <dsp:cNvPr id="0" name=""/>
        <dsp:cNvSpPr/>
      </dsp:nvSpPr>
      <dsp:spPr>
        <a:xfrm>
          <a:off x="0" y="6419"/>
          <a:ext cx="6959109" cy="7371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b="0" i="0" kern="1200" dirty="0"/>
            <a:t>Projedeki tüm Ar-Ge faaliyetleri proje başvurusundan önce kuruluş tarafından tamamlanmış olup, kuruluşun çözmesi gereken teknik/teknolojik bir problem bulunmamaktadır. </a:t>
          </a:r>
          <a:endParaRPr lang="tr-TR" sz="1400" kern="1200" dirty="0"/>
        </a:p>
      </dsp:txBody>
      <dsp:txXfrm>
        <a:off x="35982" y="42401"/>
        <a:ext cx="6887145" cy="665136"/>
      </dsp:txXfrm>
    </dsp:sp>
    <dsp:sp modelId="{6924A283-801F-4CE0-8D5F-F5B2485F5B88}">
      <dsp:nvSpPr>
        <dsp:cNvPr id="0" name=""/>
        <dsp:cNvSpPr/>
      </dsp:nvSpPr>
      <dsp:spPr>
        <a:xfrm>
          <a:off x="0" y="783839"/>
          <a:ext cx="6959109" cy="7371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b="0" i="0" kern="1200"/>
            <a:t>Kuruluşun Ar-Ge çalışmalarına katkısı yoktur. Projedeki Ar-Ge çalışmaları hizmet alınan kurum/kuruluş tarafından yapılacaktır. </a:t>
          </a:r>
          <a:endParaRPr lang="tr-TR" sz="1400" kern="1200"/>
        </a:p>
      </dsp:txBody>
      <dsp:txXfrm>
        <a:off x="35982" y="819821"/>
        <a:ext cx="6887145" cy="665136"/>
      </dsp:txXfrm>
    </dsp:sp>
    <dsp:sp modelId="{ABBE55D5-1224-44BE-A751-C62C2F47AC15}">
      <dsp:nvSpPr>
        <dsp:cNvPr id="0" name=""/>
        <dsp:cNvSpPr/>
      </dsp:nvSpPr>
      <dsp:spPr>
        <a:xfrm>
          <a:off x="0" y="1561259"/>
          <a:ext cx="6959109" cy="7371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b="0" i="0" kern="1200"/>
            <a:t>Proje çıktısının, teknik/teknolojik/yasal/hukuki açıdan yapılabilme, kullanılabilme veya endüstriyel uygulamaya dönüşme olasılığı yoktur. </a:t>
          </a:r>
          <a:endParaRPr lang="tr-TR" sz="1400" kern="1200"/>
        </a:p>
      </dsp:txBody>
      <dsp:txXfrm>
        <a:off x="35982" y="1597241"/>
        <a:ext cx="6887145" cy="665136"/>
      </dsp:txXfrm>
    </dsp:sp>
    <dsp:sp modelId="{056E22AF-3AE4-4672-A061-888D336A5B74}">
      <dsp:nvSpPr>
        <dsp:cNvPr id="0" name=""/>
        <dsp:cNvSpPr/>
      </dsp:nvSpPr>
      <dsp:spPr>
        <a:xfrm>
          <a:off x="0" y="2338679"/>
          <a:ext cx="6959109" cy="7371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b="0" i="0" kern="1200"/>
            <a:t>Proje endüstriyel Ar-Ge içermeyen ve sadece üretim/laboratuvar altyapısı oluşturmaya yönelik yatırım amaçlı bir projedir. </a:t>
          </a:r>
          <a:endParaRPr lang="tr-TR" sz="1400" kern="1200"/>
        </a:p>
      </dsp:txBody>
      <dsp:txXfrm>
        <a:off x="35982" y="2374661"/>
        <a:ext cx="6887145" cy="665136"/>
      </dsp:txXfrm>
    </dsp:sp>
    <dsp:sp modelId="{15AA4260-F53B-4E34-818D-A3C6938880E6}">
      <dsp:nvSpPr>
        <dsp:cNvPr id="0" name=""/>
        <dsp:cNvSpPr/>
      </dsp:nvSpPr>
      <dsp:spPr>
        <a:xfrm>
          <a:off x="0" y="3116099"/>
          <a:ext cx="6959109" cy="7371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b="0" i="0" kern="1200"/>
            <a:t>Kuruluşta, proje konusu ile ilgili en az lisans derecesine sahip herhangi bir proje personeli yoktur.</a:t>
          </a:r>
          <a:endParaRPr lang="tr-TR" sz="1400" kern="1200"/>
        </a:p>
      </dsp:txBody>
      <dsp:txXfrm>
        <a:off x="35982" y="3152081"/>
        <a:ext cx="6887145" cy="66513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3C8D3-FC5A-460C-B456-6167A8871DBB}">
      <dsp:nvSpPr>
        <dsp:cNvPr id="0" name=""/>
        <dsp:cNvSpPr/>
      </dsp:nvSpPr>
      <dsp:spPr>
        <a:xfrm>
          <a:off x="0" y="26788"/>
          <a:ext cx="7410892" cy="397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tr-TR" sz="1700" b="0" i="0" kern="1200" dirty="0"/>
            <a:t>I. Boyut</a:t>
          </a:r>
          <a:endParaRPr lang="tr-TR" sz="1700" kern="1200" dirty="0"/>
        </a:p>
      </dsp:txBody>
      <dsp:txXfrm>
        <a:off x="19419" y="46207"/>
        <a:ext cx="7372054" cy="358962"/>
      </dsp:txXfrm>
    </dsp:sp>
    <dsp:sp modelId="{79F87E77-B4B5-4215-9CC7-569E9E30363B}">
      <dsp:nvSpPr>
        <dsp:cNvPr id="0" name=""/>
        <dsp:cNvSpPr/>
      </dsp:nvSpPr>
      <dsp:spPr>
        <a:xfrm>
          <a:off x="0" y="424588"/>
          <a:ext cx="7410892" cy="63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5296"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tr-TR" sz="1300" b="0" i="0" kern="1200" dirty="0"/>
            <a:t>Projenin Endüstriyel Ar-Ge İçeriği, Teknoloji Düzeyi ve Yenilikçi Yönü</a:t>
          </a:r>
          <a:endParaRPr lang="tr-TR" sz="1300" kern="1200" dirty="0">
            <a:solidFill>
              <a:srgbClr val="C00000"/>
            </a:solidFill>
          </a:endParaRPr>
        </a:p>
        <a:p>
          <a:pPr marL="114300" lvl="1" indent="-114300" algn="l" defTabSz="577850">
            <a:lnSpc>
              <a:spcPct val="90000"/>
            </a:lnSpc>
            <a:spcBef>
              <a:spcPct val="0"/>
            </a:spcBef>
            <a:spcAft>
              <a:spcPct val="20000"/>
            </a:spcAft>
            <a:buChar char="••"/>
          </a:pPr>
          <a:endParaRPr lang="tr-TR" sz="1300" kern="1200" dirty="0">
            <a:solidFill>
              <a:srgbClr val="C00000"/>
            </a:solidFill>
          </a:endParaRPr>
        </a:p>
        <a:p>
          <a:pPr marL="114300" lvl="1" indent="-114300" algn="l" defTabSz="577850">
            <a:lnSpc>
              <a:spcPct val="90000"/>
            </a:lnSpc>
            <a:spcBef>
              <a:spcPct val="0"/>
            </a:spcBef>
            <a:spcAft>
              <a:spcPct val="20000"/>
            </a:spcAft>
            <a:buChar char="••"/>
          </a:pPr>
          <a:r>
            <a:rPr lang="tr-TR" sz="1300" b="0" i="0" kern="1200" dirty="0"/>
            <a:t> </a:t>
          </a:r>
          <a:r>
            <a:rPr lang="tr-TR" sz="1300" b="0" i="0" kern="1200" dirty="0">
              <a:solidFill>
                <a:srgbClr val="C00000"/>
              </a:solidFill>
            </a:rPr>
            <a:t>Ağırlığı: %35 </a:t>
          </a:r>
          <a:endParaRPr lang="tr-TR" sz="1300" kern="1200" dirty="0">
            <a:solidFill>
              <a:srgbClr val="C00000"/>
            </a:solidFill>
          </a:endParaRPr>
        </a:p>
      </dsp:txBody>
      <dsp:txXfrm>
        <a:off x="0" y="424588"/>
        <a:ext cx="7410892" cy="633420"/>
      </dsp:txXfrm>
    </dsp:sp>
    <dsp:sp modelId="{0EB79A13-ECAF-45C9-B5AD-44D36059412C}">
      <dsp:nvSpPr>
        <dsp:cNvPr id="0" name=""/>
        <dsp:cNvSpPr/>
      </dsp:nvSpPr>
      <dsp:spPr>
        <a:xfrm>
          <a:off x="0" y="1058008"/>
          <a:ext cx="7410892" cy="397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tr-TR" sz="1700" b="0" i="0" kern="1200" dirty="0"/>
            <a:t>II. Boyut</a:t>
          </a:r>
          <a:endParaRPr lang="tr-TR" sz="1700" kern="1200" dirty="0"/>
        </a:p>
      </dsp:txBody>
      <dsp:txXfrm>
        <a:off x="19419" y="1077427"/>
        <a:ext cx="7372054" cy="358962"/>
      </dsp:txXfrm>
    </dsp:sp>
    <dsp:sp modelId="{F168D4A0-EE60-40AD-87ED-3E88D4DF0408}">
      <dsp:nvSpPr>
        <dsp:cNvPr id="0" name=""/>
        <dsp:cNvSpPr/>
      </dsp:nvSpPr>
      <dsp:spPr>
        <a:xfrm>
          <a:off x="0" y="1455808"/>
          <a:ext cx="7410892" cy="63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5296"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tr-TR" sz="1300" b="0" i="0" kern="1200" dirty="0"/>
            <a:t>Proje Planının ve Kuruluş Altyapısının Proje İçin Uygunluğu</a:t>
          </a:r>
          <a:endParaRPr lang="tr-TR" sz="1300" kern="1200" dirty="0">
            <a:solidFill>
              <a:srgbClr val="C00000"/>
            </a:solidFill>
          </a:endParaRPr>
        </a:p>
        <a:p>
          <a:pPr marL="114300" lvl="1" indent="-114300" algn="l" defTabSz="577850">
            <a:lnSpc>
              <a:spcPct val="90000"/>
            </a:lnSpc>
            <a:spcBef>
              <a:spcPct val="0"/>
            </a:spcBef>
            <a:spcAft>
              <a:spcPct val="20000"/>
            </a:spcAft>
            <a:buChar char="••"/>
          </a:pPr>
          <a:endParaRPr lang="tr-TR" sz="1300" kern="1200" dirty="0">
            <a:solidFill>
              <a:srgbClr val="C00000"/>
            </a:solidFill>
          </a:endParaRPr>
        </a:p>
        <a:p>
          <a:pPr marL="114300" lvl="1" indent="-114300" algn="l" defTabSz="577850">
            <a:lnSpc>
              <a:spcPct val="90000"/>
            </a:lnSpc>
            <a:spcBef>
              <a:spcPct val="0"/>
            </a:spcBef>
            <a:spcAft>
              <a:spcPct val="20000"/>
            </a:spcAft>
            <a:buChar char="••"/>
          </a:pPr>
          <a:r>
            <a:rPr lang="tr-TR" sz="1300" b="0" i="0" kern="1200" dirty="0">
              <a:solidFill>
                <a:srgbClr val="C00000"/>
              </a:solidFill>
            </a:rPr>
            <a:t>Ağırlığı: %23</a:t>
          </a:r>
          <a:endParaRPr lang="tr-TR" sz="1300" kern="1200" dirty="0">
            <a:solidFill>
              <a:srgbClr val="C00000"/>
            </a:solidFill>
          </a:endParaRPr>
        </a:p>
      </dsp:txBody>
      <dsp:txXfrm>
        <a:off x="0" y="1455808"/>
        <a:ext cx="7410892" cy="633420"/>
      </dsp:txXfrm>
    </dsp:sp>
    <dsp:sp modelId="{CD903755-89C1-4766-AA0E-B454917910D5}">
      <dsp:nvSpPr>
        <dsp:cNvPr id="0" name=""/>
        <dsp:cNvSpPr/>
      </dsp:nvSpPr>
      <dsp:spPr>
        <a:xfrm>
          <a:off x="0" y="2089228"/>
          <a:ext cx="7410892" cy="397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tr-TR" sz="1700" b="0" i="0" kern="1200" dirty="0"/>
            <a:t>III. Boyut</a:t>
          </a:r>
          <a:endParaRPr lang="tr-TR" sz="1700" kern="1200" dirty="0"/>
        </a:p>
      </dsp:txBody>
      <dsp:txXfrm>
        <a:off x="19419" y="2108647"/>
        <a:ext cx="7372054" cy="358962"/>
      </dsp:txXfrm>
    </dsp:sp>
    <dsp:sp modelId="{C51CDC96-85B9-48CE-8E21-E0B219DBD17A}">
      <dsp:nvSpPr>
        <dsp:cNvPr id="0" name=""/>
        <dsp:cNvSpPr/>
      </dsp:nvSpPr>
      <dsp:spPr>
        <a:xfrm>
          <a:off x="0" y="2487028"/>
          <a:ext cx="7410892" cy="63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5296"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tr-TR" sz="1300" b="0" i="0" kern="1200" dirty="0"/>
            <a:t>Proje Çıktılarının Ekonomik Yarara ve Ulusal Kazanıma </a:t>
          </a:r>
          <a:r>
            <a:rPr lang="tr-TR" sz="1300" b="0" i="0" kern="1200" dirty="0" err="1"/>
            <a:t>Dönüşebilirliği</a:t>
          </a:r>
          <a:endParaRPr lang="tr-TR" sz="1300" kern="1200" dirty="0">
            <a:solidFill>
              <a:srgbClr val="C00000"/>
            </a:solidFill>
          </a:endParaRPr>
        </a:p>
        <a:p>
          <a:pPr marL="114300" lvl="1" indent="-114300" algn="l" defTabSz="577850">
            <a:lnSpc>
              <a:spcPct val="90000"/>
            </a:lnSpc>
            <a:spcBef>
              <a:spcPct val="0"/>
            </a:spcBef>
            <a:spcAft>
              <a:spcPct val="20000"/>
            </a:spcAft>
            <a:buChar char="••"/>
          </a:pPr>
          <a:endParaRPr lang="tr-TR" sz="1300" kern="1200" dirty="0">
            <a:solidFill>
              <a:srgbClr val="C00000"/>
            </a:solidFill>
          </a:endParaRPr>
        </a:p>
        <a:p>
          <a:pPr marL="114300" lvl="1" indent="-114300" algn="l" defTabSz="577850">
            <a:lnSpc>
              <a:spcPct val="90000"/>
            </a:lnSpc>
            <a:spcBef>
              <a:spcPct val="0"/>
            </a:spcBef>
            <a:spcAft>
              <a:spcPct val="20000"/>
            </a:spcAft>
            <a:buChar char="••"/>
          </a:pPr>
          <a:r>
            <a:rPr lang="tr-TR" sz="1300" b="0" i="0" kern="1200" dirty="0">
              <a:solidFill>
                <a:srgbClr val="C00000"/>
              </a:solidFill>
            </a:rPr>
            <a:t>Ağırlığı: %42 </a:t>
          </a:r>
          <a:endParaRPr lang="tr-TR" sz="1300" kern="1200" dirty="0">
            <a:solidFill>
              <a:srgbClr val="C00000"/>
            </a:solidFill>
          </a:endParaRPr>
        </a:p>
      </dsp:txBody>
      <dsp:txXfrm>
        <a:off x="0" y="2487028"/>
        <a:ext cx="7410892" cy="63342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F4160-8AD8-46AA-ABAE-6B3A3F854AFA}">
      <dsp:nvSpPr>
        <dsp:cNvPr id="0" name=""/>
        <dsp:cNvSpPr/>
      </dsp:nvSpPr>
      <dsp:spPr>
        <a:xfrm>
          <a:off x="3473" y="117116"/>
          <a:ext cx="2732484" cy="67581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tr-TR" sz="1200" b="0" i="0" kern="1200" dirty="0"/>
            <a:t>Projeler değerlendirme puanına göre sıralanır </a:t>
          </a:r>
          <a:endParaRPr lang="tr-TR" sz="1200" kern="1200" dirty="0"/>
        </a:p>
      </dsp:txBody>
      <dsp:txXfrm>
        <a:off x="341379" y="117116"/>
        <a:ext cx="2056672" cy="675812"/>
      </dsp:txXfrm>
    </dsp:sp>
    <dsp:sp modelId="{295C393B-66F2-466D-B79E-5E1527B8EA45}">
      <dsp:nvSpPr>
        <dsp:cNvPr id="0" name=""/>
        <dsp:cNvSpPr/>
      </dsp:nvSpPr>
      <dsp:spPr>
        <a:xfrm>
          <a:off x="3473" y="877404"/>
          <a:ext cx="2185987" cy="237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tr-TR" sz="1200" b="0" i="0" kern="1200" dirty="0"/>
            <a:t>1. Proje</a:t>
          </a:r>
          <a:endParaRPr lang="tr-TR" sz="1200" kern="1200" dirty="0">
            <a:solidFill>
              <a:srgbClr val="C00000"/>
            </a:solidFill>
          </a:endParaRPr>
        </a:p>
        <a:p>
          <a:pPr marL="114300" lvl="1" indent="-114300" algn="l" defTabSz="533400">
            <a:lnSpc>
              <a:spcPct val="90000"/>
            </a:lnSpc>
            <a:spcBef>
              <a:spcPct val="0"/>
            </a:spcBef>
            <a:spcAft>
              <a:spcPct val="15000"/>
            </a:spcAft>
            <a:buChar char="••"/>
          </a:pPr>
          <a:r>
            <a:rPr lang="tr-TR" sz="1200" kern="1200" dirty="0">
              <a:solidFill>
                <a:srgbClr val="C00000"/>
              </a:solidFill>
            </a:rPr>
            <a:t>2. Proje</a:t>
          </a:r>
        </a:p>
        <a:p>
          <a:pPr marL="114300" lvl="1" indent="-114300" algn="l" defTabSz="533400">
            <a:lnSpc>
              <a:spcPct val="90000"/>
            </a:lnSpc>
            <a:spcBef>
              <a:spcPct val="0"/>
            </a:spcBef>
            <a:spcAft>
              <a:spcPct val="15000"/>
            </a:spcAft>
            <a:buChar char="••"/>
          </a:pPr>
          <a:r>
            <a:rPr lang="tr-TR" sz="1200" kern="1200" dirty="0">
              <a:solidFill>
                <a:srgbClr val="C00000"/>
              </a:solidFill>
            </a:rPr>
            <a:t>…</a:t>
          </a:r>
        </a:p>
        <a:p>
          <a:pPr marL="114300" lvl="1" indent="-114300" algn="l" defTabSz="533400">
            <a:lnSpc>
              <a:spcPct val="90000"/>
            </a:lnSpc>
            <a:spcBef>
              <a:spcPct val="0"/>
            </a:spcBef>
            <a:spcAft>
              <a:spcPct val="15000"/>
            </a:spcAft>
            <a:buChar char="••"/>
          </a:pPr>
          <a:r>
            <a:rPr lang="tr-TR" sz="1200" kern="1200" dirty="0">
              <a:solidFill>
                <a:srgbClr val="C00000"/>
              </a:solidFill>
            </a:rPr>
            <a:t>…</a:t>
          </a:r>
        </a:p>
        <a:p>
          <a:pPr marL="114300" lvl="1" indent="-114300" algn="l" defTabSz="533400">
            <a:lnSpc>
              <a:spcPct val="90000"/>
            </a:lnSpc>
            <a:spcBef>
              <a:spcPct val="0"/>
            </a:spcBef>
            <a:spcAft>
              <a:spcPct val="15000"/>
            </a:spcAft>
            <a:buChar char="••"/>
          </a:pPr>
          <a:endParaRPr lang="tr-TR" sz="1200" kern="1200" dirty="0">
            <a:solidFill>
              <a:srgbClr val="C00000"/>
            </a:solidFill>
          </a:endParaRPr>
        </a:p>
        <a:p>
          <a:pPr marL="114300" lvl="1" indent="-114300" algn="l" defTabSz="533400">
            <a:lnSpc>
              <a:spcPct val="90000"/>
            </a:lnSpc>
            <a:spcBef>
              <a:spcPct val="0"/>
            </a:spcBef>
            <a:spcAft>
              <a:spcPct val="15000"/>
            </a:spcAft>
            <a:buChar char="••"/>
          </a:pPr>
          <a:r>
            <a:rPr lang="tr-TR" sz="1200" kern="1200" dirty="0">
              <a:solidFill>
                <a:srgbClr val="C00000"/>
              </a:solidFill>
            </a:rPr>
            <a:t>…                 (Bütçe Eşiği)</a:t>
          </a:r>
        </a:p>
        <a:p>
          <a:pPr marL="114300" lvl="1" indent="-114300" algn="l" defTabSz="533400">
            <a:lnSpc>
              <a:spcPct val="90000"/>
            </a:lnSpc>
            <a:spcBef>
              <a:spcPct val="0"/>
            </a:spcBef>
            <a:spcAft>
              <a:spcPct val="15000"/>
            </a:spcAft>
            <a:buChar char="••"/>
          </a:pPr>
          <a:r>
            <a:rPr lang="tr-TR" sz="1200" kern="1200" dirty="0">
              <a:solidFill>
                <a:srgbClr val="C00000"/>
              </a:solidFill>
            </a:rPr>
            <a:t>…</a:t>
          </a:r>
        </a:p>
        <a:p>
          <a:pPr marL="114300" lvl="1" indent="-114300" algn="l" defTabSz="533400">
            <a:lnSpc>
              <a:spcPct val="90000"/>
            </a:lnSpc>
            <a:spcBef>
              <a:spcPct val="0"/>
            </a:spcBef>
            <a:spcAft>
              <a:spcPct val="15000"/>
            </a:spcAft>
            <a:buChar char="••"/>
          </a:pPr>
          <a:endParaRPr lang="tr-TR" sz="1200" kern="1200" dirty="0">
            <a:solidFill>
              <a:srgbClr val="C00000"/>
            </a:solidFill>
          </a:endParaRPr>
        </a:p>
        <a:p>
          <a:pPr marL="114300" lvl="1" indent="-114300" algn="l" defTabSz="533400">
            <a:lnSpc>
              <a:spcPct val="90000"/>
            </a:lnSpc>
            <a:spcBef>
              <a:spcPct val="0"/>
            </a:spcBef>
            <a:spcAft>
              <a:spcPct val="15000"/>
            </a:spcAft>
            <a:buChar char="••"/>
          </a:pPr>
          <a:endParaRPr lang="tr-TR" sz="1200" kern="1200" dirty="0">
            <a:solidFill>
              <a:srgbClr val="C00000"/>
            </a:solidFill>
          </a:endParaRPr>
        </a:p>
        <a:p>
          <a:pPr marL="114300" lvl="1" indent="-114300" algn="l" defTabSz="533400">
            <a:lnSpc>
              <a:spcPct val="90000"/>
            </a:lnSpc>
            <a:spcBef>
              <a:spcPct val="0"/>
            </a:spcBef>
            <a:spcAft>
              <a:spcPct val="15000"/>
            </a:spcAft>
            <a:buChar char="••"/>
          </a:pPr>
          <a:r>
            <a:rPr lang="tr-TR" sz="1200" kern="1200" dirty="0">
              <a:solidFill>
                <a:srgbClr val="C00000"/>
              </a:solidFill>
            </a:rPr>
            <a:t>…                 (Kabul Eşiği)</a:t>
          </a:r>
        </a:p>
        <a:p>
          <a:pPr marL="114300" lvl="1" indent="-114300" algn="l" defTabSz="533400">
            <a:lnSpc>
              <a:spcPct val="90000"/>
            </a:lnSpc>
            <a:spcBef>
              <a:spcPct val="0"/>
            </a:spcBef>
            <a:spcAft>
              <a:spcPct val="15000"/>
            </a:spcAft>
            <a:buChar char="••"/>
          </a:pPr>
          <a:r>
            <a:rPr lang="tr-TR" sz="1200" kern="1200" dirty="0">
              <a:solidFill>
                <a:srgbClr val="C00000"/>
              </a:solidFill>
            </a:rPr>
            <a:t>…</a:t>
          </a:r>
        </a:p>
        <a:p>
          <a:pPr marL="114300" lvl="1" indent="-114300" algn="l" defTabSz="533400">
            <a:lnSpc>
              <a:spcPct val="90000"/>
            </a:lnSpc>
            <a:spcBef>
              <a:spcPct val="0"/>
            </a:spcBef>
            <a:spcAft>
              <a:spcPct val="15000"/>
            </a:spcAft>
            <a:buChar char="••"/>
          </a:pPr>
          <a:endParaRPr lang="tr-TR" sz="1200" kern="1200" dirty="0">
            <a:solidFill>
              <a:srgbClr val="C00000"/>
            </a:solidFill>
          </a:endParaRPr>
        </a:p>
        <a:p>
          <a:pPr marL="114300" lvl="1" indent="-114300" algn="l" defTabSz="533400">
            <a:lnSpc>
              <a:spcPct val="90000"/>
            </a:lnSpc>
            <a:spcBef>
              <a:spcPct val="0"/>
            </a:spcBef>
            <a:spcAft>
              <a:spcPct val="15000"/>
            </a:spcAft>
            <a:buChar char="••"/>
          </a:pPr>
          <a:r>
            <a:rPr lang="tr-TR" sz="1200" kern="1200" dirty="0">
              <a:solidFill>
                <a:srgbClr val="C00000"/>
              </a:solidFill>
            </a:rPr>
            <a:t>…</a:t>
          </a:r>
        </a:p>
      </dsp:txBody>
      <dsp:txXfrm>
        <a:off x="3473" y="877404"/>
        <a:ext cx="2185987" cy="2376000"/>
      </dsp:txXfrm>
    </dsp:sp>
    <dsp:sp modelId="{F2016DC3-5B9A-4C60-8A4A-CBBF40C96B1C}">
      <dsp:nvSpPr>
        <dsp:cNvPr id="0" name=""/>
        <dsp:cNvSpPr/>
      </dsp:nvSpPr>
      <dsp:spPr>
        <a:xfrm>
          <a:off x="2519957" y="117116"/>
          <a:ext cx="2732484" cy="67581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tr-TR" sz="1200" b="0" i="0" kern="1200" dirty="0"/>
            <a:t>Bütçe eşiğinin üzerindeki projeler desteklenir</a:t>
          </a:r>
          <a:endParaRPr lang="tr-TR" sz="1200" kern="1200" dirty="0"/>
        </a:p>
      </dsp:txBody>
      <dsp:txXfrm>
        <a:off x="2857863" y="117116"/>
        <a:ext cx="2056672" cy="675812"/>
      </dsp:txXfrm>
    </dsp:sp>
    <dsp:sp modelId="{19E0C614-8299-41C7-A9FB-3DDC442E7F47}">
      <dsp:nvSpPr>
        <dsp:cNvPr id="0" name=""/>
        <dsp:cNvSpPr/>
      </dsp:nvSpPr>
      <dsp:spPr>
        <a:xfrm>
          <a:off x="2519957" y="877404"/>
          <a:ext cx="2185987" cy="237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endParaRPr lang="tr-TR" sz="1200" kern="1200" dirty="0">
            <a:solidFill>
              <a:srgbClr val="C00000"/>
            </a:solidFill>
          </a:endParaRPr>
        </a:p>
      </dsp:txBody>
      <dsp:txXfrm>
        <a:off x="2519957" y="877404"/>
        <a:ext cx="2185987" cy="2376000"/>
      </dsp:txXfrm>
    </dsp:sp>
    <dsp:sp modelId="{4E355BF1-2852-411C-BF34-CAE4F77C9DC4}">
      <dsp:nvSpPr>
        <dsp:cNvPr id="0" name=""/>
        <dsp:cNvSpPr/>
      </dsp:nvSpPr>
      <dsp:spPr>
        <a:xfrm>
          <a:off x="5036442" y="117116"/>
          <a:ext cx="2732484" cy="67581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tr-TR" sz="1200" kern="1200" dirty="0"/>
            <a:t>Kabul eşiğinin üzerindeki ve bütçe eşiğinin altındaki aşağıdaki nitelikte projelere öncelik verilir.</a:t>
          </a:r>
        </a:p>
      </dsp:txBody>
      <dsp:txXfrm>
        <a:off x="5374348" y="117116"/>
        <a:ext cx="2056672" cy="675812"/>
      </dsp:txXfrm>
    </dsp:sp>
    <dsp:sp modelId="{2E8F5CAE-7698-4105-9C59-251A1351DC50}">
      <dsp:nvSpPr>
        <dsp:cNvPr id="0" name=""/>
        <dsp:cNvSpPr/>
      </dsp:nvSpPr>
      <dsp:spPr>
        <a:xfrm>
          <a:off x="5036442" y="877404"/>
          <a:ext cx="2185987" cy="237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tr-TR" sz="1200" b="0" i="0" kern="1200" dirty="0"/>
            <a:t>Geçmiş Desteklenen Projelerin Ticarileşme Performansı</a:t>
          </a:r>
          <a:endParaRPr lang="tr-TR" sz="1200" kern="1200" dirty="0">
            <a:solidFill>
              <a:srgbClr val="C00000"/>
            </a:solidFill>
          </a:endParaRPr>
        </a:p>
        <a:p>
          <a:pPr marL="114300" lvl="1" indent="-114300" algn="l" defTabSz="533400">
            <a:lnSpc>
              <a:spcPct val="90000"/>
            </a:lnSpc>
            <a:spcBef>
              <a:spcPct val="0"/>
            </a:spcBef>
            <a:spcAft>
              <a:spcPct val="15000"/>
            </a:spcAft>
            <a:buChar char="••"/>
          </a:pPr>
          <a:r>
            <a:rPr lang="tr-TR" sz="1200" b="0" i="0" kern="1200" dirty="0"/>
            <a:t>Uluslararası Fonlara Başvuruda Bulunmuş Olunması</a:t>
          </a:r>
        </a:p>
        <a:p>
          <a:pPr marL="114300" lvl="1" indent="-114300" algn="l" defTabSz="533400">
            <a:lnSpc>
              <a:spcPct val="90000"/>
            </a:lnSpc>
            <a:spcBef>
              <a:spcPct val="0"/>
            </a:spcBef>
            <a:spcAft>
              <a:spcPct val="15000"/>
            </a:spcAft>
            <a:buChar char="••"/>
          </a:pPr>
          <a:r>
            <a:rPr lang="sv-SE" sz="1200" b="0" i="0" kern="1200" dirty="0"/>
            <a:t>Öncelikli Alanlarda Olması</a:t>
          </a:r>
          <a:r>
            <a:rPr lang="tr-TR" sz="1200" b="0" i="0" kern="1200" dirty="0"/>
            <a:t>.</a:t>
          </a:r>
        </a:p>
      </dsp:txBody>
      <dsp:txXfrm>
        <a:off x="5036442" y="877404"/>
        <a:ext cx="2185987" cy="23760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D90A9B-DFD8-4FBB-8FC7-DA45CA17A697}">
      <dsp:nvSpPr>
        <dsp:cNvPr id="0" name=""/>
        <dsp:cNvSpPr/>
      </dsp:nvSpPr>
      <dsp:spPr>
        <a:xfrm>
          <a:off x="0" y="5840"/>
          <a:ext cx="7871106" cy="3246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b="1" i="0" kern="1200" dirty="0"/>
            <a:t>Değerlendirme Raporu</a:t>
          </a:r>
          <a:endParaRPr lang="tr-TR" sz="1400" b="1" kern="1200" dirty="0"/>
        </a:p>
      </dsp:txBody>
      <dsp:txXfrm>
        <a:off x="15849" y="21689"/>
        <a:ext cx="7839408" cy="292977"/>
      </dsp:txXfrm>
    </dsp:sp>
    <dsp:sp modelId="{267287FC-13F3-414E-891A-DF5AC5E3C8DD}">
      <dsp:nvSpPr>
        <dsp:cNvPr id="0" name=""/>
        <dsp:cNvSpPr/>
      </dsp:nvSpPr>
      <dsp:spPr>
        <a:xfrm>
          <a:off x="0" y="330515"/>
          <a:ext cx="7871106" cy="962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908" tIns="17780" rIns="99568" bIns="17780" numCol="1" spcCol="1270" anchor="t" anchorCtr="0">
          <a:noAutofit/>
        </a:bodyPr>
        <a:lstStyle/>
        <a:p>
          <a:pPr marL="114300" lvl="1" indent="-114300" algn="l" defTabSz="622300">
            <a:lnSpc>
              <a:spcPct val="90000"/>
            </a:lnSpc>
            <a:spcBef>
              <a:spcPct val="0"/>
            </a:spcBef>
            <a:spcAft>
              <a:spcPct val="20000"/>
            </a:spcAft>
            <a:buChar char="••"/>
          </a:pPr>
          <a:r>
            <a:rPr lang="tr-TR" sz="1400" b="0" i="0" kern="1200" dirty="0"/>
            <a:t>Proje önerinizin, ilgili destek programına ait uygulama esaslarının "Değerlendirme ve Karar" bölümünde bulunan maddelerdeki süreçler kapsamında ve söz konusu üç boyut altında yer alan kriterlere göre yapılan değerlendirmeler neticesinde </a:t>
          </a:r>
          <a:r>
            <a:rPr lang="tr-TR" sz="1400" b="1" i="0" kern="1200" dirty="0"/>
            <a:t>özellikle</a:t>
          </a:r>
          <a:r>
            <a:rPr lang="tr-TR" sz="1400" b="0" i="0" kern="1200" dirty="0"/>
            <a:t> aşağıda belirtilen değerlendirme boyutları altında yer alan kriterler açısından yetersiz bulunması nedeniyle desteklenmesi uygun bulunmamıştır.</a:t>
          </a:r>
          <a:endParaRPr lang="tr-TR" sz="1400" kern="1200" dirty="0"/>
        </a:p>
      </dsp:txBody>
      <dsp:txXfrm>
        <a:off x="0" y="330515"/>
        <a:ext cx="7871106" cy="962550"/>
      </dsp:txXfrm>
    </dsp:sp>
    <dsp:sp modelId="{9869C968-EF81-486A-87D2-470BD5C8434B}">
      <dsp:nvSpPr>
        <dsp:cNvPr id="0" name=""/>
        <dsp:cNvSpPr/>
      </dsp:nvSpPr>
      <dsp:spPr>
        <a:xfrm>
          <a:off x="0" y="1293065"/>
          <a:ext cx="7871106" cy="27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b="1" i="0" kern="1200" dirty="0"/>
            <a:t>Projenin Endüstriyel Ar-Ge İçeriği, Teknoloji Düzeyi ve Yenilikçi Yönü (I. Boyut)</a:t>
          </a:r>
          <a:endParaRPr lang="tr-TR" sz="1400" kern="1200" dirty="0"/>
        </a:p>
      </dsp:txBody>
      <dsp:txXfrm>
        <a:off x="13285" y="1306350"/>
        <a:ext cx="7844536" cy="245566"/>
      </dsp:txXfrm>
    </dsp:sp>
    <dsp:sp modelId="{38D367D0-142B-4C3B-B4BE-8D66D1BDBBBF}">
      <dsp:nvSpPr>
        <dsp:cNvPr id="0" name=""/>
        <dsp:cNvSpPr/>
      </dsp:nvSpPr>
      <dsp:spPr>
        <a:xfrm>
          <a:off x="0" y="1565201"/>
          <a:ext cx="7871106"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908" tIns="17780" rIns="99568" bIns="17780" numCol="1" spcCol="1270" anchor="t" anchorCtr="0">
          <a:noAutofit/>
        </a:bodyPr>
        <a:lstStyle/>
        <a:p>
          <a:pPr marL="114300" lvl="1" indent="-114300" algn="l" defTabSz="622300">
            <a:lnSpc>
              <a:spcPct val="90000"/>
            </a:lnSpc>
            <a:spcBef>
              <a:spcPct val="0"/>
            </a:spcBef>
            <a:spcAft>
              <a:spcPct val="20000"/>
            </a:spcAft>
            <a:buChar char="••"/>
          </a:pPr>
          <a:r>
            <a:rPr lang="tr-TR" sz="1400" b="0" i="0" kern="1200" dirty="0"/>
            <a:t>   - Çalışmanın Ar-Ge sistematiği (analitik ve/veya deneysel yönden) yetersizdir.</a:t>
          </a:r>
          <a:endParaRPr lang="tr-TR" sz="1400" kern="1200" dirty="0"/>
        </a:p>
      </dsp:txBody>
      <dsp:txXfrm>
        <a:off x="0" y="1565201"/>
        <a:ext cx="7871106" cy="248400"/>
      </dsp:txXfrm>
    </dsp:sp>
    <dsp:sp modelId="{5326A13C-6A1D-43E4-A67D-BB1C3857094A}">
      <dsp:nvSpPr>
        <dsp:cNvPr id="0" name=""/>
        <dsp:cNvSpPr/>
      </dsp:nvSpPr>
      <dsp:spPr>
        <a:xfrm>
          <a:off x="0" y="1813601"/>
          <a:ext cx="7871106" cy="25745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b="1" i="0" kern="1200" dirty="0"/>
            <a:t>Proje Planının ve Kuruluş Altyapısının Proje İçin Uygunluğu (II. Boyut)</a:t>
          </a:r>
          <a:endParaRPr lang="tr-TR" sz="1400" kern="1200" dirty="0"/>
        </a:p>
      </dsp:txBody>
      <dsp:txXfrm>
        <a:off x="12568" y="1826169"/>
        <a:ext cx="7845970" cy="232321"/>
      </dsp:txXfrm>
    </dsp:sp>
    <dsp:sp modelId="{A9896A62-470F-47DD-B181-A2DF2BF2E0FC}">
      <dsp:nvSpPr>
        <dsp:cNvPr id="0" name=""/>
        <dsp:cNvSpPr/>
      </dsp:nvSpPr>
      <dsp:spPr>
        <a:xfrm>
          <a:off x="0" y="2071058"/>
          <a:ext cx="7871106" cy="1785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908" tIns="15240" rIns="85344" bIns="15240" numCol="1" spcCol="1270" anchor="t" anchorCtr="0">
          <a:noAutofit/>
        </a:bodyPr>
        <a:lstStyle/>
        <a:p>
          <a:pPr marL="114300" lvl="1" indent="-114300" algn="l" defTabSz="533400">
            <a:lnSpc>
              <a:spcPct val="90000"/>
            </a:lnSpc>
            <a:spcBef>
              <a:spcPct val="0"/>
            </a:spcBef>
            <a:spcAft>
              <a:spcPct val="20000"/>
            </a:spcAft>
            <a:buChar char="••"/>
          </a:pPr>
          <a:r>
            <a:rPr lang="tr-TR" sz="1200" b="0" i="0" kern="1200" dirty="0"/>
            <a:t>   - Proje ekibi proje önerisinin içerdiği teknolojik alanda sistematik bir Ar-Ge çalışması yürütülebilmesi için yeterli değildir.</a:t>
          </a:r>
          <a:br>
            <a:rPr lang="tr-TR" sz="1200" b="0" i="0" kern="1200" dirty="0"/>
          </a:br>
          <a:r>
            <a:rPr lang="tr-TR" sz="1200" b="0" i="0" kern="1200" dirty="0"/>
            <a:t>   - Proje Ar-Ge faaliyetlerinin gerektirdiği tüm alanlarda uzman personel mevcut değildir ve bu alanlardaki ihtiyaçların giderilmesine ilişkin planlama yapılmamıştır.</a:t>
          </a:r>
          <a:br>
            <a:rPr lang="tr-TR" sz="1200" b="0" i="0" kern="1200" dirty="0"/>
          </a:br>
          <a:r>
            <a:rPr lang="tr-TR" sz="1200" b="0" i="0" kern="1200" dirty="0"/>
            <a:t>   - Proje gider kalemlerinin proje faaliyetleriyle ilişkisi gerçekçi bir şekilde tanımlanmamıştır.</a:t>
          </a:r>
          <a:br>
            <a:rPr lang="tr-TR" sz="1200" b="0" i="0" kern="1200" dirty="0"/>
          </a:br>
          <a:r>
            <a:rPr lang="tr-TR" sz="1200" b="0" i="0" kern="1200" dirty="0"/>
            <a:t/>
          </a:r>
          <a:br>
            <a:rPr lang="tr-TR" sz="1200" b="0" i="0" kern="1200" dirty="0"/>
          </a:br>
          <a:r>
            <a:rPr lang="tr-TR" sz="1200" b="0" i="0" kern="1200" dirty="0"/>
            <a:t>  - Proje </a:t>
          </a:r>
          <a:r>
            <a:rPr lang="tr-TR" sz="1200" b="0" i="0" kern="1200" dirty="0" err="1"/>
            <a:t>ArGe</a:t>
          </a:r>
          <a:r>
            <a:rPr lang="tr-TR" sz="1200" b="0" i="0" kern="1200" dirty="0"/>
            <a:t> sistematiğinde eksiklik olduğu ve kuruluşunuzun ilk kez karşılaşacağı, üstesinden gelmesi gereken teknik/teknolojik belirsizlikler ve zorluklar olduğu değerlendirilmiştir.</a:t>
          </a:r>
          <a:br>
            <a:rPr lang="tr-TR" sz="1200" b="0" i="0" kern="1200" dirty="0"/>
          </a:br>
          <a:r>
            <a:rPr lang="tr-TR" sz="1200" b="0" i="0" kern="1200" dirty="0"/>
            <a:t/>
          </a:r>
          <a:br>
            <a:rPr lang="tr-TR" sz="1200" b="0" i="0" kern="1200" dirty="0"/>
          </a:br>
          <a:r>
            <a:rPr lang="tr-TR" sz="1200" b="0" i="0" kern="1200" dirty="0"/>
            <a:t>  - Proje ekibinde proje konusu ile ilgisi olmayan fazlaca personel bulunmaktadır.</a:t>
          </a:r>
          <a:endParaRPr lang="tr-TR" sz="1200" kern="1200" dirty="0"/>
        </a:p>
      </dsp:txBody>
      <dsp:txXfrm>
        <a:off x="0" y="2071058"/>
        <a:ext cx="7871106" cy="178532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3FB4B-C051-4F34-8B37-567C9E2AA538}">
      <dsp:nvSpPr>
        <dsp:cNvPr id="0" name=""/>
        <dsp:cNvSpPr/>
      </dsp:nvSpPr>
      <dsp:spPr>
        <a:xfrm>
          <a:off x="0" y="186396"/>
          <a:ext cx="5245914" cy="66548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0" i="0" kern="1200" dirty="0"/>
            <a:t>1505 Üniversite Sanayi İşbirliği Destek Programı </a:t>
          </a:r>
          <a:endParaRPr lang="tr-TR" sz="1600" kern="1200" dirty="0"/>
        </a:p>
      </dsp:txBody>
      <dsp:txXfrm>
        <a:off x="32486" y="218882"/>
        <a:ext cx="5180942" cy="600516"/>
      </dsp:txXfrm>
    </dsp:sp>
    <dsp:sp modelId="{E707D4D2-72E4-46B9-93C2-3BDB541E37D1}">
      <dsp:nvSpPr>
        <dsp:cNvPr id="0" name=""/>
        <dsp:cNvSpPr/>
      </dsp:nvSpPr>
      <dsp:spPr>
        <a:xfrm>
          <a:off x="0" y="670011"/>
          <a:ext cx="5245914" cy="38672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66558" tIns="20320" rIns="113792" bIns="20320" numCol="1" spcCol="1270" anchor="t" anchorCtr="0">
          <a:noAutofit/>
        </a:bodyPr>
        <a:lstStyle/>
        <a:p>
          <a:pPr marL="171450" lvl="1" indent="-171450" algn="just" defTabSz="711200">
            <a:lnSpc>
              <a:spcPct val="90000"/>
            </a:lnSpc>
            <a:spcBef>
              <a:spcPct val="0"/>
            </a:spcBef>
            <a:spcAft>
              <a:spcPct val="20000"/>
            </a:spcAft>
            <a:buChar char="••"/>
          </a:pPr>
          <a:endParaRPr lang="tr-TR" sz="1600" b="0" i="1" kern="1200" dirty="0">
            <a:effectLst/>
            <a:latin typeface="Arial Narrow" panose="020B0606020202030204" pitchFamily="34" charset="0"/>
            <a:ea typeface="+mn-ea"/>
            <a:cs typeface="+mn-cs"/>
          </a:endParaRPr>
        </a:p>
        <a:p>
          <a:pPr marL="171450" lvl="1" indent="-171450" algn="l" defTabSz="711200">
            <a:lnSpc>
              <a:spcPct val="90000"/>
            </a:lnSpc>
            <a:spcBef>
              <a:spcPct val="0"/>
            </a:spcBef>
            <a:spcAft>
              <a:spcPct val="20000"/>
            </a:spcAft>
            <a:buChar char="••"/>
          </a:pPr>
          <a:r>
            <a:rPr lang="tr-TR" sz="1600" b="0" i="1" kern="1200" dirty="0">
              <a:effectLst/>
              <a:latin typeface="Arial Narrow" panose="020B0606020202030204" pitchFamily="34" charset="0"/>
              <a:ea typeface="+mn-ea"/>
              <a:cs typeface="+mn-cs"/>
            </a:rPr>
            <a:t>Bu program; yenilik tanımı çerçevesinde; yeni bir ürün üretilmesi, mevcut bir ürünün geliştirilmesi, iyileştirilmesi, ürün kalitesi veya standardının yükseltilmesi veya maliyet düşürücü nitelikte yeni tekniklerin, yeni üretim teknolojilerinin geliştirilmesi konularındaki projeleri kapsar. </a:t>
          </a:r>
        </a:p>
        <a:p>
          <a:pPr marL="171450" lvl="1" indent="-171450" algn="l" defTabSz="711200">
            <a:lnSpc>
              <a:spcPct val="90000"/>
            </a:lnSpc>
            <a:spcBef>
              <a:spcPct val="0"/>
            </a:spcBef>
            <a:spcAft>
              <a:spcPct val="20000"/>
            </a:spcAft>
            <a:buChar char="••"/>
          </a:pPr>
          <a:endParaRPr lang="tr-TR" sz="1600" b="0" i="1" kern="1200" dirty="0">
            <a:effectLst/>
            <a:latin typeface="Arial Narrow" panose="020B0606020202030204" pitchFamily="34" charset="0"/>
            <a:ea typeface="+mn-ea"/>
            <a:cs typeface="+mn-cs"/>
          </a:endParaRPr>
        </a:p>
        <a:p>
          <a:pPr marL="171450" lvl="1" indent="-171450" algn="l" defTabSz="711200">
            <a:lnSpc>
              <a:spcPct val="90000"/>
            </a:lnSpc>
            <a:spcBef>
              <a:spcPct val="0"/>
            </a:spcBef>
            <a:spcAft>
              <a:spcPct val="20000"/>
            </a:spcAft>
            <a:buChar char="••"/>
          </a:pPr>
          <a:r>
            <a:rPr lang="tr-TR" sz="1600" b="0" i="1" kern="1200" dirty="0">
              <a:effectLst/>
              <a:latin typeface="Arial Narrow" panose="020B0606020202030204" pitchFamily="34" charset="0"/>
              <a:ea typeface="+mn-ea"/>
              <a:cs typeface="+mn-cs"/>
            </a:rPr>
            <a:t>Müşteri Kuruluş olarak anılan özel sektör kuruluşu ve Yürütücü Kuruluş olarak anılan üniversite ya da kamu araştırma merkez ve enstitüsü bir İşbirliği Sözleşmesi imzalayacaktır. Bu sözleşme çerçevesinde Yürütücü Kuruluş tarafından yapılacak; yeni bir ürün üretilmesi mevcut bir ürünün geliştirilmesi, iyileştirilmesi, ürün kalitesi veya standardının yükseltilmesi veya maliyet düşürücü nitelikte yeni tekniklerin, yeni üretim teknolojilerinin geliştirilmesi projesi TÜBİTAK ve Müşteri Kuruluş tarafından finanse edilecektir.</a:t>
          </a:r>
        </a:p>
        <a:p>
          <a:pPr marL="171450" lvl="1" indent="-171450" algn="l" defTabSz="711200">
            <a:lnSpc>
              <a:spcPct val="90000"/>
            </a:lnSpc>
            <a:spcBef>
              <a:spcPct val="0"/>
            </a:spcBef>
            <a:spcAft>
              <a:spcPct val="20000"/>
            </a:spcAft>
            <a:buChar char="••"/>
          </a:pPr>
          <a:endParaRPr lang="tr-TR" sz="1600" b="0" i="1" kern="1200" dirty="0">
            <a:effectLst/>
            <a:latin typeface="Arial Narrow" panose="020B0606020202030204" pitchFamily="34" charset="0"/>
            <a:ea typeface="+mn-ea"/>
            <a:cs typeface="+mn-cs"/>
          </a:endParaRPr>
        </a:p>
        <a:p>
          <a:pPr marL="171450" lvl="1" indent="-171450" algn="l" defTabSz="711200">
            <a:lnSpc>
              <a:spcPct val="90000"/>
            </a:lnSpc>
            <a:spcBef>
              <a:spcPct val="0"/>
            </a:spcBef>
            <a:spcAft>
              <a:spcPct val="20000"/>
            </a:spcAft>
            <a:buChar char="••"/>
          </a:pPr>
          <a:endParaRPr lang="tr-TR" sz="1600" b="0" i="1" kern="1200" dirty="0">
            <a:effectLst/>
            <a:latin typeface="Arial Narrow" panose="020B0606020202030204" pitchFamily="34" charset="0"/>
            <a:ea typeface="+mn-ea"/>
            <a:cs typeface="+mn-cs"/>
          </a:endParaRPr>
        </a:p>
      </dsp:txBody>
      <dsp:txXfrm>
        <a:off x="0" y="670011"/>
        <a:ext cx="5245914" cy="386720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9911EB-81E3-4A36-88C2-26965F33E06D}">
      <dsp:nvSpPr>
        <dsp:cNvPr id="0" name=""/>
        <dsp:cNvSpPr/>
      </dsp:nvSpPr>
      <dsp:spPr>
        <a:xfrm>
          <a:off x="0" y="906014"/>
          <a:ext cx="6953722" cy="1741072"/>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effectLst/>
              <a:latin typeface="Times New Roman" panose="02020603050405020304" pitchFamily="18" charset="0"/>
            </a:rPr>
            <a:t>Sektörüne bakılmaksızın  firma düzeyinde  katma değer yaratan, Türkiye’de yerleşik ve proje sonuçlarını Türkiye’de uygulamayı taahhüt eden sermaye şirketleri ile Yükseköğretim Kanunu kapsamında yer alan yükseköğretim  kurumları, vakıf üniversiteleri, eğitim ve araştırma hastaneleri ve ilgili mevzuatında Ar-Ge yapmakla görevlendirilmiş kamu araştırma merkez ve enstitüleri ortak proje başvurusunda bulunur.</a:t>
          </a:r>
          <a:endParaRPr lang="tr-TR" sz="1600" kern="1200" dirty="0">
            <a:effectLst/>
            <a:latin typeface="Times New Roman" panose="02020603050405020304" pitchFamily="18" charset="0"/>
            <a:ea typeface="Times New Roman" panose="02020603050405020304" pitchFamily="18" charset="0"/>
          </a:endParaRPr>
        </a:p>
      </dsp:txBody>
      <dsp:txXfrm>
        <a:off x="84992" y="991006"/>
        <a:ext cx="6783738" cy="157108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9911EB-81E3-4A36-88C2-26965F33E06D}">
      <dsp:nvSpPr>
        <dsp:cNvPr id="0" name=""/>
        <dsp:cNvSpPr/>
      </dsp:nvSpPr>
      <dsp:spPr>
        <a:xfrm>
          <a:off x="0" y="1337"/>
          <a:ext cx="6953722" cy="497151"/>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effectLst/>
              <a:latin typeface="Times New Roman" panose="02020603050405020304" pitchFamily="18" charset="0"/>
            </a:rPr>
            <a:t>Programa, Müşteri Kuruluş ve Yürütücü Kuruluş ortak başvuru yapabilecektir.</a:t>
          </a:r>
          <a:endParaRPr lang="tr-TR" sz="1600" kern="1200" dirty="0">
            <a:effectLst/>
            <a:latin typeface="Times New Roman" panose="02020603050405020304" pitchFamily="18" charset="0"/>
            <a:ea typeface="Times New Roman" panose="02020603050405020304" pitchFamily="18" charset="0"/>
          </a:endParaRPr>
        </a:p>
      </dsp:txBody>
      <dsp:txXfrm>
        <a:off x="24269" y="25606"/>
        <a:ext cx="6905184" cy="448613"/>
      </dsp:txXfrm>
    </dsp:sp>
    <dsp:sp modelId="{01D0C8B8-D9A4-4069-96F4-4016FD7C2650}">
      <dsp:nvSpPr>
        <dsp:cNvPr id="0" name=""/>
        <dsp:cNvSpPr/>
      </dsp:nvSpPr>
      <dsp:spPr>
        <a:xfrm>
          <a:off x="0" y="510216"/>
          <a:ext cx="6953722" cy="497151"/>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effectLst/>
              <a:latin typeface="Times New Roman" panose="02020603050405020304" pitchFamily="18" charset="0"/>
            </a:rPr>
            <a:t>1 milyon TL’ye kadar olan proje bütçesi desteklenebilecektir.</a:t>
          </a:r>
        </a:p>
      </dsp:txBody>
      <dsp:txXfrm>
        <a:off x="24269" y="534485"/>
        <a:ext cx="6905184" cy="448613"/>
      </dsp:txXfrm>
    </dsp:sp>
    <dsp:sp modelId="{4DCFB9AB-1A8F-47CB-8189-43D1499C12FF}">
      <dsp:nvSpPr>
        <dsp:cNvPr id="0" name=""/>
        <dsp:cNvSpPr/>
      </dsp:nvSpPr>
      <dsp:spPr>
        <a:xfrm>
          <a:off x="0" y="1019095"/>
          <a:ext cx="6953722" cy="497151"/>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effectLst/>
              <a:latin typeface="Times New Roman" panose="02020603050405020304" pitchFamily="18" charset="0"/>
            </a:rPr>
            <a:t>Azami destek süresi 24 aydır.</a:t>
          </a:r>
        </a:p>
      </dsp:txBody>
      <dsp:txXfrm>
        <a:off x="24269" y="1043364"/>
        <a:ext cx="6905184" cy="448613"/>
      </dsp:txXfrm>
    </dsp:sp>
    <dsp:sp modelId="{BFAB9B59-C68F-4F0E-8BE1-99793B46B21B}">
      <dsp:nvSpPr>
        <dsp:cNvPr id="0" name=""/>
        <dsp:cNvSpPr/>
      </dsp:nvSpPr>
      <dsp:spPr>
        <a:xfrm>
          <a:off x="0" y="1527974"/>
          <a:ext cx="6953722" cy="497151"/>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effectLst/>
              <a:latin typeface="Times New Roman" panose="02020603050405020304" pitchFamily="18" charset="0"/>
            </a:rPr>
            <a:t>KOBİ için %</a:t>
          </a:r>
          <a:r>
            <a:rPr lang="tr-TR" sz="1600" kern="1200" dirty="0" smtClean="0">
              <a:effectLst/>
              <a:latin typeface="Times New Roman" panose="02020603050405020304" pitchFamily="18" charset="0"/>
            </a:rPr>
            <a:t>75, </a:t>
          </a:r>
          <a:r>
            <a:rPr lang="tr-TR" sz="1600" kern="1200" dirty="0">
              <a:effectLst/>
              <a:latin typeface="Times New Roman" panose="02020603050405020304" pitchFamily="18" charset="0"/>
            </a:rPr>
            <a:t>Büyük ölçekli kuruluş için %60 destek oranı. </a:t>
          </a:r>
        </a:p>
      </dsp:txBody>
      <dsp:txXfrm>
        <a:off x="24269" y="1552243"/>
        <a:ext cx="6905184" cy="448613"/>
      </dsp:txXfrm>
    </dsp:sp>
    <dsp:sp modelId="{231B53C3-CAD6-4314-B4EC-34B342BA057D}">
      <dsp:nvSpPr>
        <dsp:cNvPr id="0" name=""/>
        <dsp:cNvSpPr/>
      </dsp:nvSpPr>
      <dsp:spPr>
        <a:xfrm>
          <a:off x="0" y="2036854"/>
          <a:ext cx="6953722" cy="497151"/>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effectLst/>
              <a:latin typeface="Times New Roman" panose="02020603050405020304" pitchFamily="18" charset="0"/>
            </a:rPr>
            <a:t>Yürütücü </a:t>
          </a:r>
          <a:r>
            <a:rPr lang="tr-TR" sz="1600" kern="1200" dirty="0">
              <a:effectLst/>
              <a:latin typeface="Times New Roman" panose="02020603050405020304" pitchFamily="18" charset="0"/>
            </a:rPr>
            <a:t>Kuruluş, Müşteri Kuruluştan dönemsel bütçenin %10’unu aşmamak kaydıyla hizmet alabilecektir.</a:t>
          </a:r>
        </a:p>
      </dsp:txBody>
      <dsp:txXfrm>
        <a:off x="24269" y="2061123"/>
        <a:ext cx="6905184" cy="448613"/>
      </dsp:txXfrm>
    </dsp:sp>
    <dsp:sp modelId="{39DD8FBB-DD5A-4DDA-8850-2948179543F7}">
      <dsp:nvSpPr>
        <dsp:cNvPr id="0" name=""/>
        <dsp:cNvSpPr/>
      </dsp:nvSpPr>
      <dsp:spPr>
        <a:xfrm>
          <a:off x="0" y="2545733"/>
          <a:ext cx="6953722" cy="497151"/>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effectLst/>
              <a:latin typeface="Times New Roman" panose="02020603050405020304" pitchFamily="18" charset="0"/>
            </a:rPr>
            <a:t>Farklı </a:t>
          </a:r>
          <a:r>
            <a:rPr lang="tr-TR" sz="1600" kern="1200" dirty="0">
              <a:effectLst/>
              <a:latin typeface="Times New Roman" panose="02020603050405020304" pitchFamily="18" charset="0"/>
            </a:rPr>
            <a:t>üniversitelerden araştırmacılar aynı proje ekibi içinde yer alabilecektir.</a:t>
          </a:r>
        </a:p>
      </dsp:txBody>
      <dsp:txXfrm>
        <a:off x="24269" y="2570002"/>
        <a:ext cx="6905184" cy="448613"/>
      </dsp:txXfrm>
    </dsp:sp>
    <dsp:sp modelId="{75C4AD04-D8B2-446E-93F6-E2C2C701A9F0}">
      <dsp:nvSpPr>
        <dsp:cNvPr id="0" name=""/>
        <dsp:cNvSpPr/>
      </dsp:nvSpPr>
      <dsp:spPr>
        <a:xfrm>
          <a:off x="0" y="3054612"/>
          <a:ext cx="6953722" cy="497151"/>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effectLst/>
              <a:latin typeface="Times New Roman" panose="02020603050405020304" pitchFamily="18" charset="0"/>
            </a:rPr>
            <a:t>Proje Teşvik İkramiyesi ödenecektir.</a:t>
          </a:r>
        </a:p>
      </dsp:txBody>
      <dsp:txXfrm>
        <a:off x="24269" y="3078881"/>
        <a:ext cx="6905184" cy="44861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9911EB-81E3-4A36-88C2-26965F33E06D}">
      <dsp:nvSpPr>
        <dsp:cNvPr id="0" name=""/>
        <dsp:cNvSpPr/>
      </dsp:nvSpPr>
      <dsp:spPr>
        <a:xfrm>
          <a:off x="0" y="906014"/>
          <a:ext cx="6953722" cy="1741072"/>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effectLst/>
              <a:latin typeface="Times New Roman" panose="02020603050405020304" pitchFamily="18" charset="0"/>
            </a:rPr>
            <a:t>Bir olgunun ya da gözlenebilir bir gerçeğin temelindeki esaslar hakkında yeni bilgi elde etmek için yapılan, belirlenmiş bir uygulaması ya da kullanımı bulunmayan teorik ya da deneysel çalışmalar, durum tespiti projeleri, rutin testler/analizler, altyapı kurmaya yönelik yatırım ağırlıklı ya da Ar-Ge içeriği bulunmayan faaliyetler içeren projeler programın amaçlarına uygun olmadığı için desteklenmez.</a:t>
          </a:r>
        </a:p>
      </dsp:txBody>
      <dsp:txXfrm>
        <a:off x="84992" y="991006"/>
        <a:ext cx="6783738" cy="157108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B8EE75-F95D-4E87-8912-6CD0E486BBA7}">
      <dsp:nvSpPr>
        <dsp:cNvPr id="0" name=""/>
        <dsp:cNvSpPr/>
      </dsp:nvSpPr>
      <dsp:spPr>
        <a:xfrm>
          <a:off x="0" y="0"/>
          <a:ext cx="8212347"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A6FEAF-8FB9-4741-94B9-9A82AF9A22D4}">
      <dsp:nvSpPr>
        <dsp:cNvPr id="0" name=""/>
        <dsp:cNvSpPr/>
      </dsp:nvSpPr>
      <dsp:spPr>
        <a:xfrm>
          <a:off x="0" y="0"/>
          <a:ext cx="1642469" cy="3416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lvl="0" algn="l" defTabSz="2000250">
            <a:lnSpc>
              <a:spcPct val="90000"/>
            </a:lnSpc>
            <a:spcBef>
              <a:spcPct val="0"/>
            </a:spcBef>
            <a:spcAft>
              <a:spcPct val="35000"/>
            </a:spcAft>
          </a:pPr>
          <a:r>
            <a:rPr lang="tr-TR" sz="4500" kern="1200" dirty="0" smtClean="0"/>
            <a:t>1507</a:t>
          </a:r>
          <a:endParaRPr lang="tr-TR" sz="4500" kern="1200" dirty="0"/>
        </a:p>
      </dsp:txBody>
      <dsp:txXfrm>
        <a:off x="0" y="0"/>
        <a:ext cx="1642469" cy="3416060"/>
      </dsp:txXfrm>
    </dsp:sp>
    <dsp:sp modelId="{A17DC30E-1C31-404A-B572-C2316F15C3EE}">
      <dsp:nvSpPr>
        <dsp:cNvPr id="0" name=""/>
        <dsp:cNvSpPr/>
      </dsp:nvSpPr>
      <dsp:spPr>
        <a:xfrm>
          <a:off x="1765654" y="40157"/>
          <a:ext cx="6446692" cy="803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tr-TR" sz="2300" kern="1200" dirty="0" smtClean="0"/>
            <a:t>Yoğun bakım ünitesi tıbbi </a:t>
          </a:r>
          <a:r>
            <a:rPr lang="tr-TR" sz="2300" kern="1200" dirty="0" err="1" smtClean="0"/>
            <a:t>ventilasyon</a:t>
          </a:r>
          <a:r>
            <a:rPr lang="tr-TR" sz="2300" kern="1200" dirty="0" smtClean="0"/>
            <a:t> sistemi  tasarımı</a:t>
          </a:r>
          <a:endParaRPr lang="tr-TR" sz="2300" kern="1200" dirty="0"/>
        </a:p>
      </dsp:txBody>
      <dsp:txXfrm>
        <a:off x="1765654" y="40157"/>
        <a:ext cx="6446692" cy="803141"/>
      </dsp:txXfrm>
    </dsp:sp>
    <dsp:sp modelId="{6D637B05-A9F2-4F86-8D0C-8A6736D43B19}">
      <dsp:nvSpPr>
        <dsp:cNvPr id="0" name=""/>
        <dsp:cNvSpPr/>
      </dsp:nvSpPr>
      <dsp:spPr>
        <a:xfrm>
          <a:off x="1642469" y="843298"/>
          <a:ext cx="6569877"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E9129E-1B5D-4EC3-A245-35E9C2F540C4}">
      <dsp:nvSpPr>
        <dsp:cNvPr id="0" name=""/>
        <dsp:cNvSpPr/>
      </dsp:nvSpPr>
      <dsp:spPr>
        <a:xfrm>
          <a:off x="1765654" y="883455"/>
          <a:ext cx="6446692" cy="803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tr-TR" sz="2300" kern="1200" dirty="0" smtClean="0"/>
            <a:t>Bulut tabanlı tıbbi görüntü paylaşım ve arşivleme sistemi </a:t>
          </a:r>
          <a:endParaRPr lang="tr-TR" sz="2300" kern="1200" dirty="0"/>
        </a:p>
      </dsp:txBody>
      <dsp:txXfrm>
        <a:off x="1765654" y="883455"/>
        <a:ext cx="6446692" cy="803141"/>
      </dsp:txXfrm>
    </dsp:sp>
    <dsp:sp modelId="{331C57A8-61DE-4DA5-9D51-9D269C19AB61}">
      <dsp:nvSpPr>
        <dsp:cNvPr id="0" name=""/>
        <dsp:cNvSpPr/>
      </dsp:nvSpPr>
      <dsp:spPr>
        <a:xfrm>
          <a:off x="1642469" y="1686596"/>
          <a:ext cx="6569877"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9CDD8D-C80C-46F6-9E86-33A93A93871B}">
      <dsp:nvSpPr>
        <dsp:cNvPr id="0" name=""/>
        <dsp:cNvSpPr/>
      </dsp:nvSpPr>
      <dsp:spPr>
        <a:xfrm>
          <a:off x="1765654" y="1726753"/>
          <a:ext cx="6446692" cy="803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tr-TR" sz="2300" kern="1200" dirty="0" smtClean="0"/>
            <a:t>Kağıt Endüstrisi Atığı Selüloz Çamurundan Biyogaz Hammaddesi </a:t>
          </a:r>
          <a:r>
            <a:rPr lang="tr-TR" sz="2300" kern="1200" dirty="0" err="1" smtClean="0"/>
            <a:t>Eldesi</a:t>
          </a:r>
          <a:r>
            <a:rPr lang="tr-TR" sz="2300" kern="1200" dirty="0" smtClean="0"/>
            <a:t> </a:t>
          </a:r>
          <a:endParaRPr lang="tr-TR" sz="2300" kern="1200" dirty="0"/>
        </a:p>
      </dsp:txBody>
      <dsp:txXfrm>
        <a:off x="1765654" y="1726753"/>
        <a:ext cx="6446692" cy="803141"/>
      </dsp:txXfrm>
    </dsp:sp>
    <dsp:sp modelId="{CE1CD7ED-A5FC-430F-9E95-1460C1717772}">
      <dsp:nvSpPr>
        <dsp:cNvPr id="0" name=""/>
        <dsp:cNvSpPr/>
      </dsp:nvSpPr>
      <dsp:spPr>
        <a:xfrm>
          <a:off x="1642469" y="2529894"/>
          <a:ext cx="6569877"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5AFAC0-FBB9-4C47-86DB-62F8F9932E8F}">
      <dsp:nvSpPr>
        <dsp:cNvPr id="0" name=""/>
        <dsp:cNvSpPr/>
      </dsp:nvSpPr>
      <dsp:spPr>
        <a:xfrm>
          <a:off x="1765654" y="2570051"/>
          <a:ext cx="6446692" cy="803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tr-TR" sz="2300" kern="1200" dirty="0" smtClean="0"/>
            <a:t>Uzaktan Hasta Takibi ve Karar Destek İletişim Sistemi </a:t>
          </a:r>
          <a:endParaRPr lang="tr-TR" sz="2300" kern="1200" dirty="0"/>
        </a:p>
      </dsp:txBody>
      <dsp:txXfrm>
        <a:off x="1765654" y="2570051"/>
        <a:ext cx="6446692" cy="803141"/>
      </dsp:txXfrm>
    </dsp:sp>
    <dsp:sp modelId="{CDCEDEE0-8070-429F-B4FC-87DCAC947D28}">
      <dsp:nvSpPr>
        <dsp:cNvPr id="0" name=""/>
        <dsp:cNvSpPr/>
      </dsp:nvSpPr>
      <dsp:spPr>
        <a:xfrm>
          <a:off x="1642469" y="3373192"/>
          <a:ext cx="6569877"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4EB488-FA73-4E34-9F6E-EEE0B21E923C}">
      <dsp:nvSpPr>
        <dsp:cNvPr id="0" name=""/>
        <dsp:cNvSpPr/>
      </dsp:nvSpPr>
      <dsp:spPr>
        <a:xfrm>
          <a:off x="0" y="1727"/>
          <a:ext cx="808295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86EC20-35A4-489F-9D91-46D58DC65B9B}">
      <dsp:nvSpPr>
        <dsp:cNvPr id="0" name=""/>
        <dsp:cNvSpPr/>
      </dsp:nvSpPr>
      <dsp:spPr>
        <a:xfrm>
          <a:off x="0" y="1727"/>
          <a:ext cx="1616590" cy="3533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tr-TR" sz="1800" kern="1200" dirty="0" smtClean="0"/>
            <a:t>1501</a:t>
          </a:r>
          <a:endParaRPr lang="tr-TR" sz="1800" kern="1200" dirty="0"/>
        </a:p>
      </dsp:txBody>
      <dsp:txXfrm>
        <a:off x="0" y="1727"/>
        <a:ext cx="1616590" cy="3533824"/>
      </dsp:txXfrm>
    </dsp:sp>
    <dsp:sp modelId="{99B3BBA5-BD8E-4CE2-B804-F4A93AFF756E}">
      <dsp:nvSpPr>
        <dsp:cNvPr id="0" name=""/>
        <dsp:cNvSpPr/>
      </dsp:nvSpPr>
      <dsp:spPr>
        <a:xfrm>
          <a:off x="1737834" y="43268"/>
          <a:ext cx="6345116" cy="83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tr-TR" sz="1800" kern="1200" dirty="0" smtClean="0"/>
            <a:t>Gevşeme Dirençli Özel Bağlantı Elemanları Çözümlerinin Titreşim Altında Gevşeme Dirençlerinin Tespiti ve En Uygun Bağlantı Elemanı Kombinasyonunun Belirlenmesi </a:t>
          </a:r>
          <a:endParaRPr lang="tr-TR" sz="1800" kern="1200" dirty="0"/>
        </a:p>
      </dsp:txBody>
      <dsp:txXfrm>
        <a:off x="1737834" y="43268"/>
        <a:ext cx="6345116" cy="830828"/>
      </dsp:txXfrm>
    </dsp:sp>
    <dsp:sp modelId="{6B4B641C-CDF3-4CB8-B4BB-2ECF743CEF66}">
      <dsp:nvSpPr>
        <dsp:cNvPr id="0" name=""/>
        <dsp:cNvSpPr/>
      </dsp:nvSpPr>
      <dsp:spPr>
        <a:xfrm>
          <a:off x="1616590" y="874097"/>
          <a:ext cx="6466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D4AB23-9C14-42EA-AC84-3C2AE6B3AD45}">
      <dsp:nvSpPr>
        <dsp:cNvPr id="0" name=""/>
        <dsp:cNvSpPr/>
      </dsp:nvSpPr>
      <dsp:spPr>
        <a:xfrm>
          <a:off x="1737834" y="915638"/>
          <a:ext cx="6345116" cy="83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tr-TR" sz="1800" kern="1200" dirty="0" smtClean="0"/>
            <a:t>Akustik Performans Ölçüm Sistemi Tasarımı </a:t>
          </a:r>
          <a:endParaRPr lang="tr-TR" sz="1800" kern="1200" dirty="0"/>
        </a:p>
      </dsp:txBody>
      <dsp:txXfrm>
        <a:off x="1737834" y="915638"/>
        <a:ext cx="6345116" cy="830828"/>
      </dsp:txXfrm>
    </dsp:sp>
    <dsp:sp modelId="{3BA53625-B95C-4690-BD98-5D031C2D4F0C}">
      <dsp:nvSpPr>
        <dsp:cNvPr id="0" name=""/>
        <dsp:cNvSpPr/>
      </dsp:nvSpPr>
      <dsp:spPr>
        <a:xfrm>
          <a:off x="1616590" y="1746466"/>
          <a:ext cx="6466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58AFE9-5559-4E47-8D36-D9BD2B3D8C2E}">
      <dsp:nvSpPr>
        <dsp:cNvPr id="0" name=""/>
        <dsp:cNvSpPr/>
      </dsp:nvSpPr>
      <dsp:spPr>
        <a:xfrm>
          <a:off x="1737834" y="1788008"/>
          <a:ext cx="6345116" cy="83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tr-TR" sz="1800" kern="1200" dirty="0" err="1" smtClean="0"/>
            <a:t>Koah</a:t>
          </a:r>
          <a:r>
            <a:rPr lang="tr-TR" sz="1800" kern="1200" dirty="0" smtClean="0"/>
            <a:t> Tedavisine </a:t>
          </a:r>
          <a:r>
            <a:rPr lang="tr-TR" sz="1800" kern="1200" dirty="0" err="1" smtClean="0"/>
            <a:t>Endike</a:t>
          </a:r>
          <a:r>
            <a:rPr lang="tr-TR" sz="1800" kern="1200" dirty="0" smtClean="0"/>
            <a:t> </a:t>
          </a:r>
          <a:r>
            <a:rPr lang="tr-TR" sz="1800" kern="1200" dirty="0" err="1" smtClean="0"/>
            <a:t>Quinoline</a:t>
          </a:r>
          <a:r>
            <a:rPr lang="tr-TR" sz="1800" kern="1200" dirty="0" smtClean="0"/>
            <a:t> Türevi Bir İlaç Aktif Maddesinin Sentez Yönteminin Geliştirilmesi </a:t>
          </a:r>
          <a:endParaRPr lang="tr-TR" sz="1800" kern="1200" dirty="0"/>
        </a:p>
      </dsp:txBody>
      <dsp:txXfrm>
        <a:off x="1737834" y="1788008"/>
        <a:ext cx="6345116" cy="830828"/>
      </dsp:txXfrm>
    </dsp:sp>
    <dsp:sp modelId="{8100EDCC-29E0-4AAE-BE3D-C3B08D3E4299}">
      <dsp:nvSpPr>
        <dsp:cNvPr id="0" name=""/>
        <dsp:cNvSpPr/>
      </dsp:nvSpPr>
      <dsp:spPr>
        <a:xfrm>
          <a:off x="1616590" y="2618836"/>
          <a:ext cx="6466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074DB9-30DC-4522-952E-E515DE0F7522}">
      <dsp:nvSpPr>
        <dsp:cNvPr id="0" name=""/>
        <dsp:cNvSpPr/>
      </dsp:nvSpPr>
      <dsp:spPr>
        <a:xfrm>
          <a:off x="1737834" y="2660378"/>
          <a:ext cx="6345116" cy="83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tr-TR" sz="1800" kern="1200" dirty="0" smtClean="0"/>
            <a:t>Bulut tabanlı hayvancılık servisleri </a:t>
          </a:r>
          <a:endParaRPr lang="tr-TR" sz="1800" kern="1200" dirty="0"/>
        </a:p>
      </dsp:txBody>
      <dsp:txXfrm>
        <a:off x="1737834" y="2660378"/>
        <a:ext cx="6345116" cy="830828"/>
      </dsp:txXfrm>
    </dsp:sp>
    <dsp:sp modelId="{06D6D205-1E17-4215-BD8A-91BFEAD1FB49}">
      <dsp:nvSpPr>
        <dsp:cNvPr id="0" name=""/>
        <dsp:cNvSpPr/>
      </dsp:nvSpPr>
      <dsp:spPr>
        <a:xfrm>
          <a:off x="1616590" y="3491206"/>
          <a:ext cx="64663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80844-5416-43C0-933E-51E104BA3B86}">
      <dsp:nvSpPr>
        <dsp:cNvPr id="0" name=""/>
        <dsp:cNvSpPr/>
      </dsp:nvSpPr>
      <dsp:spPr>
        <a:xfrm>
          <a:off x="0" y="0"/>
          <a:ext cx="784141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F6F30C4F-651C-4E22-B0AD-D202C92C2531}">
      <dsp:nvSpPr>
        <dsp:cNvPr id="0" name=""/>
        <dsp:cNvSpPr/>
      </dsp:nvSpPr>
      <dsp:spPr>
        <a:xfrm>
          <a:off x="0" y="0"/>
          <a:ext cx="1568282" cy="3165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lvl="0" algn="l" defTabSz="1733550">
            <a:lnSpc>
              <a:spcPct val="90000"/>
            </a:lnSpc>
            <a:spcBef>
              <a:spcPct val="0"/>
            </a:spcBef>
            <a:spcAft>
              <a:spcPct val="35000"/>
            </a:spcAft>
          </a:pPr>
          <a:r>
            <a:rPr lang="tr-TR" sz="3900" kern="1200" dirty="0" smtClean="0"/>
            <a:t>1505-1512</a:t>
          </a:r>
          <a:endParaRPr lang="tr-TR" sz="3900" kern="1200" dirty="0"/>
        </a:p>
      </dsp:txBody>
      <dsp:txXfrm>
        <a:off x="0" y="0"/>
        <a:ext cx="1568282" cy="3165896"/>
      </dsp:txXfrm>
    </dsp:sp>
    <dsp:sp modelId="{ED717840-91EE-4D46-959A-804566D41F45}">
      <dsp:nvSpPr>
        <dsp:cNvPr id="0" name=""/>
        <dsp:cNvSpPr/>
      </dsp:nvSpPr>
      <dsp:spPr>
        <a:xfrm>
          <a:off x="1685903" y="37216"/>
          <a:ext cx="6155507" cy="744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tr-TR" sz="2100" kern="1200" dirty="0" smtClean="0"/>
            <a:t>Mikrodalga frekans  sentezleyici </a:t>
          </a:r>
          <a:endParaRPr lang="tr-TR" sz="2100" kern="1200" dirty="0"/>
        </a:p>
      </dsp:txBody>
      <dsp:txXfrm>
        <a:off x="1685903" y="37216"/>
        <a:ext cx="6155507" cy="744325"/>
      </dsp:txXfrm>
    </dsp:sp>
    <dsp:sp modelId="{69C01F2B-798A-460E-B947-48F0564C1E13}">
      <dsp:nvSpPr>
        <dsp:cNvPr id="0" name=""/>
        <dsp:cNvSpPr/>
      </dsp:nvSpPr>
      <dsp:spPr>
        <a:xfrm>
          <a:off x="1568282" y="781541"/>
          <a:ext cx="6273128"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3AE8E01C-DAF6-4641-832D-874C46955ABA}">
      <dsp:nvSpPr>
        <dsp:cNvPr id="0" name=""/>
        <dsp:cNvSpPr/>
      </dsp:nvSpPr>
      <dsp:spPr>
        <a:xfrm>
          <a:off x="1685903" y="818758"/>
          <a:ext cx="6155507" cy="744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tr-TR" sz="2100" kern="1200" dirty="0" err="1" smtClean="0"/>
            <a:t>Kardiyosal</a:t>
          </a:r>
          <a:endParaRPr lang="tr-TR" sz="2100" kern="1200" dirty="0"/>
        </a:p>
      </dsp:txBody>
      <dsp:txXfrm>
        <a:off x="1685903" y="818758"/>
        <a:ext cx="6155507" cy="744325"/>
      </dsp:txXfrm>
    </dsp:sp>
    <dsp:sp modelId="{B31F4471-C1BB-42F7-A741-C1AF5A23D05D}">
      <dsp:nvSpPr>
        <dsp:cNvPr id="0" name=""/>
        <dsp:cNvSpPr/>
      </dsp:nvSpPr>
      <dsp:spPr>
        <a:xfrm>
          <a:off x="1568282" y="1563083"/>
          <a:ext cx="6273128"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140B1611-4580-40F2-BCCA-EAA6BFE74E16}">
      <dsp:nvSpPr>
        <dsp:cNvPr id="0" name=""/>
        <dsp:cNvSpPr/>
      </dsp:nvSpPr>
      <dsp:spPr>
        <a:xfrm>
          <a:off x="1685903" y="1600300"/>
          <a:ext cx="6155507" cy="744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tr-TR" sz="2100" kern="1200" dirty="0" smtClean="0"/>
            <a:t>Demir yolları için gerçek zamanlı görüntü işleme ile ray hata analizi</a:t>
          </a:r>
        </a:p>
      </dsp:txBody>
      <dsp:txXfrm>
        <a:off x="1685903" y="1600300"/>
        <a:ext cx="6155507" cy="744325"/>
      </dsp:txXfrm>
    </dsp:sp>
    <dsp:sp modelId="{9F524CB9-407F-4FDD-8EE7-B90FD5BD2FBB}">
      <dsp:nvSpPr>
        <dsp:cNvPr id="0" name=""/>
        <dsp:cNvSpPr/>
      </dsp:nvSpPr>
      <dsp:spPr>
        <a:xfrm>
          <a:off x="1568282" y="2344625"/>
          <a:ext cx="6273128"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FEE6F978-94DD-4CDD-8419-56D0D90D5F0B}">
      <dsp:nvSpPr>
        <dsp:cNvPr id="0" name=""/>
        <dsp:cNvSpPr/>
      </dsp:nvSpPr>
      <dsp:spPr>
        <a:xfrm>
          <a:off x="1685903" y="2381842"/>
          <a:ext cx="6155507" cy="744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tr-TR" sz="2100" kern="1200" dirty="0" smtClean="0"/>
            <a:t>Bilişim güvenliği ürünleri analiz ve denetim yazılımı</a:t>
          </a:r>
          <a:endParaRPr lang="tr-TR" sz="2100" kern="1200" dirty="0"/>
        </a:p>
      </dsp:txBody>
      <dsp:txXfrm>
        <a:off x="1685903" y="2381842"/>
        <a:ext cx="6155507" cy="744325"/>
      </dsp:txXfrm>
    </dsp:sp>
    <dsp:sp modelId="{628E00C2-8890-4BF0-A5C7-BC5AFF339AD7}">
      <dsp:nvSpPr>
        <dsp:cNvPr id="0" name=""/>
        <dsp:cNvSpPr/>
      </dsp:nvSpPr>
      <dsp:spPr>
        <a:xfrm>
          <a:off x="1568282" y="3126167"/>
          <a:ext cx="6273128"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8B792A-3C07-4D39-B1FF-50ACFAEB6658}">
      <dsp:nvSpPr>
        <dsp:cNvPr id="0" name=""/>
        <dsp:cNvSpPr/>
      </dsp:nvSpPr>
      <dsp:spPr>
        <a:xfrm>
          <a:off x="94899" y="174178"/>
          <a:ext cx="4986050" cy="112603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kern="1200" dirty="0" smtClean="0">
              <a:latin typeface="Josefin Sans" panose="020B0604020202020204" charset="-94"/>
            </a:rPr>
            <a:t>1511 Öncelikli Alanlar Ar-Ge Programı</a:t>
          </a:r>
          <a:br>
            <a:rPr lang="tr-TR" sz="2400" kern="1200" dirty="0" smtClean="0">
              <a:latin typeface="Josefin Sans" panose="020B0604020202020204" charset="-94"/>
            </a:rPr>
          </a:br>
          <a:endParaRPr lang="tr-TR" sz="2400" kern="1200" dirty="0">
            <a:latin typeface="Josefin Sans" panose="020B0604020202020204" charset="-94"/>
          </a:endParaRPr>
        </a:p>
      </dsp:txBody>
      <dsp:txXfrm>
        <a:off x="149868" y="229147"/>
        <a:ext cx="4876112" cy="101610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496460-0E1B-4BE4-BC45-30F064D459BE}">
      <dsp:nvSpPr>
        <dsp:cNvPr id="0" name=""/>
        <dsp:cNvSpPr/>
      </dsp:nvSpPr>
      <dsp:spPr>
        <a:xfrm rot="5400000">
          <a:off x="3248543" y="-483742"/>
          <a:ext cx="2017199" cy="348898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endParaRPr lang="tr-TR" sz="1700" kern="1200" dirty="0"/>
        </a:p>
        <a:p>
          <a:pPr marL="171450" lvl="1" indent="-171450" algn="l" defTabSz="755650">
            <a:lnSpc>
              <a:spcPct val="90000"/>
            </a:lnSpc>
            <a:spcBef>
              <a:spcPct val="0"/>
            </a:spcBef>
            <a:spcAft>
              <a:spcPct val="15000"/>
            </a:spcAft>
            <a:buChar char="••"/>
          </a:pPr>
          <a:r>
            <a:rPr lang="tr-TR" altLang="tr-TR" sz="1700" kern="1200" smtClean="0">
              <a:latin typeface="Arial" panose="020B0604020202020204" pitchFamily="34" charset="0"/>
              <a:cs typeface="Arial" panose="020B0604020202020204" pitchFamily="34" charset="0"/>
            </a:rPr>
            <a:t>Özel sektöre yönelik hedef odaklı çağrılı sistem</a:t>
          </a:r>
          <a:endParaRPr lang="tr-TR" altLang="tr-TR" sz="1700" kern="1200" dirty="0">
            <a:latin typeface="Arial" panose="020B0604020202020204" pitchFamily="34" charset="0"/>
            <a:cs typeface="Arial" panose="020B0604020202020204" pitchFamily="34" charset="0"/>
          </a:endParaRPr>
        </a:p>
        <a:p>
          <a:pPr marL="171450" lvl="1" indent="-171450" algn="l" defTabSz="755650">
            <a:lnSpc>
              <a:spcPct val="90000"/>
            </a:lnSpc>
            <a:spcBef>
              <a:spcPct val="0"/>
            </a:spcBef>
            <a:spcAft>
              <a:spcPct val="15000"/>
            </a:spcAft>
            <a:buChar char="••"/>
          </a:pPr>
          <a:r>
            <a:rPr lang="tr-TR" altLang="tr-TR" sz="1700" kern="1200" smtClean="0">
              <a:ln/>
              <a:latin typeface="Arial" panose="020B0604020202020204" pitchFamily="34" charset="0"/>
              <a:cs typeface="Arial" panose="020B0604020202020204" pitchFamily="34" charset="0"/>
            </a:rPr>
            <a:t>Ürün ve teknoloji odaklı, izlenebilir program</a:t>
          </a:r>
          <a:endParaRPr lang="tr-TR" altLang="tr-TR" sz="1700" kern="1200" dirty="0">
            <a:ln/>
            <a:latin typeface="Arial" panose="020B0604020202020204" pitchFamily="34" charset="0"/>
            <a:cs typeface="Arial" panose="020B0604020202020204" pitchFamily="34" charset="0"/>
          </a:endParaRPr>
        </a:p>
        <a:p>
          <a:pPr marL="171450" lvl="1" indent="-171450" algn="l" defTabSz="755650">
            <a:lnSpc>
              <a:spcPct val="90000"/>
            </a:lnSpc>
            <a:spcBef>
              <a:spcPct val="0"/>
            </a:spcBef>
            <a:spcAft>
              <a:spcPct val="15000"/>
            </a:spcAft>
            <a:buChar char="••"/>
          </a:pPr>
          <a:r>
            <a:rPr lang="tr-TR" sz="1700" kern="1200" dirty="0" smtClean="0">
              <a:latin typeface="Arial" panose="020B0604020202020204" pitchFamily="34" charset="0"/>
              <a:cs typeface="Arial" panose="020B0604020202020204" pitchFamily="34" charset="0"/>
            </a:rPr>
            <a:t>Sistematik olarak belirlenen çağrı konuları</a:t>
          </a:r>
        </a:p>
      </dsp:txBody>
      <dsp:txXfrm rot="-5400000">
        <a:off x="2512651" y="350622"/>
        <a:ext cx="3390511" cy="1820255"/>
      </dsp:txXfrm>
    </dsp:sp>
    <dsp:sp modelId="{6888D831-E693-4F8D-A756-36418EF14C44}">
      <dsp:nvSpPr>
        <dsp:cNvPr id="0" name=""/>
        <dsp:cNvSpPr/>
      </dsp:nvSpPr>
      <dsp:spPr>
        <a:xfrm>
          <a:off x="917" y="0"/>
          <a:ext cx="2511734" cy="25214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tr-TR" sz="2000" kern="1200" dirty="0" smtClean="0">
              <a:solidFill>
                <a:schemeClr val="bg1">
                  <a:lumMod val="95000"/>
                </a:schemeClr>
              </a:solidFill>
            </a:rPr>
            <a:t>Ülkemiz öncelikli alanlarında hedef ve ihtiyaç odaklı, izlenebilir sonuçları olan projelerin desteklenmesi amaçlanmaktadır.</a:t>
          </a:r>
          <a:endParaRPr lang="tr-TR" sz="2000" b="0" kern="1200" dirty="0">
            <a:solidFill>
              <a:schemeClr val="bg1">
                <a:lumMod val="95000"/>
              </a:schemeClr>
            </a:solidFill>
          </a:endParaRPr>
        </a:p>
      </dsp:txBody>
      <dsp:txXfrm>
        <a:off x="123530" y="122613"/>
        <a:ext cx="2266508" cy="227627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918F9F-DE37-4C0A-8A6E-7AEF10BF64F6}">
      <dsp:nvSpPr>
        <dsp:cNvPr id="0" name=""/>
        <dsp:cNvSpPr/>
      </dsp:nvSpPr>
      <dsp:spPr>
        <a:xfrm>
          <a:off x="0" y="1683"/>
          <a:ext cx="6239936"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42A3071-C7B8-417C-9D9C-77BD07B6D71A}">
      <dsp:nvSpPr>
        <dsp:cNvPr id="0" name=""/>
        <dsp:cNvSpPr/>
      </dsp:nvSpPr>
      <dsp:spPr>
        <a:xfrm>
          <a:off x="0" y="1683"/>
          <a:ext cx="6239936" cy="574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Yeni bir ürün üretilmesi, </a:t>
          </a:r>
          <a:endParaRPr lang="tr-TR" sz="1600" kern="1200" dirty="0"/>
        </a:p>
      </dsp:txBody>
      <dsp:txXfrm>
        <a:off x="0" y="1683"/>
        <a:ext cx="6239936" cy="574015"/>
      </dsp:txXfrm>
    </dsp:sp>
    <dsp:sp modelId="{AB0EF725-DF4A-4720-9FE5-B5CFFE38780C}">
      <dsp:nvSpPr>
        <dsp:cNvPr id="0" name=""/>
        <dsp:cNvSpPr/>
      </dsp:nvSpPr>
      <dsp:spPr>
        <a:xfrm>
          <a:off x="0" y="575698"/>
          <a:ext cx="6239936"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6BCB183C-F07E-42F7-9F4D-A8633855FEE1}">
      <dsp:nvSpPr>
        <dsp:cNvPr id="0" name=""/>
        <dsp:cNvSpPr/>
      </dsp:nvSpPr>
      <dsp:spPr>
        <a:xfrm>
          <a:off x="0" y="575698"/>
          <a:ext cx="6239936" cy="574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Mevcut bir ürünün geliştirilmesi/iyileştirilmesi, </a:t>
          </a:r>
          <a:endParaRPr lang="tr-TR" sz="1600" kern="1200" dirty="0"/>
        </a:p>
      </dsp:txBody>
      <dsp:txXfrm>
        <a:off x="0" y="575698"/>
        <a:ext cx="6239936" cy="574015"/>
      </dsp:txXfrm>
    </dsp:sp>
    <dsp:sp modelId="{9AA7370B-D00B-4194-A205-77D09D58A940}">
      <dsp:nvSpPr>
        <dsp:cNvPr id="0" name=""/>
        <dsp:cNvSpPr/>
      </dsp:nvSpPr>
      <dsp:spPr>
        <a:xfrm>
          <a:off x="0" y="1149714"/>
          <a:ext cx="6239936"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79F8256-ADBE-4E33-A0F4-AE689D43EDA4}">
      <dsp:nvSpPr>
        <dsp:cNvPr id="0" name=""/>
        <dsp:cNvSpPr/>
      </dsp:nvSpPr>
      <dsp:spPr>
        <a:xfrm>
          <a:off x="0" y="1149714"/>
          <a:ext cx="6239936" cy="574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Ürün kalitesi veya standardının yükseltilmesi, </a:t>
          </a:r>
          <a:endParaRPr lang="tr-TR" sz="1600" kern="1200" dirty="0"/>
        </a:p>
      </dsp:txBody>
      <dsp:txXfrm>
        <a:off x="0" y="1149714"/>
        <a:ext cx="6239936" cy="574015"/>
      </dsp:txXfrm>
    </dsp:sp>
    <dsp:sp modelId="{55E05517-61F8-4E24-8989-37CD1C06F42F}">
      <dsp:nvSpPr>
        <dsp:cNvPr id="0" name=""/>
        <dsp:cNvSpPr/>
      </dsp:nvSpPr>
      <dsp:spPr>
        <a:xfrm>
          <a:off x="0" y="1723729"/>
          <a:ext cx="6239936"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760CB28-2A61-4405-A159-62C15C533D88}">
      <dsp:nvSpPr>
        <dsp:cNvPr id="0" name=""/>
        <dsp:cNvSpPr/>
      </dsp:nvSpPr>
      <dsp:spPr>
        <a:xfrm>
          <a:off x="0" y="1723729"/>
          <a:ext cx="6239936" cy="574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Maliyet düşürücü ve standart yükseltici yeni tekniklerin geliştirilmesi, </a:t>
          </a:r>
        </a:p>
      </dsp:txBody>
      <dsp:txXfrm>
        <a:off x="0" y="1723729"/>
        <a:ext cx="6239936" cy="574015"/>
      </dsp:txXfrm>
    </dsp:sp>
    <dsp:sp modelId="{267B9EB5-6869-452D-8132-DEDAA6211FE6}">
      <dsp:nvSpPr>
        <dsp:cNvPr id="0" name=""/>
        <dsp:cNvSpPr/>
      </dsp:nvSpPr>
      <dsp:spPr>
        <a:xfrm>
          <a:off x="0" y="2297745"/>
          <a:ext cx="6239936"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F2A7011-9B88-4A86-BE7E-3FB5C1769CD1}">
      <dsp:nvSpPr>
        <dsp:cNvPr id="0" name=""/>
        <dsp:cNvSpPr/>
      </dsp:nvSpPr>
      <dsp:spPr>
        <a:xfrm>
          <a:off x="0" y="2297745"/>
          <a:ext cx="6239936" cy="574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tr-TR" sz="1600" kern="1200" dirty="0" smtClean="0"/>
            <a:t>Yeni üretim teknolojilerinin geliştirilmesi </a:t>
          </a:r>
        </a:p>
      </dsp:txBody>
      <dsp:txXfrm>
        <a:off x="0" y="2297745"/>
        <a:ext cx="6239936" cy="574015"/>
      </dsp:txXfrm>
    </dsp:sp>
    <dsp:sp modelId="{BC0C29D7-66EA-4C37-8BFE-3ED66389B69A}">
      <dsp:nvSpPr>
        <dsp:cNvPr id="0" name=""/>
        <dsp:cNvSpPr/>
      </dsp:nvSpPr>
      <dsp:spPr>
        <a:xfrm>
          <a:off x="0" y="2871761"/>
          <a:ext cx="6239936"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CEB3B7F-FEF4-4CB1-8A7C-8C6671DFE920}">
      <dsp:nvSpPr>
        <dsp:cNvPr id="0" name=""/>
        <dsp:cNvSpPr/>
      </dsp:nvSpPr>
      <dsp:spPr>
        <a:xfrm>
          <a:off x="0" y="2871761"/>
          <a:ext cx="6239936" cy="574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endParaRPr lang="tr-TR" sz="1600" kern="1200" dirty="0"/>
        </a:p>
      </dsp:txBody>
      <dsp:txXfrm>
        <a:off x="0" y="2871761"/>
        <a:ext cx="6239936" cy="57401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4D3227-1F50-435F-B4B9-5FD70CA6CC70}">
      <dsp:nvSpPr>
        <dsp:cNvPr id="0" name=""/>
        <dsp:cNvSpPr/>
      </dsp:nvSpPr>
      <dsp:spPr>
        <a:xfrm>
          <a:off x="29" y="172052"/>
          <a:ext cx="2795430" cy="52242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tr-TR" sz="1600" kern="1200" dirty="0" smtClean="0">
              <a:latin typeface="Josefin Sans" panose="020B0604020202020204" charset="-94"/>
            </a:rPr>
            <a:t>Kimler Ba</a:t>
          </a:r>
          <a:r>
            <a:rPr lang="tr-TR" sz="1600" b="1" kern="1200" dirty="0" smtClean="0">
              <a:latin typeface="Josefin Sans" panose="020B0604020202020204" charset="-94"/>
            </a:rPr>
            <a:t>ş</a:t>
          </a:r>
          <a:r>
            <a:rPr lang="tr-TR" sz="1600" kern="1200" dirty="0" smtClean="0">
              <a:latin typeface="Josefin Sans" panose="020B0604020202020204" charset="-94"/>
            </a:rPr>
            <a:t>vurabilir?</a:t>
          </a:r>
          <a:endParaRPr lang="tr-TR" sz="1600" kern="1200" dirty="0">
            <a:latin typeface="Josefin Sans" panose="020B0604020202020204" charset="-94"/>
          </a:endParaRPr>
        </a:p>
      </dsp:txBody>
      <dsp:txXfrm>
        <a:off x="29" y="172052"/>
        <a:ext cx="2795430" cy="522428"/>
      </dsp:txXfrm>
    </dsp:sp>
    <dsp:sp modelId="{138EC47E-9EFB-47CF-805F-D31351093D6D}">
      <dsp:nvSpPr>
        <dsp:cNvPr id="0" name=""/>
        <dsp:cNvSpPr/>
      </dsp:nvSpPr>
      <dsp:spPr>
        <a:xfrm>
          <a:off x="29" y="694481"/>
          <a:ext cx="2795430" cy="272990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tr-TR" sz="1600" kern="1200" dirty="0" smtClean="0">
              <a:latin typeface="Josefin Sans" panose="020B0604020202020204" charset="-94"/>
            </a:rPr>
            <a:t>Sektör ve büyüklüğe bakılmaksızın firma düzeyinde katma değer üreten, bir veya birden çok gerçek veya tüzel kişiye ait olan, </a:t>
          </a:r>
          <a:r>
            <a:rPr lang="tr-TR" sz="1600" kern="1200" dirty="0" smtClean="0">
              <a:solidFill>
                <a:srgbClr val="009999"/>
              </a:solidFill>
              <a:latin typeface="Josefin Sans" panose="020B0604020202020204" charset="-94"/>
            </a:rPr>
            <a:t>firma düzeyinde katma değer oluşturan Türkiye’de yerleşik tüm sermaye şirketleri</a:t>
          </a:r>
          <a:r>
            <a:rPr lang="tr-TR" sz="1600" kern="1200" dirty="0" smtClean="0">
              <a:solidFill>
                <a:srgbClr val="FF0000"/>
              </a:solidFill>
              <a:latin typeface="Josefin Sans" panose="020B0604020202020204" charset="-94"/>
            </a:rPr>
            <a:t> </a:t>
          </a:r>
          <a:r>
            <a:rPr lang="tr-TR" sz="1600" kern="1200" dirty="0" smtClean="0">
              <a:latin typeface="Josefin Sans" panose="020B0604020202020204" charset="-94"/>
            </a:rPr>
            <a:t>proje başvurusunda bulunabilir.</a:t>
          </a:r>
          <a:endParaRPr lang="tr-TR" sz="1600" kern="1200" dirty="0">
            <a:latin typeface="Josefin Sans" panose="020B0604020202020204" charset="-94"/>
          </a:endParaRPr>
        </a:p>
      </dsp:txBody>
      <dsp:txXfrm>
        <a:off x="29" y="694481"/>
        <a:ext cx="2795430" cy="2729902"/>
      </dsp:txXfrm>
    </dsp:sp>
    <dsp:sp modelId="{B8358278-71A6-4D62-ADB4-829BCF9D3C27}">
      <dsp:nvSpPr>
        <dsp:cNvPr id="0" name=""/>
        <dsp:cNvSpPr/>
      </dsp:nvSpPr>
      <dsp:spPr>
        <a:xfrm>
          <a:off x="3186820" y="172052"/>
          <a:ext cx="2795430" cy="52242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tr-TR" sz="1600" kern="1200" dirty="0" smtClean="0">
              <a:latin typeface="Josefin Sans" panose="020B0604020202020204" charset="-94"/>
            </a:rPr>
            <a:t>Destek Özellikleri nelerdir?</a:t>
          </a:r>
        </a:p>
        <a:p>
          <a:pPr lvl="0" defTabSz="666750">
            <a:lnSpc>
              <a:spcPct val="90000"/>
            </a:lnSpc>
            <a:spcBef>
              <a:spcPct val="0"/>
            </a:spcBef>
            <a:spcAft>
              <a:spcPct val="35000"/>
            </a:spcAft>
          </a:pPr>
          <a:endParaRPr lang="tr-TR" sz="1600" kern="1200" dirty="0">
            <a:latin typeface="Josefin Sans" panose="020B0604020202020204" charset="-94"/>
          </a:endParaRPr>
        </a:p>
      </dsp:txBody>
      <dsp:txXfrm>
        <a:off x="3186820" y="172052"/>
        <a:ext cx="2795430" cy="522428"/>
      </dsp:txXfrm>
    </dsp:sp>
    <dsp:sp modelId="{3CE04BC7-5517-4435-9815-3D65E83084B5}">
      <dsp:nvSpPr>
        <dsp:cNvPr id="0" name=""/>
        <dsp:cNvSpPr/>
      </dsp:nvSpPr>
      <dsp:spPr>
        <a:xfrm>
          <a:off x="3186820" y="694481"/>
          <a:ext cx="2795430" cy="272990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tr-TR" sz="1600" kern="1200" smtClean="0">
              <a:latin typeface="Josefin Sans" panose="020B0604020202020204" charset="-94"/>
            </a:rPr>
            <a:t>Firmaların desteklenen proje giderlerine harcama sonrası </a:t>
          </a:r>
          <a:endParaRPr lang="tr-TR" sz="1600" kern="1200" dirty="0">
            <a:latin typeface="Josefin Sans" panose="020B0604020202020204" charset="-94"/>
          </a:endParaRPr>
        </a:p>
        <a:p>
          <a:pPr marL="171450" lvl="1" indent="-171450" algn="l" defTabSz="711200">
            <a:lnSpc>
              <a:spcPct val="90000"/>
            </a:lnSpc>
            <a:spcBef>
              <a:spcPct val="0"/>
            </a:spcBef>
            <a:spcAft>
              <a:spcPct val="15000"/>
            </a:spcAft>
            <a:buChar char="••"/>
          </a:pPr>
          <a:r>
            <a:rPr lang="tr-TR" sz="1600" kern="1200" dirty="0" smtClean="0">
              <a:solidFill>
                <a:srgbClr val="009999"/>
              </a:solidFill>
              <a:latin typeface="Josefin Sans" panose="020B0604020202020204" charset="-94"/>
            </a:rPr>
            <a:t>büyük ölçekli kuruluşlar için %60</a:t>
          </a:r>
          <a:r>
            <a:rPr lang="tr-TR" sz="1600" kern="1200" dirty="0" smtClean="0">
              <a:solidFill>
                <a:srgbClr val="00B050"/>
              </a:solidFill>
              <a:latin typeface="Josefin Sans" panose="020B0604020202020204" charset="-94"/>
            </a:rPr>
            <a:t>, </a:t>
          </a:r>
        </a:p>
        <a:p>
          <a:pPr marL="171450" lvl="1" indent="-171450" algn="l" defTabSz="711200">
            <a:lnSpc>
              <a:spcPct val="90000"/>
            </a:lnSpc>
            <a:spcBef>
              <a:spcPct val="0"/>
            </a:spcBef>
            <a:spcAft>
              <a:spcPct val="15000"/>
            </a:spcAft>
            <a:buChar char="••"/>
          </a:pPr>
          <a:r>
            <a:rPr lang="tr-TR" sz="1600" kern="1200" dirty="0" smtClean="0">
              <a:solidFill>
                <a:srgbClr val="009999"/>
              </a:solidFill>
              <a:latin typeface="Josefin Sans" panose="020B0604020202020204" charset="-94"/>
            </a:rPr>
            <a:t>KOBİ’ler için %75 </a:t>
          </a:r>
          <a:r>
            <a:rPr lang="tr-TR" sz="1600" kern="1200" dirty="0" smtClean="0">
              <a:latin typeface="Josefin Sans" panose="020B0604020202020204" charset="-94"/>
            </a:rPr>
            <a:t>oranında geri ödemesiz (hibe) destek verilmektedir. </a:t>
          </a:r>
        </a:p>
        <a:p>
          <a:pPr marL="171450" lvl="1" indent="-171450" algn="l" defTabSz="711200">
            <a:lnSpc>
              <a:spcPct val="90000"/>
            </a:lnSpc>
            <a:spcBef>
              <a:spcPct val="0"/>
            </a:spcBef>
            <a:spcAft>
              <a:spcPct val="15000"/>
            </a:spcAft>
            <a:buChar char="••"/>
          </a:pPr>
          <a:r>
            <a:rPr lang="tr-TR" sz="1600" kern="1200" dirty="0" smtClean="0">
              <a:latin typeface="Josefin Sans" panose="020B0604020202020204" charset="-94"/>
            </a:rPr>
            <a:t>Ayrıca, kuruluşlara %10 genel gider desteği uygulanır.</a:t>
          </a:r>
          <a:br>
            <a:rPr lang="tr-TR" sz="1600" kern="1200" dirty="0" smtClean="0">
              <a:latin typeface="Josefin Sans" panose="020B0604020202020204" charset="-94"/>
            </a:rPr>
          </a:br>
          <a:endParaRPr lang="tr-TR" sz="1600" kern="1200" dirty="0">
            <a:latin typeface="Josefin Sans" panose="020B0604020202020204" charset="-94"/>
          </a:endParaRPr>
        </a:p>
      </dsp:txBody>
      <dsp:txXfrm>
        <a:off x="3186820" y="694481"/>
        <a:ext cx="2795430" cy="2729902"/>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DA13B-8154-42E9-B0C7-4F04068474FA}">
      <dsp:nvSpPr>
        <dsp:cNvPr id="0" name=""/>
        <dsp:cNvSpPr/>
      </dsp:nvSpPr>
      <dsp:spPr>
        <a:xfrm>
          <a:off x="0" y="1011156"/>
          <a:ext cx="6043305" cy="134820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635827-F723-44D3-8884-248890D695B7}">
      <dsp:nvSpPr>
        <dsp:cNvPr id="0" name=""/>
        <dsp:cNvSpPr/>
      </dsp:nvSpPr>
      <dsp:spPr>
        <a:xfrm>
          <a:off x="2655" y="0"/>
          <a:ext cx="1752794" cy="1348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a:lnSpc>
              <a:spcPct val="90000"/>
            </a:lnSpc>
            <a:spcBef>
              <a:spcPct val="0"/>
            </a:spcBef>
            <a:spcAft>
              <a:spcPct val="35000"/>
            </a:spcAft>
          </a:pPr>
          <a:r>
            <a:rPr lang="tr-TR" sz="2000" b="0" i="0" kern="1200" dirty="0" smtClean="0"/>
            <a:t>15 ÇAĞRI</a:t>
          </a:r>
          <a:endParaRPr lang="tr-TR" sz="2000" kern="1200" dirty="0"/>
        </a:p>
      </dsp:txBody>
      <dsp:txXfrm>
        <a:off x="2655" y="0"/>
        <a:ext cx="1752794" cy="1348208"/>
      </dsp:txXfrm>
    </dsp:sp>
    <dsp:sp modelId="{F2F857FC-994E-4B57-94AF-598E5095B6FC}">
      <dsp:nvSpPr>
        <dsp:cNvPr id="0" name=""/>
        <dsp:cNvSpPr/>
      </dsp:nvSpPr>
      <dsp:spPr>
        <a:xfrm>
          <a:off x="710526" y="1516734"/>
          <a:ext cx="337052" cy="3370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54D9A9-907D-4B38-9B83-660D02302422}">
      <dsp:nvSpPr>
        <dsp:cNvPr id="0" name=""/>
        <dsp:cNvSpPr/>
      </dsp:nvSpPr>
      <dsp:spPr>
        <a:xfrm>
          <a:off x="1843089" y="2022312"/>
          <a:ext cx="1752794" cy="1348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tr-TR" sz="2000" kern="1200" dirty="0" smtClean="0"/>
            <a:t>3.3371 Proje Başvurusu </a:t>
          </a:r>
          <a:endParaRPr lang="tr-TR" sz="2000" kern="1200" dirty="0"/>
        </a:p>
      </dsp:txBody>
      <dsp:txXfrm>
        <a:off x="1843089" y="2022312"/>
        <a:ext cx="1752794" cy="1348208"/>
      </dsp:txXfrm>
    </dsp:sp>
    <dsp:sp modelId="{EB931A22-2141-437B-BE15-54FE1D90EF56}">
      <dsp:nvSpPr>
        <dsp:cNvPr id="0" name=""/>
        <dsp:cNvSpPr/>
      </dsp:nvSpPr>
      <dsp:spPr>
        <a:xfrm>
          <a:off x="2550961" y="1516734"/>
          <a:ext cx="337052" cy="3370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D5D098-F4BD-4724-B9A4-83BE00D32522}">
      <dsp:nvSpPr>
        <dsp:cNvPr id="0" name=""/>
        <dsp:cNvSpPr/>
      </dsp:nvSpPr>
      <dsp:spPr>
        <a:xfrm>
          <a:off x="3683524" y="0"/>
          <a:ext cx="1752794" cy="1348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lvl="0" algn="ctr" defTabSz="889000">
            <a:lnSpc>
              <a:spcPct val="90000"/>
            </a:lnSpc>
            <a:spcBef>
              <a:spcPct val="0"/>
            </a:spcBef>
            <a:spcAft>
              <a:spcPct val="35000"/>
            </a:spcAft>
          </a:pPr>
          <a:r>
            <a:rPr lang="tr-TR" sz="2000" kern="1200" dirty="0" smtClean="0"/>
            <a:t>932 Desteklenen Proje </a:t>
          </a:r>
          <a:endParaRPr lang="tr-TR" sz="2000" kern="1200" dirty="0">
            <a:solidFill>
              <a:srgbClr val="C00000"/>
            </a:solidFill>
          </a:endParaRPr>
        </a:p>
      </dsp:txBody>
      <dsp:txXfrm>
        <a:off x="3683524" y="0"/>
        <a:ext cx="1752794" cy="1348208"/>
      </dsp:txXfrm>
    </dsp:sp>
    <dsp:sp modelId="{3FDEED98-C03E-449A-BC5A-1D7B63C5383A}">
      <dsp:nvSpPr>
        <dsp:cNvPr id="0" name=""/>
        <dsp:cNvSpPr/>
      </dsp:nvSpPr>
      <dsp:spPr>
        <a:xfrm>
          <a:off x="4391395" y="1516734"/>
          <a:ext cx="337052" cy="3370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F11D80-80AE-464A-9EE2-166B53794ACA}">
      <dsp:nvSpPr>
        <dsp:cNvPr id="0" name=""/>
        <dsp:cNvSpPr/>
      </dsp:nvSpPr>
      <dsp:spPr>
        <a:xfrm>
          <a:off x="0" y="0"/>
          <a:ext cx="7884543"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B22124-38D0-4A73-BA44-AF397998B1B9}">
      <dsp:nvSpPr>
        <dsp:cNvPr id="0" name=""/>
        <dsp:cNvSpPr/>
      </dsp:nvSpPr>
      <dsp:spPr>
        <a:xfrm>
          <a:off x="0" y="0"/>
          <a:ext cx="1576908" cy="2907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lvl="0" algn="l" defTabSz="2000250">
            <a:lnSpc>
              <a:spcPct val="90000"/>
            </a:lnSpc>
            <a:spcBef>
              <a:spcPct val="0"/>
            </a:spcBef>
            <a:spcAft>
              <a:spcPct val="35000"/>
            </a:spcAft>
          </a:pPr>
          <a:r>
            <a:rPr lang="tr-TR" sz="4500" kern="1200" dirty="0" smtClean="0"/>
            <a:t>1511</a:t>
          </a:r>
          <a:endParaRPr lang="tr-TR" sz="4500" kern="1200" dirty="0"/>
        </a:p>
      </dsp:txBody>
      <dsp:txXfrm>
        <a:off x="0" y="0"/>
        <a:ext cx="1576908" cy="2907101"/>
      </dsp:txXfrm>
    </dsp:sp>
    <dsp:sp modelId="{748FF855-0FCC-4564-A0F9-53B3DF55599B}">
      <dsp:nvSpPr>
        <dsp:cNvPr id="0" name=""/>
        <dsp:cNvSpPr/>
      </dsp:nvSpPr>
      <dsp:spPr>
        <a:xfrm>
          <a:off x="1695176" y="34174"/>
          <a:ext cx="6189366" cy="683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r-TR" sz="1400" kern="1200" dirty="0" smtClean="0"/>
            <a:t>Ev İçi Kablosuz İletişim ve Dağıtımını </a:t>
          </a:r>
          <a:r>
            <a:rPr lang="tr-TR" sz="1400" kern="1200" dirty="0" err="1" smtClean="0"/>
            <a:t>Adaptif</a:t>
          </a:r>
          <a:r>
            <a:rPr lang="tr-TR" sz="1400" kern="1200" dirty="0" smtClean="0"/>
            <a:t> Bir Biçimde </a:t>
          </a:r>
          <a:r>
            <a:rPr lang="tr-TR" sz="1400" kern="1200" dirty="0" err="1" smtClean="0"/>
            <a:t>Wi</a:t>
          </a:r>
          <a:r>
            <a:rPr lang="tr-TR" sz="1400" kern="1200" dirty="0" smtClean="0"/>
            <a:t>-Fi ve Elektrik Nakil Hattı (</a:t>
          </a:r>
          <a:r>
            <a:rPr lang="tr-TR" sz="1400" kern="1200" dirty="0" err="1" smtClean="0"/>
            <a:t>Plc</a:t>
          </a:r>
          <a:r>
            <a:rPr lang="tr-TR" sz="1400" kern="1200" dirty="0" smtClean="0"/>
            <a:t>) Üzerinden Yapabilecek </a:t>
          </a:r>
          <a:r>
            <a:rPr lang="tr-TR" sz="1400" kern="1200" dirty="0" err="1" smtClean="0"/>
            <a:t>Hibrid</a:t>
          </a:r>
          <a:r>
            <a:rPr lang="tr-TR" sz="1400" kern="1200" dirty="0" smtClean="0"/>
            <a:t> Video Köprü Platformunun ve Cihazının Tasarımı ve </a:t>
          </a:r>
          <a:r>
            <a:rPr lang="tr-TR" sz="1400" kern="1200" dirty="0" err="1" smtClean="0"/>
            <a:t>Gerçeklenmesi</a:t>
          </a:r>
          <a:r>
            <a:rPr lang="tr-TR" sz="1400" kern="1200" dirty="0" smtClean="0"/>
            <a:t> </a:t>
          </a:r>
          <a:endParaRPr lang="tr-TR" sz="1400" kern="1200" dirty="0"/>
        </a:p>
      </dsp:txBody>
      <dsp:txXfrm>
        <a:off x="1695176" y="34174"/>
        <a:ext cx="6189366" cy="683481"/>
      </dsp:txXfrm>
    </dsp:sp>
    <dsp:sp modelId="{DF93D08E-DFC7-45D6-80F8-901F53079615}">
      <dsp:nvSpPr>
        <dsp:cNvPr id="0" name=""/>
        <dsp:cNvSpPr/>
      </dsp:nvSpPr>
      <dsp:spPr>
        <a:xfrm>
          <a:off x="1576908" y="717655"/>
          <a:ext cx="630763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BC9020-5349-48F9-8167-E06BB1286BF4}">
      <dsp:nvSpPr>
        <dsp:cNvPr id="0" name=""/>
        <dsp:cNvSpPr/>
      </dsp:nvSpPr>
      <dsp:spPr>
        <a:xfrm>
          <a:off x="1695176" y="751829"/>
          <a:ext cx="6189366" cy="683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r-TR" sz="1400" kern="1200" dirty="0" smtClean="0"/>
            <a:t>Bulut tabanlı hayvancılık servisleri </a:t>
          </a:r>
          <a:endParaRPr lang="tr-TR" sz="1400" kern="1200" dirty="0"/>
        </a:p>
      </dsp:txBody>
      <dsp:txXfrm>
        <a:off x="1695176" y="751829"/>
        <a:ext cx="6189366" cy="683481"/>
      </dsp:txXfrm>
    </dsp:sp>
    <dsp:sp modelId="{C0F218D0-896F-4733-8D8C-9978565C4D0B}">
      <dsp:nvSpPr>
        <dsp:cNvPr id="0" name=""/>
        <dsp:cNvSpPr/>
      </dsp:nvSpPr>
      <dsp:spPr>
        <a:xfrm>
          <a:off x="1576908" y="1435310"/>
          <a:ext cx="630763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A216C8-2713-4D1F-BC57-6EFBCD69F699}">
      <dsp:nvSpPr>
        <dsp:cNvPr id="0" name=""/>
        <dsp:cNvSpPr/>
      </dsp:nvSpPr>
      <dsp:spPr>
        <a:xfrm>
          <a:off x="1695176" y="1469484"/>
          <a:ext cx="6189366" cy="683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r-TR" sz="1400" kern="1200" smtClean="0"/>
            <a:t>Ev Tipi Klimalar İçin İnverter Kontrol Sistemi Tasarımı</a:t>
          </a:r>
          <a:endParaRPr lang="tr-TR" sz="1400" kern="1200" dirty="0" smtClean="0"/>
        </a:p>
      </dsp:txBody>
      <dsp:txXfrm>
        <a:off x="1695176" y="1469484"/>
        <a:ext cx="6189366" cy="683481"/>
      </dsp:txXfrm>
    </dsp:sp>
    <dsp:sp modelId="{DD795A34-D51B-407F-9EE1-1E243B2BA1BA}">
      <dsp:nvSpPr>
        <dsp:cNvPr id="0" name=""/>
        <dsp:cNvSpPr/>
      </dsp:nvSpPr>
      <dsp:spPr>
        <a:xfrm>
          <a:off x="1576908" y="2152965"/>
          <a:ext cx="630763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E837BF-96B5-4D33-9CFA-8294AFBE2F45}">
      <dsp:nvSpPr>
        <dsp:cNvPr id="0" name=""/>
        <dsp:cNvSpPr/>
      </dsp:nvSpPr>
      <dsp:spPr>
        <a:xfrm>
          <a:off x="1695176" y="2187140"/>
          <a:ext cx="6189366" cy="683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tr-TR" sz="1400" kern="1200" dirty="0" smtClean="0"/>
            <a:t>Akıllı Katılım Kontrol Sistemlerinin Tasarımı ve Geliştirilmesi</a:t>
          </a:r>
          <a:endParaRPr lang="tr-TR" sz="1400" kern="1200" dirty="0"/>
        </a:p>
      </dsp:txBody>
      <dsp:txXfrm>
        <a:off x="1695176" y="2187140"/>
        <a:ext cx="6189366" cy="683481"/>
      </dsp:txXfrm>
    </dsp:sp>
    <dsp:sp modelId="{E2CA58D5-2C0D-4DC0-AF2E-9A892271FA76}">
      <dsp:nvSpPr>
        <dsp:cNvPr id="0" name=""/>
        <dsp:cNvSpPr/>
      </dsp:nvSpPr>
      <dsp:spPr>
        <a:xfrm>
          <a:off x="1576908" y="2870621"/>
          <a:ext cx="630763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98E933-6155-464E-88FD-74FC2822FDEA}">
      <dsp:nvSpPr>
        <dsp:cNvPr id="0" name=""/>
        <dsp:cNvSpPr/>
      </dsp:nvSpPr>
      <dsp:spPr>
        <a:xfrm>
          <a:off x="0" y="1058924"/>
          <a:ext cx="5175849" cy="167946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tr-TR" sz="2600" kern="1200" dirty="0" smtClean="0">
              <a:latin typeface="Josefin Sans" panose="020B0604020202020204" charset="-94"/>
            </a:rPr>
            <a:t>1509 </a:t>
          </a:r>
        </a:p>
        <a:p>
          <a:pPr lvl="0" algn="l" defTabSz="1155700">
            <a:lnSpc>
              <a:spcPct val="90000"/>
            </a:lnSpc>
            <a:spcBef>
              <a:spcPct val="0"/>
            </a:spcBef>
            <a:spcAft>
              <a:spcPct val="35000"/>
            </a:spcAft>
          </a:pPr>
          <a:r>
            <a:rPr lang="tr-TR" sz="2600" kern="1200" dirty="0" smtClean="0">
              <a:latin typeface="Josefin Sans" panose="020B0604020202020204" charset="-94"/>
            </a:rPr>
            <a:t>Uluslararası Sanayi Ar-Ge Programı</a:t>
          </a:r>
          <a:br>
            <a:rPr lang="tr-TR" sz="2600" kern="1200" dirty="0" smtClean="0">
              <a:latin typeface="Josefin Sans" panose="020B0604020202020204" charset="-94"/>
            </a:rPr>
          </a:br>
          <a:endParaRPr lang="tr-TR" sz="2600" kern="1200" dirty="0">
            <a:latin typeface="Josefin Sans" panose="020B0604020202020204" charset="-94"/>
          </a:endParaRPr>
        </a:p>
      </dsp:txBody>
      <dsp:txXfrm>
        <a:off x="81985" y="1140909"/>
        <a:ext cx="5011879" cy="151549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6629A-2F0A-4764-A969-ED2D63001849}">
      <dsp:nvSpPr>
        <dsp:cNvPr id="0" name=""/>
        <dsp:cNvSpPr/>
      </dsp:nvSpPr>
      <dsp:spPr>
        <a:xfrm>
          <a:off x="0" y="1642009"/>
          <a:ext cx="5693434" cy="10765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tr-TR" sz="1000" kern="1200" dirty="0" smtClean="0"/>
            <a:t>EUREKA, </a:t>
          </a:r>
        </a:p>
        <a:p>
          <a:pPr lvl="0" algn="ctr" defTabSz="444500">
            <a:lnSpc>
              <a:spcPct val="90000"/>
            </a:lnSpc>
            <a:spcBef>
              <a:spcPct val="0"/>
            </a:spcBef>
            <a:spcAft>
              <a:spcPct val="35000"/>
            </a:spcAft>
          </a:pPr>
          <a:r>
            <a:rPr lang="tr-TR" sz="1000" kern="1200" dirty="0" smtClean="0"/>
            <a:t>ERA-NET</a:t>
          </a:r>
        </a:p>
        <a:p>
          <a:pPr lvl="0" algn="ctr" defTabSz="444500">
            <a:lnSpc>
              <a:spcPct val="90000"/>
            </a:lnSpc>
            <a:spcBef>
              <a:spcPct val="0"/>
            </a:spcBef>
            <a:spcAft>
              <a:spcPct val="35000"/>
            </a:spcAft>
          </a:pPr>
          <a:r>
            <a:rPr lang="tr-TR" sz="1000" kern="1200" dirty="0" smtClean="0"/>
            <a:t>Avrupa Birliği Çerçeve Programları</a:t>
          </a:r>
        </a:p>
        <a:p>
          <a:pPr lvl="0" algn="ctr" defTabSz="444500">
            <a:lnSpc>
              <a:spcPct val="90000"/>
            </a:lnSpc>
            <a:spcBef>
              <a:spcPct val="0"/>
            </a:spcBef>
            <a:spcAft>
              <a:spcPct val="35000"/>
            </a:spcAft>
          </a:pPr>
          <a:r>
            <a:rPr lang="tr-TR" sz="1000" kern="1200" dirty="0" smtClean="0">
              <a:solidFill>
                <a:schemeClr val="bg1"/>
              </a:solidFill>
            </a:rPr>
            <a:t>Avrupa Birliği- Katılım Öncesi Mali Yardım </a:t>
          </a:r>
        </a:p>
        <a:p>
          <a:pPr lvl="0" algn="ctr" defTabSz="444500">
            <a:lnSpc>
              <a:spcPct val="90000"/>
            </a:lnSpc>
            <a:spcBef>
              <a:spcPct val="0"/>
            </a:spcBef>
            <a:spcAft>
              <a:spcPct val="35000"/>
            </a:spcAft>
          </a:pPr>
          <a:r>
            <a:rPr lang="tr-TR" sz="1000" kern="1200" dirty="0" smtClean="0">
              <a:solidFill>
                <a:schemeClr val="bg1">
                  <a:lumMod val="95000"/>
                </a:schemeClr>
              </a:solidFill>
            </a:rPr>
            <a:t>AB- KOBİ Hızlandırıcı Desteği </a:t>
          </a:r>
          <a:endParaRPr lang="tr-TR" sz="1000" b="0" kern="1200" dirty="0">
            <a:solidFill>
              <a:schemeClr val="bg1">
                <a:lumMod val="95000"/>
              </a:schemeClr>
            </a:solidFill>
          </a:endParaRPr>
        </a:p>
      </dsp:txBody>
      <dsp:txXfrm>
        <a:off x="0" y="1642009"/>
        <a:ext cx="5693434" cy="1076531"/>
      </dsp:txXfrm>
    </dsp:sp>
    <dsp:sp modelId="{84D0183C-AE9D-41F1-AB43-A2F5E66B7233}">
      <dsp:nvSpPr>
        <dsp:cNvPr id="0" name=""/>
        <dsp:cNvSpPr/>
      </dsp:nvSpPr>
      <dsp:spPr>
        <a:xfrm rot="10800000">
          <a:off x="0" y="1225"/>
          <a:ext cx="5693434" cy="1655705"/>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tr-TR" sz="1200" kern="1200" dirty="0" smtClean="0"/>
            <a:t>Uluslararası ortak proje çağrılarına çıkan programlar ve benzeri uluslararası programlara sunulan uluslararası ortaklı araştırma geliştirme projelerinin desteklenmesi için oluşturulmuştur</a:t>
          </a:r>
          <a:r>
            <a:rPr lang="tr-TR" sz="900" kern="1200" dirty="0" smtClean="0"/>
            <a:t>.</a:t>
          </a:r>
          <a:endParaRPr lang="tr-TR" sz="900" b="0" kern="1200" dirty="0">
            <a:solidFill>
              <a:schemeClr val="bg1">
                <a:lumMod val="95000"/>
              </a:schemeClr>
            </a:solidFill>
          </a:endParaRPr>
        </a:p>
      </dsp:txBody>
      <dsp:txXfrm rot="10800000">
        <a:off x="0" y="1225"/>
        <a:ext cx="5693434" cy="1075827"/>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9911EB-81E3-4A36-88C2-26965F33E06D}">
      <dsp:nvSpPr>
        <dsp:cNvPr id="0" name=""/>
        <dsp:cNvSpPr/>
      </dsp:nvSpPr>
      <dsp:spPr>
        <a:xfrm>
          <a:off x="0" y="972"/>
          <a:ext cx="7113681" cy="4680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effectLst/>
              <a:latin typeface="Times New Roman" panose="02020603050405020304" pitchFamily="18" charset="0"/>
              <a:ea typeface="Times New Roman" panose="02020603050405020304" pitchFamily="18" charset="0"/>
            </a:rPr>
            <a:t>Personel giderleri</a:t>
          </a:r>
          <a:endParaRPr lang="tr-TR" sz="1600" kern="1200" dirty="0">
            <a:effectLst/>
            <a:latin typeface="Times New Roman" panose="02020603050405020304" pitchFamily="18" charset="0"/>
            <a:ea typeface="Times New Roman" panose="02020603050405020304" pitchFamily="18" charset="0"/>
          </a:endParaRPr>
        </a:p>
      </dsp:txBody>
      <dsp:txXfrm>
        <a:off x="22846" y="23818"/>
        <a:ext cx="7067989" cy="422308"/>
      </dsp:txXfrm>
    </dsp:sp>
    <dsp:sp modelId="{E1B186BF-9C37-475A-A839-D16F66D775EF}">
      <dsp:nvSpPr>
        <dsp:cNvPr id="0" name=""/>
        <dsp:cNvSpPr/>
      </dsp:nvSpPr>
      <dsp:spPr>
        <a:xfrm>
          <a:off x="0" y="540972"/>
          <a:ext cx="7113681" cy="4680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effectLst/>
              <a:latin typeface="Times New Roman" panose="02020603050405020304" pitchFamily="18" charset="0"/>
              <a:ea typeface="Times New Roman" panose="02020603050405020304" pitchFamily="18" charset="0"/>
            </a:rPr>
            <a:t>Seyahat (yalnızca ulaşım) giderleri</a:t>
          </a:r>
        </a:p>
      </dsp:txBody>
      <dsp:txXfrm>
        <a:off x="22846" y="563818"/>
        <a:ext cx="7067989" cy="422308"/>
      </dsp:txXfrm>
    </dsp:sp>
    <dsp:sp modelId="{87D48FDC-5BA5-4C98-8AF0-9F6E5162F2AB}">
      <dsp:nvSpPr>
        <dsp:cNvPr id="0" name=""/>
        <dsp:cNvSpPr/>
      </dsp:nvSpPr>
      <dsp:spPr>
        <a:xfrm>
          <a:off x="0" y="1080972"/>
          <a:ext cx="7113681" cy="4680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effectLst/>
              <a:latin typeface="Times New Roman" panose="02020603050405020304" pitchFamily="18" charset="0"/>
              <a:ea typeface="Times New Roman" panose="02020603050405020304" pitchFamily="18" charset="0"/>
            </a:rPr>
            <a:t>Alet, teçhizat, yazılım ve yayın alım giderleri</a:t>
          </a:r>
        </a:p>
      </dsp:txBody>
      <dsp:txXfrm>
        <a:off x="22846" y="1103818"/>
        <a:ext cx="7067989" cy="422308"/>
      </dsp:txXfrm>
    </dsp:sp>
    <dsp:sp modelId="{CBCD5D95-52A8-4D4E-8FDF-D22DBB1C2F21}">
      <dsp:nvSpPr>
        <dsp:cNvPr id="0" name=""/>
        <dsp:cNvSpPr/>
      </dsp:nvSpPr>
      <dsp:spPr>
        <a:xfrm>
          <a:off x="0" y="1620972"/>
          <a:ext cx="7113681" cy="4680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effectLst/>
              <a:latin typeface="Times New Roman" panose="02020603050405020304" pitchFamily="18" charset="0"/>
              <a:ea typeface="Times New Roman" panose="02020603050405020304" pitchFamily="18" charset="0"/>
            </a:rPr>
            <a:t>Ar-Ge hizmet giderleri</a:t>
          </a:r>
        </a:p>
      </dsp:txBody>
      <dsp:txXfrm>
        <a:off x="22846" y="1643818"/>
        <a:ext cx="7067989" cy="422308"/>
      </dsp:txXfrm>
    </dsp:sp>
    <dsp:sp modelId="{D2AD2246-E8DF-4E5C-BEB9-988D7C1D7A1B}">
      <dsp:nvSpPr>
        <dsp:cNvPr id="0" name=""/>
        <dsp:cNvSpPr/>
      </dsp:nvSpPr>
      <dsp:spPr>
        <a:xfrm>
          <a:off x="0" y="2160972"/>
          <a:ext cx="7113681" cy="4680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effectLst/>
              <a:latin typeface="Times New Roman" panose="02020603050405020304" pitchFamily="18" charset="0"/>
              <a:ea typeface="Times New Roman" panose="02020603050405020304" pitchFamily="18" charset="0"/>
            </a:rPr>
            <a:t>Danışmanlık hizmeti</a:t>
          </a:r>
        </a:p>
      </dsp:txBody>
      <dsp:txXfrm>
        <a:off x="22846" y="2183818"/>
        <a:ext cx="7067989" cy="422308"/>
      </dsp:txXfrm>
    </dsp:sp>
    <dsp:sp modelId="{A858EB99-72ED-4B2F-B0EC-C6832E5D9870}">
      <dsp:nvSpPr>
        <dsp:cNvPr id="0" name=""/>
        <dsp:cNvSpPr/>
      </dsp:nvSpPr>
      <dsp:spPr>
        <a:xfrm>
          <a:off x="0" y="2700972"/>
          <a:ext cx="7113681" cy="4680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a:effectLst/>
              <a:latin typeface="Times New Roman" panose="02020603050405020304" pitchFamily="18" charset="0"/>
              <a:ea typeface="Times New Roman" panose="02020603050405020304" pitchFamily="18" charset="0"/>
            </a:rPr>
            <a:t>Malzeme ve sarf giderleri</a:t>
          </a:r>
          <a:endParaRPr lang="tr-TR" sz="1600" kern="1200" dirty="0">
            <a:effectLst/>
            <a:latin typeface="Times New Roman" panose="02020603050405020304" pitchFamily="18" charset="0"/>
            <a:ea typeface="Times New Roman" panose="02020603050405020304" pitchFamily="18" charset="0"/>
          </a:endParaRPr>
        </a:p>
      </dsp:txBody>
      <dsp:txXfrm>
        <a:off x="22846" y="2723818"/>
        <a:ext cx="7067989" cy="422308"/>
      </dsp:txXfrm>
    </dsp:sp>
    <dsp:sp modelId="{1BC871F4-B950-4359-913E-C5D847EA46BA}">
      <dsp:nvSpPr>
        <dsp:cNvPr id="0" name=""/>
        <dsp:cNvSpPr/>
      </dsp:nvSpPr>
      <dsp:spPr>
        <a:xfrm>
          <a:off x="0" y="3240972"/>
          <a:ext cx="7113681" cy="4680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kern="1200" dirty="0">
              <a:effectLst/>
              <a:latin typeface="Times New Roman" panose="02020603050405020304" pitchFamily="18" charset="0"/>
              <a:ea typeface="Times New Roman" panose="02020603050405020304" pitchFamily="18" charset="0"/>
            </a:rPr>
            <a:t>Yeminli Mali Müşavir giderleri</a:t>
          </a:r>
        </a:p>
      </dsp:txBody>
      <dsp:txXfrm>
        <a:off x="22846" y="3263818"/>
        <a:ext cx="7067989" cy="422308"/>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0EBFC-9050-46EB-A975-D88A325A4A3A}">
      <dsp:nvSpPr>
        <dsp:cNvPr id="0" name=""/>
        <dsp:cNvSpPr/>
      </dsp:nvSpPr>
      <dsp:spPr>
        <a:xfrm>
          <a:off x="0" y="220333"/>
          <a:ext cx="8025606" cy="32942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Katma değer vergisi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6081" y="236414"/>
        <a:ext cx="7993444" cy="297266"/>
      </dsp:txXfrm>
    </dsp:sp>
    <dsp:sp modelId="{A872FE34-5F75-4CC3-814D-9D9B39CE3CCA}">
      <dsp:nvSpPr>
        <dsp:cNvPr id="0" name=""/>
        <dsp:cNvSpPr/>
      </dsp:nvSpPr>
      <dsp:spPr>
        <a:xfrm>
          <a:off x="0" y="564095"/>
          <a:ext cx="8025606" cy="32942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Her türlü kar, fırsat maliyeti, sermaye kullanım maliyeti, sözleşme masrafları</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6081" y="580176"/>
        <a:ext cx="7993444" cy="297266"/>
      </dsp:txXfrm>
    </dsp:sp>
    <dsp:sp modelId="{C0CCB2DB-6B07-4A81-8100-C5CF62446763}">
      <dsp:nvSpPr>
        <dsp:cNvPr id="0" name=""/>
        <dsp:cNvSpPr/>
      </dsp:nvSpPr>
      <dsp:spPr>
        <a:xfrm>
          <a:off x="0" y="907923"/>
          <a:ext cx="8025606" cy="32942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Amortismanlar, depozitolar, avans ödemeleri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6081" y="924004"/>
        <a:ext cx="7993444" cy="297266"/>
      </dsp:txXfrm>
    </dsp:sp>
    <dsp:sp modelId="{5362AE19-F623-46F2-A7C5-61063590A9C6}">
      <dsp:nvSpPr>
        <dsp:cNvPr id="0" name=""/>
        <dsp:cNvSpPr/>
      </dsp:nvSpPr>
      <dsp:spPr>
        <a:xfrm>
          <a:off x="0" y="1251751"/>
          <a:ext cx="8025606" cy="32942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Dağıtım, pazarlama ve reklam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6081" y="1267832"/>
        <a:ext cx="7993444" cy="297266"/>
      </dsp:txXfrm>
    </dsp:sp>
    <dsp:sp modelId="{DAAF8B4F-9830-4778-8315-FB1976194F56}">
      <dsp:nvSpPr>
        <dsp:cNvPr id="0" name=""/>
        <dsp:cNvSpPr/>
      </dsp:nvSpPr>
      <dsp:spPr>
        <a:xfrm>
          <a:off x="0" y="1595579"/>
          <a:ext cx="8025606" cy="32942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Patent, faydalı model, endüstriyel tasarım, coğrafi işaret tescil giderleri, marka tescil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6081" y="1611660"/>
        <a:ext cx="7993444" cy="297266"/>
      </dsp:txXfrm>
    </dsp:sp>
    <dsp:sp modelId="{22812617-0CC5-4B38-823B-E6A55878EEEC}">
      <dsp:nvSpPr>
        <dsp:cNvPr id="0" name=""/>
        <dsp:cNvSpPr/>
      </dsp:nvSpPr>
      <dsp:spPr>
        <a:xfrm>
          <a:off x="0" y="1939407"/>
          <a:ext cx="8025606" cy="32942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Muhasebe giderleri, sekreterlik vb. idari giderler</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6081" y="1955488"/>
        <a:ext cx="7993444" cy="297266"/>
      </dsp:txXfrm>
    </dsp:sp>
    <dsp:sp modelId="{3FC5A887-5A1D-476D-AD33-6762A1F172DE}">
      <dsp:nvSpPr>
        <dsp:cNvPr id="0" name=""/>
        <dsp:cNvSpPr/>
      </dsp:nvSpPr>
      <dsp:spPr>
        <a:xfrm>
          <a:off x="0" y="2283236"/>
          <a:ext cx="8025606" cy="551983"/>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Huzur hakkı, murahhas azaya ödenen üyelik ücretleri, brüt ücretin yanında teşvik, motivasyon, vb. prim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26946" y="2310182"/>
        <a:ext cx="7971714" cy="498091"/>
      </dsp:txXfrm>
    </dsp:sp>
    <dsp:sp modelId="{F82903F7-72AF-4F0B-AF05-CE45FB10F962}">
      <dsp:nvSpPr>
        <dsp:cNvPr id="0" name=""/>
        <dsp:cNvSpPr/>
      </dsp:nvSpPr>
      <dsp:spPr>
        <a:xfrm>
          <a:off x="0" y="2849619"/>
          <a:ext cx="8025606" cy="32942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Personele nakdi ya da ayni olarak verilen yemek ve servis/ulaşım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6081" y="2865700"/>
        <a:ext cx="7993444" cy="297266"/>
      </dsp:txXfrm>
    </dsp:sp>
    <dsp:sp modelId="{48D8B630-A378-40C3-BA48-473E6265166A}">
      <dsp:nvSpPr>
        <dsp:cNvPr id="0" name=""/>
        <dsp:cNvSpPr/>
      </dsp:nvSpPr>
      <dsp:spPr>
        <a:xfrm>
          <a:off x="0" y="3193447"/>
          <a:ext cx="8025606" cy="32942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Kuruluş ortaklarına ait </a:t>
          </a:r>
          <a:r>
            <a:rPr lang="tr-TR" sz="1400" kern="1200" dirty="0" err="1">
              <a:solidFill>
                <a:schemeClr val="bg1"/>
              </a:solidFill>
              <a:effectLst/>
              <a:latin typeface="Times New Roman" panose="02020603050405020304" pitchFamily="18" charset="0"/>
              <a:ea typeface="Times New Roman" panose="02020603050405020304" pitchFamily="18" charset="0"/>
            </a:rPr>
            <a:t>Bağ-Kur</a:t>
          </a:r>
          <a:r>
            <a:rPr lang="tr-TR" sz="1400" kern="1200" dirty="0">
              <a:solidFill>
                <a:schemeClr val="bg1"/>
              </a:solidFill>
              <a:effectLst/>
              <a:latin typeface="Times New Roman" panose="02020603050405020304" pitchFamily="18" charset="0"/>
              <a:ea typeface="Times New Roman" panose="02020603050405020304" pitchFamily="18" charset="0"/>
            </a:rPr>
            <a:t> primleri, sosyal yardımlaşma vakıf ödentileri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6081" y="3209528"/>
        <a:ext cx="7993444" cy="297266"/>
      </dsp:txXfrm>
    </dsp:sp>
    <dsp:sp modelId="{9D12B823-3D8D-4897-86CF-D37ECA7B700E}">
      <dsp:nvSpPr>
        <dsp:cNvPr id="0" name=""/>
        <dsp:cNvSpPr/>
      </dsp:nvSpPr>
      <dsp:spPr>
        <a:xfrm>
          <a:off x="0" y="3548746"/>
          <a:ext cx="8025606" cy="329428"/>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Konaklama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6081" y="3564827"/>
        <a:ext cx="7993444" cy="297266"/>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0EBFC-9050-46EB-A975-D88A325A4A3A}">
      <dsp:nvSpPr>
        <dsp:cNvPr id="0" name=""/>
        <dsp:cNvSpPr/>
      </dsp:nvSpPr>
      <dsp:spPr>
        <a:xfrm>
          <a:off x="0" y="3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Şehir içi nakliye giderleri (gümrüklerden ve limanlardan yapılan nakliye hariç) ve posta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19960"/>
        <a:ext cx="8176351" cy="295616"/>
      </dsp:txXfrm>
    </dsp:sp>
    <dsp:sp modelId="{37BE8D7F-8108-45A7-9ED6-9D6C9312D2DC}">
      <dsp:nvSpPr>
        <dsp:cNvPr id="0" name=""/>
        <dsp:cNvSpPr/>
      </dsp:nvSpPr>
      <dsp:spPr>
        <a:xfrm>
          <a:off x="0" y="345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Seyahatlerde araç kiralama giderleri, özel oto ve kuruluş otosu ile yapılan seyahatlerde kullanılan yakıt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361960"/>
        <a:ext cx="8176351" cy="295616"/>
      </dsp:txXfrm>
    </dsp:sp>
    <dsp:sp modelId="{9B580189-B34C-4C62-A077-D55A0CD6AB3E}">
      <dsp:nvSpPr>
        <dsp:cNvPr id="0" name=""/>
        <dsp:cNvSpPr/>
      </dsp:nvSpPr>
      <dsp:spPr>
        <a:xfrm>
          <a:off x="0" y="687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Proje Ar-Ge faaliyetleri ile ilintili olmayan üretime yönelik altyapı yatırımı ağırlıklı giderler</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703960"/>
        <a:ext cx="8176351" cy="295616"/>
      </dsp:txXfrm>
    </dsp:sp>
    <dsp:sp modelId="{88B80879-7955-48F6-8D1C-B1AB47BB0451}">
      <dsp:nvSpPr>
        <dsp:cNvPr id="0" name=""/>
        <dsp:cNvSpPr/>
      </dsp:nvSpPr>
      <dsp:spPr>
        <a:xfrm>
          <a:off x="0" y="1029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Fotokopi makinesi, projeksiyon cihazı gibi büro makineleri, büro mefruşatı</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1045960"/>
        <a:ext cx="8176351" cy="295616"/>
      </dsp:txXfrm>
    </dsp:sp>
    <dsp:sp modelId="{F561B0B0-CA6D-4F70-90FA-8CC4C11AB624}">
      <dsp:nvSpPr>
        <dsp:cNvPr id="0" name=""/>
        <dsp:cNvSpPr/>
      </dsp:nvSpPr>
      <dsp:spPr>
        <a:xfrm>
          <a:off x="0" y="1371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Isıtma, aydınlatma ve üretimde sarf edilen enerji masrafları, su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1387960"/>
        <a:ext cx="8176351" cy="295616"/>
      </dsp:txXfrm>
    </dsp:sp>
    <dsp:sp modelId="{F40EFB0A-C1E4-4ECD-A7B2-E561E308B703}">
      <dsp:nvSpPr>
        <dsp:cNvPr id="0" name=""/>
        <dsp:cNvSpPr/>
      </dsp:nvSpPr>
      <dsp:spPr>
        <a:xfrm>
          <a:off x="0" y="1713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Telefon, faks, haberleşme, internet kullanım maliyetleri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1729960"/>
        <a:ext cx="8176351" cy="295616"/>
      </dsp:txXfrm>
    </dsp:sp>
    <dsp:sp modelId="{AFD08461-955E-4A46-A94C-6F1384D8B2F6}">
      <dsp:nvSpPr>
        <dsp:cNvPr id="0" name=""/>
        <dsp:cNvSpPr/>
      </dsp:nvSpPr>
      <dsp:spPr>
        <a:xfrm>
          <a:off x="0" y="2055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Vergi mevzuatında kabul edilmeyen giderler</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2071960"/>
        <a:ext cx="8176351" cy="295616"/>
      </dsp:txXfrm>
    </dsp:sp>
    <dsp:sp modelId="{800C0890-918E-4BB1-8FDB-773A994938FB}">
      <dsp:nvSpPr>
        <dsp:cNvPr id="0" name=""/>
        <dsp:cNvSpPr/>
      </dsp:nvSpPr>
      <dsp:spPr>
        <a:xfrm>
          <a:off x="0" y="2397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Ofis, depo, </a:t>
          </a:r>
          <a:r>
            <a:rPr lang="tr-TR" sz="1400" kern="1200" dirty="0" err="1">
              <a:solidFill>
                <a:schemeClr val="bg1"/>
              </a:solidFill>
              <a:effectLst/>
              <a:latin typeface="Times New Roman" panose="02020603050405020304" pitchFamily="18" charset="0"/>
              <a:ea typeface="Times New Roman" panose="02020603050405020304" pitchFamily="18" charset="0"/>
            </a:rPr>
            <a:t>stand</a:t>
          </a:r>
          <a:r>
            <a:rPr lang="tr-TR" sz="1400" kern="1200" dirty="0">
              <a:solidFill>
                <a:schemeClr val="bg1"/>
              </a:solidFill>
              <a:effectLst/>
              <a:latin typeface="Times New Roman" panose="02020603050405020304" pitchFamily="18" charset="0"/>
              <a:ea typeface="Times New Roman" panose="02020603050405020304" pitchFamily="18" charset="0"/>
            </a:rPr>
            <a:t> kira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2413960"/>
        <a:ext cx="8176351" cy="295616"/>
      </dsp:txXfrm>
    </dsp:sp>
    <dsp:sp modelId="{4B2B23BE-8B2F-4B63-A1D8-511859EE4711}">
      <dsp:nvSpPr>
        <dsp:cNvPr id="0" name=""/>
        <dsp:cNvSpPr/>
      </dsp:nvSpPr>
      <dsp:spPr>
        <a:xfrm>
          <a:off x="0" y="2739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İnşaat ve tesisat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2755960"/>
        <a:ext cx="8176351" cy="295616"/>
      </dsp:txXfrm>
    </dsp:sp>
    <dsp:sp modelId="{E3C4C618-EF37-4ECE-99B8-1928E637A668}">
      <dsp:nvSpPr>
        <dsp:cNvPr id="0" name=""/>
        <dsp:cNvSpPr/>
      </dsp:nvSpPr>
      <dsp:spPr>
        <a:xfrm>
          <a:off x="0" y="3081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a:solidFill>
                <a:schemeClr val="bg1"/>
              </a:solidFill>
              <a:effectLst/>
              <a:latin typeface="Times New Roman" panose="02020603050405020304" pitchFamily="18" charset="0"/>
              <a:ea typeface="Times New Roman" panose="02020603050405020304" pitchFamily="18" charset="0"/>
            </a:rPr>
            <a:t>Kırtasiye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3097960"/>
        <a:ext cx="8176351" cy="295616"/>
      </dsp:txXfrm>
    </dsp:sp>
    <dsp:sp modelId="{783B25A8-80E4-44DB-AB4F-A7602D409B43}">
      <dsp:nvSpPr>
        <dsp:cNvPr id="0" name=""/>
        <dsp:cNvSpPr/>
      </dsp:nvSpPr>
      <dsp:spPr>
        <a:xfrm>
          <a:off x="0" y="3423968"/>
          <a:ext cx="8208335" cy="327600"/>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kern="1200" dirty="0" smtClean="0">
              <a:solidFill>
                <a:schemeClr val="bg1"/>
              </a:solidFill>
              <a:effectLst/>
              <a:latin typeface="Times New Roman" panose="02020603050405020304" pitchFamily="18" charset="0"/>
              <a:ea typeface="Times New Roman" panose="02020603050405020304" pitchFamily="18" charset="0"/>
            </a:rPr>
            <a:t>Kalite </a:t>
          </a:r>
          <a:r>
            <a:rPr lang="tr-TR" sz="1400" kern="1200" dirty="0">
              <a:solidFill>
                <a:schemeClr val="bg1"/>
              </a:solidFill>
              <a:effectLst/>
              <a:latin typeface="Times New Roman" panose="02020603050405020304" pitchFamily="18" charset="0"/>
              <a:ea typeface="Times New Roman" panose="02020603050405020304" pitchFamily="18" charset="0"/>
            </a:rPr>
            <a:t>belgelendirme giderleri.</a:t>
          </a:r>
          <a:endParaRPr lang="tr-TR" sz="1400" kern="1200" dirty="0">
            <a:solidFill>
              <a:schemeClr val="bg1"/>
            </a:solidFill>
            <a:effectLst/>
            <a:latin typeface="Arial" panose="020B0604020202020204" pitchFamily="34" charset="0"/>
            <a:ea typeface="Times New Roman" panose="02020603050405020304" pitchFamily="18" charset="0"/>
          </a:endParaRPr>
        </a:p>
      </dsp:txBody>
      <dsp:txXfrm>
        <a:off x="15992" y="3439960"/>
        <a:ext cx="8176351" cy="29561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F7F7470F-ABF6-49D0-8F38-FE19CB0C35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71722DE2-78D3-45EB-97FD-F9D8D07C3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47C3BF-D6F9-4E63-9369-A5C3866421F4}" type="datetimeFigureOut">
              <a:rPr lang="tr-TR" smtClean="0"/>
              <a:t>5.11.2020</a:t>
            </a:fld>
            <a:endParaRPr lang="tr-TR"/>
          </a:p>
        </p:txBody>
      </p:sp>
      <p:sp>
        <p:nvSpPr>
          <p:cNvPr id="4" name="Alt Bilgi Yer Tutucusu 3">
            <a:extLst>
              <a:ext uri="{FF2B5EF4-FFF2-40B4-BE49-F238E27FC236}">
                <a16:creationId xmlns:a16="http://schemas.microsoft.com/office/drawing/2014/main" id="{EC23CF05-124D-4DE0-A66B-4BACEC04B6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CE378AC6-5013-47C7-8D10-4CD80986368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BFBE67-FB06-4054-AA38-E3B1C685CB3F}" type="slidenum">
              <a:rPr lang="tr-TR" smtClean="0"/>
              <a:t>‹#›</a:t>
            </a:fld>
            <a:endParaRPr lang="tr-TR"/>
          </a:p>
        </p:txBody>
      </p:sp>
    </p:spTree>
    <p:extLst>
      <p:ext uri="{BB962C8B-B14F-4D97-AF65-F5344CB8AC3E}">
        <p14:creationId xmlns:p14="http://schemas.microsoft.com/office/powerpoint/2010/main" val="1548965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8770678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70bd74de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70bd74de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70bd74de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70bd74de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g70bd74dec0_0_7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0" name="Google Shape;1330;g70bd74dec0_0_7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
        <p:cNvGrpSpPr/>
        <p:nvPr/>
      </p:nvGrpSpPr>
      <p:grpSpPr>
        <a:xfrm>
          <a:off x="0" y="0"/>
          <a:ext cx="0" cy="0"/>
          <a:chOff x="0" y="0"/>
          <a:chExt cx="0" cy="0"/>
        </a:xfrm>
      </p:grpSpPr>
      <p:sp>
        <p:nvSpPr>
          <p:cNvPr id="1258" name="Google Shape;1258;g70bd74dec0_0_1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9" name="Google Shape;1259;g70bd74dec0_0_1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4"/>
        <p:cNvGrpSpPr/>
        <p:nvPr/>
      </p:nvGrpSpPr>
      <p:grpSpPr>
        <a:xfrm>
          <a:off x="0" y="0"/>
          <a:ext cx="0" cy="0"/>
          <a:chOff x="0" y="0"/>
          <a:chExt cx="0" cy="0"/>
        </a:xfrm>
      </p:grpSpPr>
      <p:sp>
        <p:nvSpPr>
          <p:cNvPr id="1475" name="Google Shape;1475;g70bd74dec0_0_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6" name="Google Shape;1476;g70bd74dec0_0_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6675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6217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2953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3020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6940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6804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70bd74de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70bd74de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3380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g70bd74dec0_0_7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0" name="Google Shape;1330;g70bd74dec0_0_7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5515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5400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8970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4610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5693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36425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70bd74de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70bd74de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g70bd74dec0_0_7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0" name="Google Shape;1330;g70bd74dec0_0_7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4"/>
        <p:cNvGrpSpPr/>
        <p:nvPr/>
      </p:nvGrpSpPr>
      <p:grpSpPr>
        <a:xfrm>
          <a:off x="0" y="0"/>
          <a:ext cx="0" cy="0"/>
          <a:chOff x="0" y="0"/>
          <a:chExt cx="0" cy="0"/>
        </a:xfrm>
      </p:grpSpPr>
      <p:sp>
        <p:nvSpPr>
          <p:cNvPr id="1475" name="Google Shape;1475;g70bd74dec0_0_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6" name="Google Shape;1476;g70bd74dec0_0_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g70bd74dec0_0_7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0" name="Google Shape;1330;g70bd74dec0_0_7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4"/>
        <p:cNvGrpSpPr/>
        <p:nvPr/>
      </p:nvGrpSpPr>
      <p:grpSpPr>
        <a:xfrm>
          <a:off x="0" y="0"/>
          <a:ext cx="0" cy="0"/>
          <a:chOff x="0" y="0"/>
          <a:chExt cx="0" cy="0"/>
        </a:xfrm>
      </p:grpSpPr>
      <p:sp>
        <p:nvSpPr>
          <p:cNvPr id="1475" name="Google Shape;1475;g70bd74dec0_0_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6" name="Google Shape;1476;g70bd74dec0_0_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2140829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737851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45133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00897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70bd74dec0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70bd74dec0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94655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1209596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70bd74de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70bd74de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10" name="Google Shape;10;p2"/>
          <p:cNvSpPr txBox="1">
            <a:spLocks noGrp="1"/>
          </p:cNvSpPr>
          <p:nvPr>
            <p:ph type="ctrTitle"/>
          </p:nvPr>
        </p:nvSpPr>
        <p:spPr>
          <a:xfrm>
            <a:off x="720000" y="860400"/>
            <a:ext cx="3345000" cy="2064900"/>
          </a:xfrm>
          <a:prstGeom prst="rect">
            <a:avLst/>
          </a:prstGeom>
        </p:spPr>
        <p:txBody>
          <a:bodyPr spcFirstLastPara="1" wrap="square" lIns="91425" tIns="91425" rIns="91425" bIns="91425" anchor="b" anchorCtr="0">
            <a:noAutofit/>
          </a:bodyPr>
          <a:lstStyle>
            <a:lvl1pPr lvl="0" algn="r" rtl="0">
              <a:lnSpc>
                <a:spcPct val="80000"/>
              </a:lnSpc>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720000" y="2824325"/>
            <a:ext cx="3345000" cy="707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5" name="İçerik Yer Tutucusu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6" y="0"/>
            <a:ext cx="9176936" cy="5168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720000" y="860400"/>
            <a:ext cx="5611200" cy="3740400"/>
          </a:xfrm>
          <a:prstGeom prst="rect">
            <a:avLst/>
          </a:prstGeom>
        </p:spPr>
        <p:txBody>
          <a:bodyPr spcFirstLastPara="1" wrap="square" lIns="91425" tIns="91425" rIns="91425" bIns="91425" anchor="b" anchorCtr="0">
            <a:noAutofit/>
          </a:bodyPr>
          <a:lstStyle>
            <a:lvl1pPr marL="457200" lvl="0" indent="-298450" rtl="0">
              <a:lnSpc>
                <a:spcPct val="100000"/>
              </a:lnSpc>
              <a:spcBef>
                <a:spcPts val="0"/>
              </a:spcBef>
              <a:spcAft>
                <a:spcPts val="0"/>
              </a:spcAft>
              <a:buSzPts val="1100"/>
              <a:buAutoNum type="arabicPeriod"/>
              <a:defRPr/>
            </a:lvl1pPr>
            <a:lvl2pPr marL="914400" lvl="1" indent="-298450" rtl="0">
              <a:lnSpc>
                <a:spcPct val="100000"/>
              </a:lnSpc>
              <a:spcBef>
                <a:spcPts val="0"/>
              </a:spcBef>
              <a:spcAft>
                <a:spcPts val="0"/>
              </a:spcAft>
              <a:buSzPts val="1100"/>
              <a:buAutoNum type="alphaLcPeriod"/>
              <a:defRPr/>
            </a:lvl2pPr>
            <a:lvl3pPr marL="1371600" lvl="2" indent="-298450" rtl="0">
              <a:spcBef>
                <a:spcPts val="0"/>
              </a:spcBef>
              <a:spcAft>
                <a:spcPts val="0"/>
              </a:spcAft>
              <a:buSzPts val="1100"/>
              <a:buAutoNum type="romanLcPeriod"/>
              <a:defRPr/>
            </a:lvl3pPr>
            <a:lvl4pPr marL="1828800" lvl="3" indent="-298450" rtl="0">
              <a:spcBef>
                <a:spcPts val="1600"/>
              </a:spcBef>
              <a:spcAft>
                <a:spcPts val="0"/>
              </a:spcAft>
              <a:buSzPts val="1100"/>
              <a:buAutoNum type="arabicPeriod"/>
              <a:defRPr/>
            </a:lvl4pPr>
            <a:lvl5pPr marL="2286000" lvl="4" indent="-298450" rtl="0">
              <a:spcBef>
                <a:spcPts val="1600"/>
              </a:spcBef>
              <a:spcAft>
                <a:spcPts val="0"/>
              </a:spcAft>
              <a:buSzPts val="1100"/>
              <a:buAutoNum type="alphaLcPeriod"/>
              <a:defRPr/>
            </a:lvl5pPr>
            <a:lvl6pPr marL="2743200" lvl="5" indent="-298450" rtl="0">
              <a:spcBef>
                <a:spcPts val="1600"/>
              </a:spcBef>
              <a:spcAft>
                <a:spcPts val="0"/>
              </a:spcAft>
              <a:buSzPts val="1100"/>
              <a:buAutoNum type="romanLcPeriod"/>
              <a:defRPr/>
            </a:lvl6pPr>
            <a:lvl7pPr marL="3200400" lvl="6" indent="-298450" rtl="0">
              <a:spcBef>
                <a:spcPts val="1600"/>
              </a:spcBef>
              <a:spcAft>
                <a:spcPts val="0"/>
              </a:spcAft>
              <a:buSzPts val="1100"/>
              <a:buAutoNum type="arabicPeriod"/>
              <a:defRPr/>
            </a:lvl7pPr>
            <a:lvl8pPr marL="3657600" lvl="7" indent="-298450" rtl="0">
              <a:spcBef>
                <a:spcPts val="1600"/>
              </a:spcBef>
              <a:spcAft>
                <a:spcPts val="0"/>
              </a:spcAft>
              <a:buSzPts val="1100"/>
              <a:buAutoNum type="alphaLcPeriod"/>
              <a:defRPr/>
            </a:lvl8pPr>
            <a:lvl9pPr marL="4114800" lvl="8" indent="-298450" rtl="0">
              <a:spcBef>
                <a:spcPts val="1600"/>
              </a:spcBef>
              <a:spcAft>
                <a:spcPts val="1600"/>
              </a:spcAft>
              <a:buSzPts val="1100"/>
              <a:buAutoNum type="romanLcPeriod"/>
              <a:defRPr/>
            </a:lvl9pPr>
          </a:lstStyle>
          <a:p>
            <a:endParaRPr/>
          </a:p>
        </p:txBody>
      </p:sp>
      <p:sp>
        <p:nvSpPr>
          <p:cNvPr id="17" name="Google Shape;17;p4"/>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27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pic>
        <p:nvPicPr>
          <p:cNvPr id="5" name="İçerik Yer Tutucusu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515034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9" name="Google Shape;79;p7"/>
          <p:cNvSpPr txBox="1">
            <a:spLocks noGrp="1"/>
          </p:cNvSpPr>
          <p:nvPr>
            <p:ph type="title"/>
          </p:nvPr>
        </p:nvSpPr>
        <p:spPr>
          <a:xfrm>
            <a:off x="1140950" y="2667600"/>
            <a:ext cx="3800400" cy="448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400"/>
              <a:buNone/>
              <a:defRPr sz="27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0" name="Google Shape;80;p7"/>
          <p:cNvSpPr txBox="1">
            <a:spLocks noGrp="1"/>
          </p:cNvSpPr>
          <p:nvPr>
            <p:ph type="body" idx="1"/>
          </p:nvPr>
        </p:nvSpPr>
        <p:spPr>
          <a:xfrm>
            <a:off x="1140950" y="3212150"/>
            <a:ext cx="3800400" cy="1388700"/>
          </a:xfrm>
          <a:prstGeom prst="rect">
            <a:avLst/>
          </a:prstGeom>
        </p:spPr>
        <p:txBody>
          <a:bodyPr spcFirstLastPara="1" wrap="square" lIns="91425" tIns="91425" rIns="91425" bIns="91425" anchor="t" anchorCtr="0">
            <a:noAutofit/>
          </a:bodyPr>
          <a:lstStyle>
            <a:lvl1pPr marL="457200" lvl="0" indent="-298450" algn="r" rtl="0">
              <a:lnSpc>
                <a:spcPct val="100000"/>
              </a:lnSpc>
              <a:spcBef>
                <a:spcPts val="0"/>
              </a:spcBef>
              <a:spcAft>
                <a:spcPts val="0"/>
              </a:spcAft>
              <a:buSzPts val="1100"/>
              <a:buChar char="●"/>
              <a:defRPr sz="1200"/>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grpSp>
        <p:nvGrpSpPr>
          <p:cNvPr id="81" name="Google Shape;81;p7"/>
          <p:cNvGrpSpPr/>
          <p:nvPr/>
        </p:nvGrpSpPr>
        <p:grpSpPr>
          <a:xfrm>
            <a:off x="5732681" y="1433144"/>
            <a:ext cx="623168" cy="481718"/>
            <a:chOff x="5732681" y="1433144"/>
            <a:chExt cx="623168" cy="481718"/>
          </a:xfrm>
        </p:grpSpPr>
        <p:sp>
          <p:nvSpPr>
            <p:cNvPr id="82" name="Google Shape;82;p7"/>
            <p:cNvSpPr/>
            <p:nvPr/>
          </p:nvSpPr>
          <p:spPr>
            <a:xfrm>
              <a:off x="5732681" y="1433144"/>
              <a:ext cx="623168" cy="481718"/>
            </a:xfrm>
            <a:custGeom>
              <a:avLst/>
              <a:gdLst/>
              <a:ahLst/>
              <a:cxnLst/>
              <a:rect l="l" t="t" r="r" b="b"/>
              <a:pathLst>
                <a:path w="19433" h="15022" extrusionOk="0">
                  <a:moveTo>
                    <a:pt x="1" y="1"/>
                  </a:moveTo>
                  <a:lnTo>
                    <a:pt x="1" y="15022"/>
                  </a:lnTo>
                  <a:lnTo>
                    <a:pt x="19433" y="15022"/>
                  </a:lnTo>
                  <a:lnTo>
                    <a:pt x="19433"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7"/>
            <p:cNvSpPr/>
            <p:nvPr/>
          </p:nvSpPr>
          <p:spPr>
            <a:xfrm>
              <a:off x="5780910" y="1606758"/>
              <a:ext cx="526709" cy="264172"/>
            </a:xfrm>
            <a:custGeom>
              <a:avLst/>
              <a:gdLst/>
              <a:ahLst/>
              <a:cxnLst/>
              <a:rect l="l" t="t" r="r" b="b"/>
              <a:pathLst>
                <a:path w="16425" h="8238" extrusionOk="0">
                  <a:moveTo>
                    <a:pt x="11045" y="0"/>
                  </a:moveTo>
                  <a:lnTo>
                    <a:pt x="6650" y="5264"/>
                  </a:lnTo>
                  <a:lnTo>
                    <a:pt x="3977" y="2473"/>
                  </a:lnTo>
                  <a:lnTo>
                    <a:pt x="0" y="8238"/>
                  </a:lnTo>
                  <a:lnTo>
                    <a:pt x="16425" y="8238"/>
                  </a:lnTo>
                  <a:lnTo>
                    <a:pt x="11045"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7"/>
            <p:cNvSpPr/>
            <p:nvPr/>
          </p:nvSpPr>
          <p:spPr>
            <a:xfrm>
              <a:off x="5967896" y="1584791"/>
              <a:ext cx="89500" cy="76417"/>
            </a:xfrm>
            <a:custGeom>
              <a:avLst/>
              <a:gdLst/>
              <a:ahLst/>
              <a:cxnLst/>
              <a:rect l="l" t="t" r="r" b="b"/>
              <a:pathLst>
                <a:path w="2791" h="2383" extrusionOk="0">
                  <a:moveTo>
                    <a:pt x="1187" y="0"/>
                  </a:moveTo>
                  <a:cubicBezTo>
                    <a:pt x="535" y="0"/>
                    <a:pt x="1" y="535"/>
                    <a:pt x="1" y="1187"/>
                  </a:cubicBezTo>
                  <a:cubicBezTo>
                    <a:pt x="1" y="1911"/>
                    <a:pt x="591" y="2383"/>
                    <a:pt x="1206" y="2383"/>
                  </a:cubicBezTo>
                  <a:cubicBezTo>
                    <a:pt x="1499" y="2383"/>
                    <a:pt x="1797" y="2276"/>
                    <a:pt x="2039" y="2039"/>
                  </a:cubicBezTo>
                  <a:cubicBezTo>
                    <a:pt x="2791" y="1287"/>
                    <a:pt x="2256" y="0"/>
                    <a:pt x="1187" y="0"/>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 name="Google Shape;85;p7"/>
          <p:cNvGrpSpPr/>
          <p:nvPr/>
        </p:nvGrpSpPr>
        <p:grpSpPr>
          <a:xfrm>
            <a:off x="7529776" y="988432"/>
            <a:ext cx="845524" cy="1094143"/>
            <a:chOff x="7529776" y="988432"/>
            <a:chExt cx="845524" cy="1094143"/>
          </a:xfrm>
        </p:grpSpPr>
        <p:sp>
          <p:nvSpPr>
            <p:cNvPr id="86" name="Google Shape;86;p7"/>
            <p:cNvSpPr/>
            <p:nvPr/>
          </p:nvSpPr>
          <p:spPr>
            <a:xfrm>
              <a:off x="7529776" y="988432"/>
              <a:ext cx="845524" cy="1094143"/>
            </a:xfrm>
            <a:custGeom>
              <a:avLst/>
              <a:gdLst/>
              <a:ahLst/>
              <a:cxnLst/>
              <a:rect l="l" t="t" r="r" b="b"/>
              <a:pathLst>
                <a:path w="26367" h="34120" extrusionOk="0">
                  <a:moveTo>
                    <a:pt x="702" y="1"/>
                  </a:moveTo>
                  <a:lnTo>
                    <a:pt x="0" y="34120"/>
                  </a:lnTo>
                  <a:lnTo>
                    <a:pt x="25681" y="34003"/>
                  </a:lnTo>
                  <a:lnTo>
                    <a:pt x="26366" y="535"/>
                  </a:lnTo>
                  <a:lnTo>
                    <a:pt x="70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7"/>
            <p:cNvSpPr/>
            <p:nvPr/>
          </p:nvSpPr>
          <p:spPr>
            <a:xfrm>
              <a:off x="7584964" y="1027554"/>
              <a:ext cx="741048" cy="998229"/>
            </a:xfrm>
            <a:custGeom>
              <a:avLst/>
              <a:gdLst/>
              <a:ahLst/>
              <a:cxnLst/>
              <a:rect l="l" t="t" r="r" b="b"/>
              <a:pathLst>
                <a:path w="23109" h="31129" extrusionOk="0">
                  <a:moveTo>
                    <a:pt x="635" y="0"/>
                  </a:moveTo>
                  <a:lnTo>
                    <a:pt x="0" y="31128"/>
                  </a:lnTo>
                  <a:lnTo>
                    <a:pt x="0" y="31128"/>
                  </a:lnTo>
                  <a:lnTo>
                    <a:pt x="22473" y="30828"/>
                  </a:lnTo>
                  <a:lnTo>
                    <a:pt x="23108" y="468"/>
                  </a:lnTo>
                  <a:lnTo>
                    <a:pt x="635" y="0"/>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7"/>
            <p:cNvSpPr/>
            <p:nvPr/>
          </p:nvSpPr>
          <p:spPr>
            <a:xfrm>
              <a:off x="7714068" y="1199019"/>
              <a:ext cx="492461" cy="680504"/>
            </a:xfrm>
            <a:custGeom>
              <a:avLst/>
              <a:gdLst/>
              <a:ahLst/>
              <a:cxnLst/>
              <a:rect l="l" t="t" r="r" b="b"/>
              <a:pathLst>
                <a:path w="15357" h="21221" extrusionOk="0">
                  <a:moveTo>
                    <a:pt x="15356" y="0"/>
                  </a:moveTo>
                  <a:lnTo>
                    <a:pt x="435" y="251"/>
                  </a:lnTo>
                  <a:lnTo>
                    <a:pt x="1" y="20903"/>
                  </a:lnTo>
                  <a:lnTo>
                    <a:pt x="14922" y="21220"/>
                  </a:lnTo>
                  <a:lnTo>
                    <a:pt x="15356"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7"/>
            <p:cNvSpPr/>
            <p:nvPr/>
          </p:nvSpPr>
          <p:spPr>
            <a:xfrm>
              <a:off x="7721571" y="1199019"/>
              <a:ext cx="484957" cy="680504"/>
            </a:xfrm>
            <a:custGeom>
              <a:avLst/>
              <a:gdLst/>
              <a:ahLst/>
              <a:cxnLst/>
              <a:rect l="l" t="t" r="r" b="b"/>
              <a:pathLst>
                <a:path w="15123" h="21221" extrusionOk="0">
                  <a:moveTo>
                    <a:pt x="15122" y="0"/>
                  </a:moveTo>
                  <a:lnTo>
                    <a:pt x="1" y="10009"/>
                  </a:lnTo>
                  <a:lnTo>
                    <a:pt x="14688" y="21220"/>
                  </a:lnTo>
                  <a:lnTo>
                    <a:pt x="15122"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 name="Google Shape;90;p7"/>
          <p:cNvGrpSpPr/>
          <p:nvPr/>
        </p:nvGrpSpPr>
        <p:grpSpPr>
          <a:xfrm>
            <a:off x="5334050" y="371742"/>
            <a:ext cx="608705" cy="787129"/>
            <a:chOff x="5334050" y="371742"/>
            <a:chExt cx="608705" cy="787129"/>
          </a:xfrm>
        </p:grpSpPr>
        <p:sp>
          <p:nvSpPr>
            <p:cNvPr id="91" name="Google Shape;91;p7"/>
            <p:cNvSpPr/>
            <p:nvPr/>
          </p:nvSpPr>
          <p:spPr>
            <a:xfrm>
              <a:off x="5334050" y="371742"/>
              <a:ext cx="608705" cy="787129"/>
            </a:xfrm>
            <a:custGeom>
              <a:avLst/>
              <a:gdLst/>
              <a:ahLst/>
              <a:cxnLst/>
              <a:rect l="l" t="t" r="r" b="b"/>
              <a:pathLst>
                <a:path w="18982" h="24546" extrusionOk="0">
                  <a:moveTo>
                    <a:pt x="518" y="0"/>
                  </a:moveTo>
                  <a:lnTo>
                    <a:pt x="0" y="24545"/>
                  </a:lnTo>
                  <a:lnTo>
                    <a:pt x="18480" y="24462"/>
                  </a:lnTo>
                  <a:lnTo>
                    <a:pt x="18981" y="385"/>
                  </a:lnTo>
                  <a:lnTo>
                    <a:pt x="51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a:off x="5374230" y="400122"/>
              <a:ext cx="532609" cy="717478"/>
            </a:xfrm>
            <a:custGeom>
              <a:avLst/>
              <a:gdLst/>
              <a:ahLst/>
              <a:cxnLst/>
              <a:rect l="l" t="t" r="r" b="b"/>
              <a:pathLst>
                <a:path w="16609" h="22374" extrusionOk="0">
                  <a:moveTo>
                    <a:pt x="452" y="1"/>
                  </a:moveTo>
                  <a:lnTo>
                    <a:pt x="1" y="22374"/>
                  </a:lnTo>
                  <a:lnTo>
                    <a:pt x="16158" y="22173"/>
                  </a:lnTo>
                  <a:lnTo>
                    <a:pt x="16609" y="335"/>
                  </a:lnTo>
                  <a:lnTo>
                    <a:pt x="452"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5466938" y="523357"/>
              <a:ext cx="354186" cy="489222"/>
            </a:xfrm>
            <a:custGeom>
              <a:avLst/>
              <a:gdLst/>
              <a:ahLst/>
              <a:cxnLst/>
              <a:rect l="l" t="t" r="r" b="b"/>
              <a:pathLst>
                <a:path w="11045" h="15256" extrusionOk="0">
                  <a:moveTo>
                    <a:pt x="11045" y="1"/>
                  </a:moveTo>
                  <a:lnTo>
                    <a:pt x="318" y="185"/>
                  </a:lnTo>
                  <a:lnTo>
                    <a:pt x="0" y="15038"/>
                  </a:lnTo>
                  <a:lnTo>
                    <a:pt x="10727" y="15256"/>
                  </a:lnTo>
                  <a:lnTo>
                    <a:pt x="1104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p:cNvSpPr/>
            <p:nvPr/>
          </p:nvSpPr>
          <p:spPr>
            <a:xfrm>
              <a:off x="5472293" y="523357"/>
              <a:ext cx="348830" cy="489222"/>
            </a:xfrm>
            <a:custGeom>
              <a:avLst/>
              <a:gdLst/>
              <a:ahLst/>
              <a:cxnLst/>
              <a:rect l="l" t="t" r="r" b="b"/>
              <a:pathLst>
                <a:path w="10878" h="15256" extrusionOk="0">
                  <a:moveTo>
                    <a:pt x="10878" y="1"/>
                  </a:moveTo>
                  <a:lnTo>
                    <a:pt x="0" y="7202"/>
                  </a:lnTo>
                  <a:lnTo>
                    <a:pt x="10560" y="15256"/>
                  </a:lnTo>
                  <a:lnTo>
                    <a:pt x="10878"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7"/>
          <p:cNvGrpSpPr/>
          <p:nvPr/>
        </p:nvGrpSpPr>
        <p:grpSpPr>
          <a:xfrm>
            <a:off x="7179887" y="2301692"/>
            <a:ext cx="608705" cy="786584"/>
            <a:chOff x="7179887" y="2301692"/>
            <a:chExt cx="608705" cy="786584"/>
          </a:xfrm>
        </p:grpSpPr>
        <p:sp>
          <p:nvSpPr>
            <p:cNvPr id="96" name="Google Shape;96;p7"/>
            <p:cNvSpPr/>
            <p:nvPr/>
          </p:nvSpPr>
          <p:spPr>
            <a:xfrm>
              <a:off x="7179887" y="2301692"/>
              <a:ext cx="608705" cy="786584"/>
            </a:xfrm>
            <a:custGeom>
              <a:avLst/>
              <a:gdLst/>
              <a:ahLst/>
              <a:cxnLst/>
              <a:rect l="l" t="t" r="r" b="b"/>
              <a:pathLst>
                <a:path w="18982" h="24529" extrusionOk="0">
                  <a:moveTo>
                    <a:pt x="518" y="0"/>
                  </a:moveTo>
                  <a:lnTo>
                    <a:pt x="0" y="24528"/>
                  </a:lnTo>
                  <a:lnTo>
                    <a:pt x="18480" y="24445"/>
                  </a:lnTo>
                  <a:lnTo>
                    <a:pt x="18981" y="368"/>
                  </a:lnTo>
                  <a:lnTo>
                    <a:pt x="51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7"/>
            <p:cNvSpPr/>
            <p:nvPr/>
          </p:nvSpPr>
          <p:spPr>
            <a:xfrm>
              <a:off x="7220068" y="2329559"/>
              <a:ext cx="532609" cy="717991"/>
            </a:xfrm>
            <a:custGeom>
              <a:avLst/>
              <a:gdLst/>
              <a:ahLst/>
              <a:cxnLst/>
              <a:rect l="l" t="t" r="r" b="b"/>
              <a:pathLst>
                <a:path w="16609" h="22390" extrusionOk="0">
                  <a:moveTo>
                    <a:pt x="452" y="0"/>
                  </a:moveTo>
                  <a:lnTo>
                    <a:pt x="1" y="22390"/>
                  </a:lnTo>
                  <a:lnTo>
                    <a:pt x="16158" y="22172"/>
                  </a:lnTo>
                  <a:lnTo>
                    <a:pt x="16609" y="334"/>
                  </a:lnTo>
                  <a:lnTo>
                    <a:pt x="452" y="0"/>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a:off x="7312775" y="2452794"/>
              <a:ext cx="354186" cy="489735"/>
            </a:xfrm>
            <a:custGeom>
              <a:avLst/>
              <a:gdLst/>
              <a:ahLst/>
              <a:cxnLst/>
              <a:rect l="l" t="t" r="r" b="b"/>
              <a:pathLst>
                <a:path w="11045" h="15272" extrusionOk="0">
                  <a:moveTo>
                    <a:pt x="11045" y="0"/>
                  </a:moveTo>
                  <a:lnTo>
                    <a:pt x="318" y="184"/>
                  </a:lnTo>
                  <a:lnTo>
                    <a:pt x="0" y="15038"/>
                  </a:lnTo>
                  <a:lnTo>
                    <a:pt x="10727" y="15272"/>
                  </a:lnTo>
                  <a:lnTo>
                    <a:pt x="110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 name="Google Shape;104;p7"/>
          <p:cNvGrpSpPr/>
          <p:nvPr/>
        </p:nvGrpSpPr>
        <p:grpSpPr>
          <a:xfrm>
            <a:off x="6810181" y="513737"/>
            <a:ext cx="556211" cy="535271"/>
            <a:chOff x="6810181" y="513737"/>
            <a:chExt cx="556211" cy="535271"/>
          </a:xfrm>
        </p:grpSpPr>
        <p:sp>
          <p:nvSpPr>
            <p:cNvPr id="105" name="Google Shape;105;p7"/>
            <p:cNvSpPr/>
            <p:nvPr/>
          </p:nvSpPr>
          <p:spPr>
            <a:xfrm>
              <a:off x="6946821" y="513737"/>
              <a:ext cx="273279" cy="121119"/>
            </a:xfrm>
            <a:custGeom>
              <a:avLst/>
              <a:gdLst/>
              <a:ahLst/>
              <a:cxnLst/>
              <a:rect l="l" t="t" r="r" b="b"/>
              <a:pathLst>
                <a:path w="8522" h="3777" extrusionOk="0">
                  <a:moveTo>
                    <a:pt x="20" y="3578"/>
                  </a:moveTo>
                  <a:cubicBezTo>
                    <a:pt x="14" y="3583"/>
                    <a:pt x="7" y="3588"/>
                    <a:pt x="0" y="3592"/>
                  </a:cubicBezTo>
                  <a:lnTo>
                    <a:pt x="0" y="3609"/>
                  </a:lnTo>
                  <a:cubicBezTo>
                    <a:pt x="7" y="3598"/>
                    <a:pt x="14" y="3588"/>
                    <a:pt x="20" y="3578"/>
                  </a:cubicBezTo>
                  <a:close/>
                  <a:moveTo>
                    <a:pt x="4344" y="0"/>
                  </a:moveTo>
                  <a:cubicBezTo>
                    <a:pt x="4127" y="33"/>
                    <a:pt x="3943" y="117"/>
                    <a:pt x="3776" y="234"/>
                  </a:cubicBezTo>
                  <a:cubicBezTo>
                    <a:pt x="3609" y="351"/>
                    <a:pt x="3459" y="451"/>
                    <a:pt x="3309" y="568"/>
                  </a:cubicBezTo>
                  <a:cubicBezTo>
                    <a:pt x="3008" y="785"/>
                    <a:pt x="2740" y="1003"/>
                    <a:pt x="2473" y="1220"/>
                  </a:cubicBezTo>
                  <a:cubicBezTo>
                    <a:pt x="1972" y="1671"/>
                    <a:pt x="1521" y="2072"/>
                    <a:pt x="1153" y="2423"/>
                  </a:cubicBezTo>
                  <a:cubicBezTo>
                    <a:pt x="786" y="2774"/>
                    <a:pt x="485" y="3058"/>
                    <a:pt x="284" y="3275"/>
                  </a:cubicBezTo>
                  <a:cubicBezTo>
                    <a:pt x="192" y="3367"/>
                    <a:pt x="100" y="3460"/>
                    <a:pt x="20" y="3578"/>
                  </a:cubicBezTo>
                  <a:lnTo>
                    <a:pt x="20" y="3578"/>
                  </a:lnTo>
                  <a:cubicBezTo>
                    <a:pt x="131" y="3499"/>
                    <a:pt x="240" y="3420"/>
                    <a:pt x="334" y="3325"/>
                  </a:cubicBezTo>
                  <a:lnTo>
                    <a:pt x="1237" y="2506"/>
                  </a:lnTo>
                  <a:cubicBezTo>
                    <a:pt x="1604" y="2172"/>
                    <a:pt x="2072" y="1771"/>
                    <a:pt x="2573" y="1353"/>
                  </a:cubicBezTo>
                  <a:cubicBezTo>
                    <a:pt x="2841" y="1136"/>
                    <a:pt x="3108" y="919"/>
                    <a:pt x="3409" y="702"/>
                  </a:cubicBezTo>
                  <a:cubicBezTo>
                    <a:pt x="3559" y="585"/>
                    <a:pt x="3710" y="485"/>
                    <a:pt x="3860" y="384"/>
                  </a:cubicBezTo>
                  <a:cubicBezTo>
                    <a:pt x="4010" y="284"/>
                    <a:pt x="4161" y="217"/>
                    <a:pt x="4344" y="167"/>
                  </a:cubicBezTo>
                  <a:cubicBezTo>
                    <a:pt x="4512" y="217"/>
                    <a:pt x="4679" y="284"/>
                    <a:pt x="4812" y="384"/>
                  </a:cubicBezTo>
                  <a:cubicBezTo>
                    <a:pt x="4963" y="501"/>
                    <a:pt x="5113" y="602"/>
                    <a:pt x="5247" y="718"/>
                  </a:cubicBezTo>
                  <a:cubicBezTo>
                    <a:pt x="5531" y="952"/>
                    <a:pt x="5798" y="1186"/>
                    <a:pt x="6049" y="1404"/>
                  </a:cubicBezTo>
                  <a:cubicBezTo>
                    <a:pt x="6533" y="1855"/>
                    <a:pt x="6968" y="2272"/>
                    <a:pt x="7335" y="2640"/>
                  </a:cubicBezTo>
                  <a:lnTo>
                    <a:pt x="8204" y="3475"/>
                  </a:lnTo>
                  <a:cubicBezTo>
                    <a:pt x="8304" y="3592"/>
                    <a:pt x="8405" y="3693"/>
                    <a:pt x="8522" y="3776"/>
                  </a:cubicBezTo>
                  <a:cubicBezTo>
                    <a:pt x="8438" y="3642"/>
                    <a:pt x="8355" y="3542"/>
                    <a:pt x="8254" y="3425"/>
                  </a:cubicBezTo>
                  <a:cubicBezTo>
                    <a:pt x="8054" y="3225"/>
                    <a:pt x="7786" y="2907"/>
                    <a:pt x="7419" y="2540"/>
                  </a:cubicBezTo>
                  <a:cubicBezTo>
                    <a:pt x="7068" y="2189"/>
                    <a:pt x="6650" y="1754"/>
                    <a:pt x="6149" y="1287"/>
                  </a:cubicBezTo>
                  <a:cubicBezTo>
                    <a:pt x="5898" y="1053"/>
                    <a:pt x="5648" y="819"/>
                    <a:pt x="5364" y="585"/>
                  </a:cubicBezTo>
                  <a:cubicBezTo>
                    <a:pt x="5213" y="468"/>
                    <a:pt x="5063" y="351"/>
                    <a:pt x="4896" y="251"/>
                  </a:cubicBezTo>
                  <a:cubicBezTo>
                    <a:pt x="4745" y="117"/>
                    <a:pt x="4545" y="33"/>
                    <a:pt x="434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7"/>
            <p:cNvSpPr/>
            <p:nvPr/>
          </p:nvSpPr>
          <p:spPr>
            <a:xfrm>
              <a:off x="6810181" y="619271"/>
              <a:ext cx="556211" cy="429737"/>
            </a:xfrm>
            <a:custGeom>
              <a:avLst/>
              <a:gdLst/>
              <a:ahLst/>
              <a:cxnLst/>
              <a:rect l="l" t="t" r="r" b="b"/>
              <a:pathLst>
                <a:path w="17345" h="13401" extrusionOk="0">
                  <a:moveTo>
                    <a:pt x="1" y="1"/>
                  </a:moveTo>
                  <a:lnTo>
                    <a:pt x="67" y="13050"/>
                  </a:lnTo>
                  <a:lnTo>
                    <a:pt x="17077" y="13401"/>
                  </a:lnTo>
                  <a:lnTo>
                    <a:pt x="17344" y="351"/>
                  </a:lnTo>
                  <a:lnTo>
                    <a:pt x="1"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7"/>
            <p:cNvSpPr/>
            <p:nvPr/>
          </p:nvSpPr>
          <p:spPr>
            <a:xfrm>
              <a:off x="6839106" y="647138"/>
              <a:ext cx="507436" cy="376697"/>
            </a:xfrm>
            <a:custGeom>
              <a:avLst/>
              <a:gdLst/>
              <a:ahLst/>
              <a:cxnLst/>
              <a:rect l="l" t="t" r="r" b="b"/>
              <a:pathLst>
                <a:path w="15824" h="11747" extrusionOk="0">
                  <a:moveTo>
                    <a:pt x="1" y="0"/>
                  </a:moveTo>
                  <a:lnTo>
                    <a:pt x="151" y="11429"/>
                  </a:lnTo>
                  <a:lnTo>
                    <a:pt x="15590" y="11747"/>
                  </a:lnTo>
                  <a:lnTo>
                    <a:pt x="15824" y="318"/>
                  </a:lnTo>
                  <a:lnTo>
                    <a:pt x="1" y="0"/>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a:off x="6913599" y="713036"/>
              <a:ext cx="346169" cy="249710"/>
            </a:xfrm>
            <a:custGeom>
              <a:avLst/>
              <a:gdLst/>
              <a:ahLst/>
              <a:cxnLst/>
              <a:rect l="l" t="t" r="r" b="b"/>
              <a:pathLst>
                <a:path w="10795" h="7787" extrusionOk="0">
                  <a:moveTo>
                    <a:pt x="151" y="1"/>
                  </a:moveTo>
                  <a:lnTo>
                    <a:pt x="0" y="7570"/>
                  </a:lnTo>
                  <a:lnTo>
                    <a:pt x="10794" y="7787"/>
                  </a:lnTo>
                  <a:lnTo>
                    <a:pt x="10660" y="218"/>
                  </a:lnTo>
                  <a:lnTo>
                    <a:pt x="151"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7"/>
            <p:cNvSpPr/>
            <p:nvPr/>
          </p:nvSpPr>
          <p:spPr>
            <a:xfrm>
              <a:off x="6969300" y="779480"/>
              <a:ext cx="238999" cy="5932"/>
            </a:xfrm>
            <a:custGeom>
              <a:avLst/>
              <a:gdLst/>
              <a:ahLst/>
              <a:cxnLst/>
              <a:rect l="l" t="t" r="r" b="b"/>
              <a:pathLst>
                <a:path w="7453" h="185" extrusionOk="0">
                  <a:moveTo>
                    <a:pt x="3727" y="0"/>
                  </a:moveTo>
                  <a:cubicBezTo>
                    <a:pt x="1672" y="0"/>
                    <a:pt x="1" y="51"/>
                    <a:pt x="1" y="84"/>
                  </a:cubicBezTo>
                  <a:cubicBezTo>
                    <a:pt x="1" y="134"/>
                    <a:pt x="1672" y="184"/>
                    <a:pt x="3727" y="184"/>
                  </a:cubicBezTo>
                  <a:cubicBezTo>
                    <a:pt x="5782" y="184"/>
                    <a:pt x="7453" y="134"/>
                    <a:pt x="7453" y="84"/>
                  </a:cubicBezTo>
                  <a:cubicBezTo>
                    <a:pt x="7453" y="51"/>
                    <a:pt x="5782" y="0"/>
                    <a:pt x="37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7"/>
            <p:cNvSpPr/>
            <p:nvPr/>
          </p:nvSpPr>
          <p:spPr>
            <a:xfrm>
              <a:off x="6969300" y="817512"/>
              <a:ext cx="238999" cy="5387"/>
            </a:xfrm>
            <a:custGeom>
              <a:avLst/>
              <a:gdLst/>
              <a:ahLst/>
              <a:cxnLst/>
              <a:rect l="l" t="t" r="r" b="b"/>
              <a:pathLst>
                <a:path w="7453" h="168" extrusionOk="0">
                  <a:moveTo>
                    <a:pt x="3727" y="1"/>
                  </a:moveTo>
                  <a:cubicBezTo>
                    <a:pt x="1672" y="1"/>
                    <a:pt x="1" y="34"/>
                    <a:pt x="1" y="84"/>
                  </a:cubicBezTo>
                  <a:cubicBezTo>
                    <a:pt x="1" y="134"/>
                    <a:pt x="1672" y="168"/>
                    <a:pt x="3727" y="168"/>
                  </a:cubicBezTo>
                  <a:cubicBezTo>
                    <a:pt x="5782" y="168"/>
                    <a:pt x="7453" y="134"/>
                    <a:pt x="7453" y="84"/>
                  </a:cubicBezTo>
                  <a:cubicBezTo>
                    <a:pt x="7453" y="34"/>
                    <a:pt x="5782" y="1"/>
                    <a:pt x="37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7"/>
            <p:cNvSpPr/>
            <p:nvPr/>
          </p:nvSpPr>
          <p:spPr>
            <a:xfrm>
              <a:off x="6969300" y="855031"/>
              <a:ext cx="238999" cy="5932"/>
            </a:xfrm>
            <a:custGeom>
              <a:avLst/>
              <a:gdLst/>
              <a:ahLst/>
              <a:cxnLst/>
              <a:rect l="l" t="t" r="r" b="b"/>
              <a:pathLst>
                <a:path w="7453" h="185" extrusionOk="0">
                  <a:moveTo>
                    <a:pt x="3727" y="0"/>
                  </a:moveTo>
                  <a:cubicBezTo>
                    <a:pt x="1672" y="0"/>
                    <a:pt x="1" y="50"/>
                    <a:pt x="1" y="101"/>
                  </a:cubicBezTo>
                  <a:cubicBezTo>
                    <a:pt x="1" y="134"/>
                    <a:pt x="1672" y="184"/>
                    <a:pt x="3727" y="184"/>
                  </a:cubicBezTo>
                  <a:cubicBezTo>
                    <a:pt x="5782" y="184"/>
                    <a:pt x="7453" y="134"/>
                    <a:pt x="7453" y="101"/>
                  </a:cubicBezTo>
                  <a:cubicBezTo>
                    <a:pt x="7453" y="50"/>
                    <a:pt x="5782" y="0"/>
                    <a:pt x="37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7"/>
            <p:cNvSpPr/>
            <p:nvPr/>
          </p:nvSpPr>
          <p:spPr>
            <a:xfrm>
              <a:off x="7123641" y="893063"/>
              <a:ext cx="84658" cy="5387"/>
            </a:xfrm>
            <a:custGeom>
              <a:avLst/>
              <a:gdLst/>
              <a:ahLst/>
              <a:cxnLst/>
              <a:rect l="l" t="t" r="r" b="b"/>
              <a:pathLst>
                <a:path w="2640" h="168" extrusionOk="0">
                  <a:moveTo>
                    <a:pt x="1320" y="1"/>
                  </a:moveTo>
                  <a:cubicBezTo>
                    <a:pt x="585" y="1"/>
                    <a:pt x="0" y="34"/>
                    <a:pt x="0" y="84"/>
                  </a:cubicBezTo>
                  <a:cubicBezTo>
                    <a:pt x="0" y="134"/>
                    <a:pt x="585" y="168"/>
                    <a:pt x="1320" y="168"/>
                  </a:cubicBezTo>
                  <a:cubicBezTo>
                    <a:pt x="2055" y="168"/>
                    <a:pt x="2640" y="134"/>
                    <a:pt x="2640" y="84"/>
                  </a:cubicBezTo>
                  <a:cubicBezTo>
                    <a:pt x="2640" y="34"/>
                    <a:pt x="2055" y="1"/>
                    <a:pt x="132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7"/>
            <p:cNvSpPr/>
            <p:nvPr/>
          </p:nvSpPr>
          <p:spPr>
            <a:xfrm>
              <a:off x="7161128" y="723522"/>
              <a:ext cx="92194" cy="83536"/>
            </a:xfrm>
            <a:custGeom>
              <a:avLst/>
              <a:gdLst/>
              <a:ahLst/>
              <a:cxnLst/>
              <a:rect l="l" t="t" r="r" b="b"/>
              <a:pathLst>
                <a:path w="2875" h="2605" extrusionOk="0">
                  <a:moveTo>
                    <a:pt x="1281" y="0"/>
                  </a:moveTo>
                  <a:cubicBezTo>
                    <a:pt x="998" y="0"/>
                    <a:pt x="719" y="97"/>
                    <a:pt x="485" y="275"/>
                  </a:cubicBezTo>
                  <a:cubicBezTo>
                    <a:pt x="251" y="459"/>
                    <a:pt x="101" y="710"/>
                    <a:pt x="34" y="994"/>
                  </a:cubicBezTo>
                  <a:cubicBezTo>
                    <a:pt x="17" y="1094"/>
                    <a:pt x="1" y="1194"/>
                    <a:pt x="34" y="1294"/>
                  </a:cubicBezTo>
                  <a:cubicBezTo>
                    <a:pt x="51" y="1294"/>
                    <a:pt x="51" y="1194"/>
                    <a:pt x="101" y="1010"/>
                  </a:cubicBezTo>
                  <a:cubicBezTo>
                    <a:pt x="184" y="760"/>
                    <a:pt x="335" y="526"/>
                    <a:pt x="552" y="375"/>
                  </a:cubicBezTo>
                  <a:cubicBezTo>
                    <a:pt x="769" y="215"/>
                    <a:pt x="1011" y="142"/>
                    <a:pt x="1247" y="142"/>
                  </a:cubicBezTo>
                  <a:cubicBezTo>
                    <a:pt x="1847" y="142"/>
                    <a:pt x="2407" y="611"/>
                    <a:pt x="2407" y="1294"/>
                  </a:cubicBezTo>
                  <a:cubicBezTo>
                    <a:pt x="2407" y="1981"/>
                    <a:pt x="1842" y="2460"/>
                    <a:pt x="1238" y="2460"/>
                  </a:cubicBezTo>
                  <a:cubicBezTo>
                    <a:pt x="1005" y="2460"/>
                    <a:pt x="766" y="2388"/>
                    <a:pt x="552" y="2230"/>
                  </a:cubicBezTo>
                  <a:cubicBezTo>
                    <a:pt x="335" y="2080"/>
                    <a:pt x="184" y="1846"/>
                    <a:pt x="101" y="1595"/>
                  </a:cubicBezTo>
                  <a:cubicBezTo>
                    <a:pt x="51" y="1411"/>
                    <a:pt x="51" y="1294"/>
                    <a:pt x="34" y="1294"/>
                  </a:cubicBezTo>
                  <a:cubicBezTo>
                    <a:pt x="1" y="1411"/>
                    <a:pt x="17" y="1512"/>
                    <a:pt x="34" y="1612"/>
                  </a:cubicBezTo>
                  <a:cubicBezTo>
                    <a:pt x="101" y="1896"/>
                    <a:pt x="251" y="2146"/>
                    <a:pt x="485" y="2330"/>
                  </a:cubicBezTo>
                  <a:cubicBezTo>
                    <a:pt x="719" y="2508"/>
                    <a:pt x="998" y="2605"/>
                    <a:pt x="1281" y="2605"/>
                  </a:cubicBezTo>
                  <a:cubicBezTo>
                    <a:pt x="1423" y="2605"/>
                    <a:pt x="1566" y="2581"/>
                    <a:pt x="1705" y="2531"/>
                  </a:cubicBezTo>
                  <a:cubicBezTo>
                    <a:pt x="2875" y="2130"/>
                    <a:pt x="2875" y="476"/>
                    <a:pt x="1705" y="75"/>
                  </a:cubicBezTo>
                  <a:cubicBezTo>
                    <a:pt x="1566" y="24"/>
                    <a:pt x="1423" y="0"/>
                    <a:pt x="128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7"/>
            <p:cNvSpPr/>
            <p:nvPr/>
          </p:nvSpPr>
          <p:spPr>
            <a:xfrm>
              <a:off x="6952721" y="886073"/>
              <a:ext cx="70196" cy="43580"/>
            </a:xfrm>
            <a:custGeom>
              <a:avLst/>
              <a:gdLst/>
              <a:ahLst/>
              <a:cxnLst/>
              <a:rect l="l" t="t" r="r" b="b"/>
              <a:pathLst>
                <a:path w="2189" h="1359" extrusionOk="0">
                  <a:moveTo>
                    <a:pt x="1089" y="155"/>
                  </a:moveTo>
                  <a:cubicBezTo>
                    <a:pt x="1128" y="155"/>
                    <a:pt x="1183" y="186"/>
                    <a:pt x="1220" y="235"/>
                  </a:cubicBezTo>
                  <a:cubicBezTo>
                    <a:pt x="1303" y="369"/>
                    <a:pt x="1270" y="553"/>
                    <a:pt x="1136" y="653"/>
                  </a:cubicBezTo>
                  <a:cubicBezTo>
                    <a:pt x="1109" y="673"/>
                    <a:pt x="1079" y="690"/>
                    <a:pt x="1049" y="703"/>
                  </a:cubicBezTo>
                  <a:lnTo>
                    <a:pt x="1049" y="703"/>
                  </a:lnTo>
                  <a:cubicBezTo>
                    <a:pt x="1014" y="608"/>
                    <a:pt x="994" y="507"/>
                    <a:pt x="986" y="402"/>
                  </a:cubicBezTo>
                  <a:cubicBezTo>
                    <a:pt x="969" y="319"/>
                    <a:pt x="1003" y="235"/>
                    <a:pt x="1053" y="169"/>
                  </a:cubicBezTo>
                  <a:cubicBezTo>
                    <a:pt x="1062" y="160"/>
                    <a:pt x="1074" y="155"/>
                    <a:pt x="1089" y="155"/>
                  </a:cubicBezTo>
                  <a:close/>
                  <a:moveTo>
                    <a:pt x="1874" y="166"/>
                  </a:moveTo>
                  <a:cubicBezTo>
                    <a:pt x="1890" y="166"/>
                    <a:pt x="1904" y="183"/>
                    <a:pt x="1922" y="219"/>
                  </a:cubicBezTo>
                  <a:cubicBezTo>
                    <a:pt x="2005" y="369"/>
                    <a:pt x="2038" y="553"/>
                    <a:pt x="2022" y="737"/>
                  </a:cubicBezTo>
                  <a:cubicBezTo>
                    <a:pt x="2022" y="840"/>
                    <a:pt x="1985" y="938"/>
                    <a:pt x="1922" y="1019"/>
                  </a:cubicBezTo>
                  <a:lnTo>
                    <a:pt x="1922" y="1019"/>
                  </a:lnTo>
                  <a:cubicBezTo>
                    <a:pt x="1783" y="854"/>
                    <a:pt x="1722" y="628"/>
                    <a:pt x="1754" y="402"/>
                  </a:cubicBezTo>
                  <a:cubicBezTo>
                    <a:pt x="1754" y="336"/>
                    <a:pt x="1788" y="269"/>
                    <a:pt x="1821" y="202"/>
                  </a:cubicBezTo>
                  <a:cubicBezTo>
                    <a:pt x="1845" y="179"/>
                    <a:pt x="1861" y="166"/>
                    <a:pt x="1874" y="166"/>
                  </a:cubicBezTo>
                  <a:close/>
                  <a:moveTo>
                    <a:pt x="1106" y="1"/>
                  </a:moveTo>
                  <a:cubicBezTo>
                    <a:pt x="1053" y="1"/>
                    <a:pt x="996" y="19"/>
                    <a:pt x="952" y="52"/>
                  </a:cubicBezTo>
                  <a:cubicBezTo>
                    <a:pt x="852" y="135"/>
                    <a:pt x="802" y="285"/>
                    <a:pt x="819" y="419"/>
                  </a:cubicBezTo>
                  <a:cubicBezTo>
                    <a:pt x="826" y="532"/>
                    <a:pt x="847" y="642"/>
                    <a:pt x="884" y="747"/>
                  </a:cubicBezTo>
                  <a:lnTo>
                    <a:pt x="884" y="747"/>
                  </a:lnTo>
                  <a:cubicBezTo>
                    <a:pt x="868" y="749"/>
                    <a:pt x="851" y="749"/>
                    <a:pt x="834" y="749"/>
                  </a:cubicBezTo>
                  <a:cubicBezTo>
                    <a:pt x="796" y="749"/>
                    <a:pt x="757" y="745"/>
                    <a:pt x="718" y="737"/>
                  </a:cubicBezTo>
                  <a:cubicBezTo>
                    <a:pt x="501" y="653"/>
                    <a:pt x="301" y="503"/>
                    <a:pt x="167" y="302"/>
                  </a:cubicBezTo>
                  <a:cubicBezTo>
                    <a:pt x="67" y="169"/>
                    <a:pt x="17" y="102"/>
                    <a:pt x="0" y="102"/>
                  </a:cubicBezTo>
                  <a:lnTo>
                    <a:pt x="0" y="102"/>
                  </a:lnTo>
                  <a:cubicBezTo>
                    <a:pt x="17" y="185"/>
                    <a:pt x="67" y="269"/>
                    <a:pt x="117" y="352"/>
                  </a:cubicBezTo>
                  <a:cubicBezTo>
                    <a:pt x="234" y="570"/>
                    <a:pt x="434" y="753"/>
                    <a:pt x="685" y="854"/>
                  </a:cubicBezTo>
                  <a:cubicBezTo>
                    <a:pt x="742" y="869"/>
                    <a:pt x="800" y="877"/>
                    <a:pt x="859" y="877"/>
                  </a:cubicBezTo>
                  <a:cubicBezTo>
                    <a:pt x="884" y="877"/>
                    <a:pt x="910" y="875"/>
                    <a:pt x="936" y="872"/>
                  </a:cubicBezTo>
                  <a:lnTo>
                    <a:pt x="936" y="872"/>
                  </a:lnTo>
                  <a:cubicBezTo>
                    <a:pt x="975" y="953"/>
                    <a:pt x="1025" y="1031"/>
                    <a:pt x="1086" y="1104"/>
                  </a:cubicBezTo>
                  <a:cubicBezTo>
                    <a:pt x="1186" y="1204"/>
                    <a:pt x="1287" y="1271"/>
                    <a:pt x="1404" y="1321"/>
                  </a:cubicBezTo>
                  <a:cubicBezTo>
                    <a:pt x="1470" y="1346"/>
                    <a:pt x="1537" y="1359"/>
                    <a:pt x="1604" y="1359"/>
                  </a:cubicBezTo>
                  <a:cubicBezTo>
                    <a:pt x="1671" y="1359"/>
                    <a:pt x="1738" y="1346"/>
                    <a:pt x="1805" y="1321"/>
                  </a:cubicBezTo>
                  <a:cubicBezTo>
                    <a:pt x="1878" y="1287"/>
                    <a:pt x="1944" y="1238"/>
                    <a:pt x="2000" y="1178"/>
                  </a:cubicBezTo>
                  <a:lnTo>
                    <a:pt x="2000" y="1178"/>
                  </a:lnTo>
                  <a:cubicBezTo>
                    <a:pt x="2058" y="1214"/>
                    <a:pt x="2104" y="1226"/>
                    <a:pt x="2125" y="1226"/>
                  </a:cubicBezTo>
                  <a:cubicBezTo>
                    <a:pt x="2134" y="1226"/>
                    <a:pt x="2139" y="1224"/>
                    <a:pt x="2139" y="1221"/>
                  </a:cubicBezTo>
                  <a:cubicBezTo>
                    <a:pt x="2139" y="1210"/>
                    <a:pt x="2099" y="1190"/>
                    <a:pt x="2036" y="1135"/>
                  </a:cubicBezTo>
                  <a:lnTo>
                    <a:pt x="2036" y="1135"/>
                  </a:lnTo>
                  <a:cubicBezTo>
                    <a:pt x="2124" y="1024"/>
                    <a:pt x="2179" y="883"/>
                    <a:pt x="2189" y="737"/>
                  </a:cubicBezTo>
                  <a:cubicBezTo>
                    <a:pt x="2189" y="536"/>
                    <a:pt x="2139" y="319"/>
                    <a:pt x="2038" y="135"/>
                  </a:cubicBezTo>
                  <a:cubicBezTo>
                    <a:pt x="2005" y="85"/>
                    <a:pt x="1955" y="35"/>
                    <a:pt x="1888" y="35"/>
                  </a:cubicBezTo>
                  <a:cubicBezTo>
                    <a:pt x="1805" y="35"/>
                    <a:pt x="1754" y="68"/>
                    <a:pt x="1721" y="118"/>
                  </a:cubicBezTo>
                  <a:cubicBezTo>
                    <a:pt x="1671" y="202"/>
                    <a:pt x="1637" y="285"/>
                    <a:pt x="1637" y="386"/>
                  </a:cubicBezTo>
                  <a:cubicBezTo>
                    <a:pt x="1605" y="646"/>
                    <a:pt x="1699" y="891"/>
                    <a:pt x="1874" y="1073"/>
                  </a:cubicBezTo>
                  <a:lnTo>
                    <a:pt x="1874" y="1073"/>
                  </a:lnTo>
                  <a:cubicBezTo>
                    <a:pt x="1835" y="1112"/>
                    <a:pt x="1789" y="1146"/>
                    <a:pt x="1738" y="1171"/>
                  </a:cubicBezTo>
                  <a:cubicBezTo>
                    <a:pt x="1694" y="1182"/>
                    <a:pt x="1650" y="1187"/>
                    <a:pt x="1608" y="1187"/>
                  </a:cubicBezTo>
                  <a:cubicBezTo>
                    <a:pt x="1454" y="1187"/>
                    <a:pt x="1311" y="1118"/>
                    <a:pt x="1220" y="987"/>
                  </a:cubicBezTo>
                  <a:cubicBezTo>
                    <a:pt x="1175" y="937"/>
                    <a:pt x="1137" y="885"/>
                    <a:pt x="1107" y="829"/>
                  </a:cubicBezTo>
                  <a:lnTo>
                    <a:pt x="1107" y="829"/>
                  </a:lnTo>
                  <a:cubicBezTo>
                    <a:pt x="1147" y="813"/>
                    <a:pt x="1185" y="794"/>
                    <a:pt x="1220" y="770"/>
                  </a:cubicBezTo>
                  <a:cubicBezTo>
                    <a:pt x="1420" y="620"/>
                    <a:pt x="1470" y="352"/>
                    <a:pt x="1337" y="152"/>
                  </a:cubicBezTo>
                  <a:cubicBezTo>
                    <a:pt x="1303" y="85"/>
                    <a:pt x="1253" y="52"/>
                    <a:pt x="1186" y="18"/>
                  </a:cubicBezTo>
                  <a:cubicBezTo>
                    <a:pt x="1163" y="6"/>
                    <a:pt x="1135" y="1"/>
                    <a:pt x="110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7"/>
          <p:cNvGrpSpPr/>
          <p:nvPr/>
        </p:nvGrpSpPr>
        <p:grpSpPr>
          <a:xfrm>
            <a:off x="4580175" y="1048462"/>
            <a:ext cx="853573" cy="820864"/>
            <a:chOff x="4580175" y="1048462"/>
            <a:chExt cx="853573" cy="820864"/>
          </a:xfrm>
        </p:grpSpPr>
        <p:sp>
          <p:nvSpPr>
            <p:cNvPr id="116" name="Google Shape;116;p7"/>
            <p:cNvSpPr/>
            <p:nvPr/>
          </p:nvSpPr>
          <p:spPr>
            <a:xfrm>
              <a:off x="4789672" y="1048462"/>
              <a:ext cx="419571" cy="185414"/>
            </a:xfrm>
            <a:custGeom>
              <a:avLst/>
              <a:gdLst/>
              <a:ahLst/>
              <a:cxnLst/>
              <a:rect l="l" t="t" r="r" b="b"/>
              <a:pathLst>
                <a:path w="13084" h="5782" extrusionOk="0">
                  <a:moveTo>
                    <a:pt x="6651" y="0"/>
                  </a:moveTo>
                  <a:cubicBezTo>
                    <a:pt x="6350" y="67"/>
                    <a:pt x="6049" y="184"/>
                    <a:pt x="5782" y="368"/>
                  </a:cubicBezTo>
                  <a:cubicBezTo>
                    <a:pt x="5531" y="518"/>
                    <a:pt x="5297" y="685"/>
                    <a:pt x="5080" y="852"/>
                  </a:cubicBezTo>
                  <a:cubicBezTo>
                    <a:pt x="4629" y="1203"/>
                    <a:pt x="4194" y="1537"/>
                    <a:pt x="3810" y="1871"/>
                  </a:cubicBezTo>
                  <a:cubicBezTo>
                    <a:pt x="3025" y="2557"/>
                    <a:pt x="2340" y="3175"/>
                    <a:pt x="1772" y="3709"/>
                  </a:cubicBezTo>
                  <a:cubicBezTo>
                    <a:pt x="1204" y="4261"/>
                    <a:pt x="752" y="4695"/>
                    <a:pt x="452" y="5013"/>
                  </a:cubicBezTo>
                  <a:cubicBezTo>
                    <a:pt x="285" y="5163"/>
                    <a:pt x="134" y="5330"/>
                    <a:pt x="1" y="5514"/>
                  </a:cubicBezTo>
                  <a:lnTo>
                    <a:pt x="1" y="5531"/>
                  </a:lnTo>
                  <a:cubicBezTo>
                    <a:pt x="184" y="5397"/>
                    <a:pt x="351" y="5247"/>
                    <a:pt x="518" y="5096"/>
                  </a:cubicBezTo>
                  <a:cubicBezTo>
                    <a:pt x="886" y="4762"/>
                    <a:pt x="1337" y="4344"/>
                    <a:pt x="1889" y="3860"/>
                  </a:cubicBezTo>
                  <a:cubicBezTo>
                    <a:pt x="2473" y="3342"/>
                    <a:pt x="3175" y="2724"/>
                    <a:pt x="3960" y="2055"/>
                  </a:cubicBezTo>
                  <a:cubicBezTo>
                    <a:pt x="4361" y="1738"/>
                    <a:pt x="4779" y="1404"/>
                    <a:pt x="5230" y="1069"/>
                  </a:cubicBezTo>
                  <a:cubicBezTo>
                    <a:pt x="5448" y="902"/>
                    <a:pt x="5681" y="735"/>
                    <a:pt x="5932" y="585"/>
                  </a:cubicBezTo>
                  <a:cubicBezTo>
                    <a:pt x="6149" y="435"/>
                    <a:pt x="6400" y="318"/>
                    <a:pt x="6667" y="267"/>
                  </a:cubicBezTo>
                  <a:cubicBezTo>
                    <a:pt x="6935" y="318"/>
                    <a:pt x="7168" y="435"/>
                    <a:pt x="7386" y="602"/>
                  </a:cubicBezTo>
                  <a:cubicBezTo>
                    <a:pt x="7620" y="752"/>
                    <a:pt x="7837" y="919"/>
                    <a:pt x="8054" y="1103"/>
                  </a:cubicBezTo>
                  <a:cubicBezTo>
                    <a:pt x="8488" y="1454"/>
                    <a:pt x="8906" y="1805"/>
                    <a:pt x="9274" y="2156"/>
                  </a:cubicBezTo>
                  <a:cubicBezTo>
                    <a:pt x="10042" y="2841"/>
                    <a:pt x="10711" y="3492"/>
                    <a:pt x="11262" y="4044"/>
                  </a:cubicBezTo>
                  <a:cubicBezTo>
                    <a:pt x="11797" y="4562"/>
                    <a:pt x="12231" y="4996"/>
                    <a:pt x="12582" y="5330"/>
                  </a:cubicBezTo>
                  <a:cubicBezTo>
                    <a:pt x="12732" y="5497"/>
                    <a:pt x="12900" y="5648"/>
                    <a:pt x="13083" y="5781"/>
                  </a:cubicBezTo>
                  <a:cubicBezTo>
                    <a:pt x="12966" y="5597"/>
                    <a:pt x="12816" y="5414"/>
                    <a:pt x="12666" y="5263"/>
                  </a:cubicBezTo>
                  <a:cubicBezTo>
                    <a:pt x="12365" y="4929"/>
                    <a:pt x="11947" y="4461"/>
                    <a:pt x="11396" y="3910"/>
                  </a:cubicBezTo>
                  <a:cubicBezTo>
                    <a:pt x="10861" y="3342"/>
                    <a:pt x="10209" y="2690"/>
                    <a:pt x="9441" y="1972"/>
                  </a:cubicBezTo>
                  <a:cubicBezTo>
                    <a:pt x="9073" y="1621"/>
                    <a:pt x="8656" y="1253"/>
                    <a:pt x="8221" y="902"/>
                  </a:cubicBezTo>
                  <a:cubicBezTo>
                    <a:pt x="8004" y="719"/>
                    <a:pt x="7770" y="551"/>
                    <a:pt x="7536" y="384"/>
                  </a:cubicBezTo>
                  <a:cubicBezTo>
                    <a:pt x="7269" y="234"/>
                    <a:pt x="7035" y="34"/>
                    <a:pt x="665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7"/>
            <p:cNvSpPr/>
            <p:nvPr/>
          </p:nvSpPr>
          <p:spPr>
            <a:xfrm>
              <a:off x="4580175" y="1210275"/>
              <a:ext cx="853573" cy="659051"/>
            </a:xfrm>
            <a:custGeom>
              <a:avLst/>
              <a:gdLst/>
              <a:ahLst/>
              <a:cxnLst/>
              <a:rect l="l" t="t" r="r" b="b"/>
              <a:pathLst>
                <a:path w="26618" h="20552" extrusionOk="0">
                  <a:moveTo>
                    <a:pt x="0" y="0"/>
                  </a:moveTo>
                  <a:lnTo>
                    <a:pt x="101" y="20034"/>
                  </a:lnTo>
                  <a:lnTo>
                    <a:pt x="26216" y="20552"/>
                  </a:lnTo>
                  <a:lnTo>
                    <a:pt x="26617" y="535"/>
                  </a:lnTo>
                  <a:lnTo>
                    <a:pt x="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p:nvPr/>
          </p:nvSpPr>
          <p:spPr>
            <a:xfrm>
              <a:off x="4624653" y="1253117"/>
              <a:ext cx="778535" cy="577632"/>
            </a:xfrm>
            <a:custGeom>
              <a:avLst/>
              <a:gdLst/>
              <a:ahLst/>
              <a:cxnLst/>
              <a:rect l="l" t="t" r="r" b="b"/>
              <a:pathLst>
                <a:path w="24278" h="18013" extrusionOk="0">
                  <a:moveTo>
                    <a:pt x="0" y="1"/>
                  </a:moveTo>
                  <a:lnTo>
                    <a:pt x="234" y="17545"/>
                  </a:lnTo>
                  <a:lnTo>
                    <a:pt x="23927" y="18013"/>
                  </a:lnTo>
                  <a:lnTo>
                    <a:pt x="24278" y="502"/>
                  </a:lnTo>
                  <a:lnTo>
                    <a:pt x="0"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7"/>
            <p:cNvSpPr/>
            <p:nvPr/>
          </p:nvSpPr>
          <p:spPr>
            <a:xfrm>
              <a:off x="4738781" y="1354386"/>
              <a:ext cx="531006" cy="383656"/>
            </a:xfrm>
            <a:custGeom>
              <a:avLst/>
              <a:gdLst/>
              <a:ahLst/>
              <a:cxnLst/>
              <a:rect l="l" t="t" r="r" b="b"/>
              <a:pathLst>
                <a:path w="16559" h="11964" extrusionOk="0">
                  <a:moveTo>
                    <a:pt x="234" y="1"/>
                  </a:moveTo>
                  <a:lnTo>
                    <a:pt x="0" y="11613"/>
                  </a:lnTo>
                  <a:lnTo>
                    <a:pt x="16558" y="11964"/>
                  </a:lnTo>
                  <a:lnTo>
                    <a:pt x="16358" y="318"/>
                  </a:lnTo>
                  <a:lnTo>
                    <a:pt x="234"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7"/>
            <p:cNvSpPr/>
            <p:nvPr/>
          </p:nvSpPr>
          <p:spPr>
            <a:xfrm>
              <a:off x="4824497" y="1456746"/>
              <a:ext cx="366532" cy="8049"/>
            </a:xfrm>
            <a:custGeom>
              <a:avLst/>
              <a:gdLst/>
              <a:ahLst/>
              <a:cxnLst/>
              <a:rect l="l" t="t" r="r" b="b"/>
              <a:pathLst>
                <a:path w="11430" h="251" extrusionOk="0">
                  <a:moveTo>
                    <a:pt x="5715" y="0"/>
                  </a:moveTo>
                  <a:cubicBezTo>
                    <a:pt x="2557" y="0"/>
                    <a:pt x="1" y="50"/>
                    <a:pt x="1" y="134"/>
                  </a:cubicBezTo>
                  <a:cubicBezTo>
                    <a:pt x="1" y="201"/>
                    <a:pt x="2557" y="251"/>
                    <a:pt x="5715" y="251"/>
                  </a:cubicBezTo>
                  <a:cubicBezTo>
                    <a:pt x="8873" y="251"/>
                    <a:pt x="11429" y="201"/>
                    <a:pt x="11429" y="134"/>
                  </a:cubicBezTo>
                  <a:cubicBezTo>
                    <a:pt x="11429" y="50"/>
                    <a:pt x="8873" y="0"/>
                    <a:pt x="571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7"/>
            <p:cNvSpPr/>
            <p:nvPr/>
          </p:nvSpPr>
          <p:spPr>
            <a:xfrm>
              <a:off x="4824497" y="1514596"/>
              <a:ext cx="366532" cy="8081"/>
            </a:xfrm>
            <a:custGeom>
              <a:avLst/>
              <a:gdLst/>
              <a:ahLst/>
              <a:cxnLst/>
              <a:rect l="l" t="t" r="r" b="b"/>
              <a:pathLst>
                <a:path w="11430" h="252" extrusionOk="0">
                  <a:moveTo>
                    <a:pt x="5715" y="1"/>
                  </a:moveTo>
                  <a:cubicBezTo>
                    <a:pt x="2557" y="1"/>
                    <a:pt x="1" y="51"/>
                    <a:pt x="1" y="134"/>
                  </a:cubicBezTo>
                  <a:cubicBezTo>
                    <a:pt x="1" y="201"/>
                    <a:pt x="2557" y="251"/>
                    <a:pt x="5715" y="251"/>
                  </a:cubicBezTo>
                  <a:cubicBezTo>
                    <a:pt x="8873" y="251"/>
                    <a:pt x="11429" y="201"/>
                    <a:pt x="11429" y="134"/>
                  </a:cubicBezTo>
                  <a:cubicBezTo>
                    <a:pt x="11429" y="51"/>
                    <a:pt x="8873" y="1"/>
                    <a:pt x="571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7"/>
            <p:cNvSpPr/>
            <p:nvPr/>
          </p:nvSpPr>
          <p:spPr>
            <a:xfrm>
              <a:off x="4824497" y="1572477"/>
              <a:ext cx="366532" cy="8594"/>
            </a:xfrm>
            <a:custGeom>
              <a:avLst/>
              <a:gdLst/>
              <a:ahLst/>
              <a:cxnLst/>
              <a:rect l="l" t="t" r="r" b="b"/>
              <a:pathLst>
                <a:path w="11430" h="268" extrusionOk="0">
                  <a:moveTo>
                    <a:pt x="5715" y="0"/>
                  </a:moveTo>
                  <a:cubicBezTo>
                    <a:pt x="2557" y="0"/>
                    <a:pt x="1" y="67"/>
                    <a:pt x="1" y="134"/>
                  </a:cubicBezTo>
                  <a:cubicBezTo>
                    <a:pt x="1" y="201"/>
                    <a:pt x="2557" y="267"/>
                    <a:pt x="5715" y="267"/>
                  </a:cubicBezTo>
                  <a:cubicBezTo>
                    <a:pt x="8873" y="267"/>
                    <a:pt x="11429" y="201"/>
                    <a:pt x="11429" y="134"/>
                  </a:cubicBezTo>
                  <a:cubicBezTo>
                    <a:pt x="11429" y="67"/>
                    <a:pt x="8873" y="0"/>
                    <a:pt x="571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7"/>
            <p:cNvSpPr/>
            <p:nvPr/>
          </p:nvSpPr>
          <p:spPr>
            <a:xfrm>
              <a:off x="5060803" y="1630327"/>
              <a:ext cx="130226" cy="8594"/>
            </a:xfrm>
            <a:custGeom>
              <a:avLst/>
              <a:gdLst/>
              <a:ahLst/>
              <a:cxnLst/>
              <a:rect l="l" t="t" r="r" b="b"/>
              <a:pathLst>
                <a:path w="4061" h="268" extrusionOk="0">
                  <a:moveTo>
                    <a:pt x="2038" y="1"/>
                  </a:moveTo>
                  <a:cubicBezTo>
                    <a:pt x="902" y="1"/>
                    <a:pt x="0" y="67"/>
                    <a:pt x="0" y="134"/>
                  </a:cubicBezTo>
                  <a:cubicBezTo>
                    <a:pt x="0" y="201"/>
                    <a:pt x="902" y="268"/>
                    <a:pt x="2038" y="268"/>
                  </a:cubicBezTo>
                  <a:cubicBezTo>
                    <a:pt x="3158" y="268"/>
                    <a:pt x="4060" y="201"/>
                    <a:pt x="4060" y="134"/>
                  </a:cubicBezTo>
                  <a:cubicBezTo>
                    <a:pt x="4060" y="67"/>
                    <a:pt x="3158" y="1"/>
                    <a:pt x="203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7"/>
            <p:cNvSpPr/>
            <p:nvPr/>
          </p:nvSpPr>
          <p:spPr>
            <a:xfrm>
              <a:off x="5119198" y="1370260"/>
              <a:ext cx="140937" cy="128366"/>
            </a:xfrm>
            <a:custGeom>
              <a:avLst/>
              <a:gdLst/>
              <a:ahLst/>
              <a:cxnLst/>
              <a:rect l="l" t="t" r="r" b="b"/>
              <a:pathLst>
                <a:path w="4395" h="4003" extrusionOk="0">
                  <a:moveTo>
                    <a:pt x="1960" y="0"/>
                  </a:moveTo>
                  <a:cubicBezTo>
                    <a:pt x="1517" y="0"/>
                    <a:pt x="1077" y="145"/>
                    <a:pt x="719" y="425"/>
                  </a:cubicBezTo>
                  <a:cubicBezTo>
                    <a:pt x="368" y="692"/>
                    <a:pt x="134" y="1093"/>
                    <a:pt x="34" y="1527"/>
                  </a:cubicBezTo>
                  <a:cubicBezTo>
                    <a:pt x="0" y="1678"/>
                    <a:pt x="0" y="1845"/>
                    <a:pt x="34" y="1995"/>
                  </a:cubicBezTo>
                  <a:cubicBezTo>
                    <a:pt x="50" y="1995"/>
                    <a:pt x="50" y="1828"/>
                    <a:pt x="134" y="1544"/>
                  </a:cubicBezTo>
                  <a:cubicBezTo>
                    <a:pt x="251" y="1160"/>
                    <a:pt x="502" y="809"/>
                    <a:pt x="836" y="575"/>
                  </a:cubicBezTo>
                  <a:cubicBezTo>
                    <a:pt x="1163" y="332"/>
                    <a:pt x="1530" y="222"/>
                    <a:pt x="1888" y="222"/>
                  </a:cubicBezTo>
                  <a:cubicBezTo>
                    <a:pt x="2810" y="222"/>
                    <a:pt x="3676" y="948"/>
                    <a:pt x="3676" y="1995"/>
                  </a:cubicBezTo>
                  <a:cubicBezTo>
                    <a:pt x="3676" y="3055"/>
                    <a:pt x="2809" y="3785"/>
                    <a:pt x="1886" y="3785"/>
                  </a:cubicBezTo>
                  <a:cubicBezTo>
                    <a:pt x="1528" y="3785"/>
                    <a:pt x="1162" y="3675"/>
                    <a:pt x="836" y="3432"/>
                  </a:cubicBezTo>
                  <a:cubicBezTo>
                    <a:pt x="502" y="3182"/>
                    <a:pt x="251" y="2847"/>
                    <a:pt x="134" y="2446"/>
                  </a:cubicBezTo>
                  <a:cubicBezTo>
                    <a:pt x="50" y="2162"/>
                    <a:pt x="50" y="1995"/>
                    <a:pt x="34" y="1995"/>
                  </a:cubicBezTo>
                  <a:cubicBezTo>
                    <a:pt x="0" y="2162"/>
                    <a:pt x="0" y="2313"/>
                    <a:pt x="34" y="2480"/>
                  </a:cubicBezTo>
                  <a:cubicBezTo>
                    <a:pt x="134" y="2914"/>
                    <a:pt x="368" y="3299"/>
                    <a:pt x="719" y="3583"/>
                  </a:cubicBezTo>
                  <a:cubicBezTo>
                    <a:pt x="1071" y="3858"/>
                    <a:pt x="1502" y="4002"/>
                    <a:pt x="1937" y="4002"/>
                  </a:cubicBezTo>
                  <a:cubicBezTo>
                    <a:pt x="2163" y="4002"/>
                    <a:pt x="2390" y="3963"/>
                    <a:pt x="2607" y="3883"/>
                  </a:cubicBezTo>
                  <a:cubicBezTo>
                    <a:pt x="4395" y="3265"/>
                    <a:pt x="4395" y="742"/>
                    <a:pt x="2607" y="107"/>
                  </a:cubicBezTo>
                  <a:cubicBezTo>
                    <a:pt x="2397" y="35"/>
                    <a:pt x="2178" y="0"/>
                    <a:pt x="196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7"/>
            <p:cNvSpPr/>
            <p:nvPr/>
          </p:nvSpPr>
          <p:spPr>
            <a:xfrm>
              <a:off x="4798779" y="1619777"/>
              <a:ext cx="108260" cy="67246"/>
            </a:xfrm>
            <a:custGeom>
              <a:avLst/>
              <a:gdLst/>
              <a:ahLst/>
              <a:cxnLst/>
              <a:rect l="l" t="t" r="r" b="b"/>
              <a:pathLst>
                <a:path w="3376" h="2097" extrusionOk="0">
                  <a:moveTo>
                    <a:pt x="1685" y="249"/>
                  </a:moveTo>
                  <a:cubicBezTo>
                    <a:pt x="1742" y="249"/>
                    <a:pt x="1815" y="294"/>
                    <a:pt x="1872" y="363"/>
                  </a:cubicBezTo>
                  <a:cubicBezTo>
                    <a:pt x="2006" y="580"/>
                    <a:pt x="1955" y="848"/>
                    <a:pt x="1755" y="1015"/>
                  </a:cubicBezTo>
                  <a:cubicBezTo>
                    <a:pt x="1712" y="1046"/>
                    <a:pt x="1665" y="1072"/>
                    <a:pt x="1616" y="1092"/>
                  </a:cubicBezTo>
                  <a:lnTo>
                    <a:pt x="1616" y="1092"/>
                  </a:lnTo>
                  <a:cubicBezTo>
                    <a:pt x="1561" y="947"/>
                    <a:pt x="1529" y="793"/>
                    <a:pt x="1521" y="630"/>
                  </a:cubicBezTo>
                  <a:cubicBezTo>
                    <a:pt x="1504" y="497"/>
                    <a:pt x="1538" y="380"/>
                    <a:pt x="1621" y="279"/>
                  </a:cubicBezTo>
                  <a:cubicBezTo>
                    <a:pt x="1637" y="258"/>
                    <a:pt x="1659" y="249"/>
                    <a:pt x="1685" y="249"/>
                  </a:cubicBezTo>
                  <a:close/>
                  <a:moveTo>
                    <a:pt x="2873" y="265"/>
                  </a:moveTo>
                  <a:cubicBezTo>
                    <a:pt x="2897" y="265"/>
                    <a:pt x="2923" y="285"/>
                    <a:pt x="2958" y="330"/>
                  </a:cubicBezTo>
                  <a:cubicBezTo>
                    <a:pt x="3075" y="580"/>
                    <a:pt x="3125" y="848"/>
                    <a:pt x="3108" y="1132"/>
                  </a:cubicBezTo>
                  <a:cubicBezTo>
                    <a:pt x="3108" y="1292"/>
                    <a:pt x="3049" y="1448"/>
                    <a:pt x="2953" y="1574"/>
                  </a:cubicBezTo>
                  <a:lnTo>
                    <a:pt x="2953" y="1574"/>
                  </a:lnTo>
                  <a:cubicBezTo>
                    <a:pt x="2735" y="1310"/>
                    <a:pt x="2642" y="970"/>
                    <a:pt x="2691" y="614"/>
                  </a:cubicBezTo>
                  <a:cubicBezTo>
                    <a:pt x="2707" y="513"/>
                    <a:pt x="2741" y="413"/>
                    <a:pt x="2808" y="313"/>
                  </a:cubicBezTo>
                  <a:cubicBezTo>
                    <a:pt x="2831" y="281"/>
                    <a:pt x="2851" y="265"/>
                    <a:pt x="2873" y="265"/>
                  </a:cubicBezTo>
                  <a:close/>
                  <a:moveTo>
                    <a:pt x="1686" y="1"/>
                  </a:moveTo>
                  <a:cubicBezTo>
                    <a:pt x="1609" y="1"/>
                    <a:pt x="1534" y="27"/>
                    <a:pt x="1471" y="79"/>
                  </a:cubicBezTo>
                  <a:cubicBezTo>
                    <a:pt x="1321" y="213"/>
                    <a:pt x="1237" y="430"/>
                    <a:pt x="1254" y="630"/>
                  </a:cubicBezTo>
                  <a:cubicBezTo>
                    <a:pt x="1261" y="811"/>
                    <a:pt x="1296" y="985"/>
                    <a:pt x="1355" y="1148"/>
                  </a:cubicBezTo>
                  <a:lnTo>
                    <a:pt x="1355" y="1148"/>
                  </a:lnTo>
                  <a:cubicBezTo>
                    <a:pt x="1346" y="1148"/>
                    <a:pt x="1337" y="1148"/>
                    <a:pt x="1328" y="1148"/>
                  </a:cubicBezTo>
                  <a:cubicBezTo>
                    <a:pt x="1252" y="1148"/>
                    <a:pt x="1176" y="1137"/>
                    <a:pt x="1103" y="1115"/>
                  </a:cubicBezTo>
                  <a:cubicBezTo>
                    <a:pt x="769" y="998"/>
                    <a:pt x="468" y="781"/>
                    <a:pt x="268" y="480"/>
                  </a:cubicBezTo>
                  <a:cubicBezTo>
                    <a:pt x="111" y="276"/>
                    <a:pt x="28" y="161"/>
                    <a:pt x="5" y="161"/>
                  </a:cubicBezTo>
                  <a:cubicBezTo>
                    <a:pt x="3" y="161"/>
                    <a:pt x="2" y="161"/>
                    <a:pt x="1" y="162"/>
                  </a:cubicBezTo>
                  <a:cubicBezTo>
                    <a:pt x="34" y="296"/>
                    <a:pt x="101" y="430"/>
                    <a:pt x="184" y="530"/>
                  </a:cubicBezTo>
                  <a:cubicBezTo>
                    <a:pt x="368" y="881"/>
                    <a:pt x="686" y="1165"/>
                    <a:pt x="1053" y="1299"/>
                  </a:cubicBezTo>
                  <a:cubicBezTo>
                    <a:pt x="1152" y="1333"/>
                    <a:pt x="1252" y="1350"/>
                    <a:pt x="1352" y="1350"/>
                  </a:cubicBezTo>
                  <a:cubicBezTo>
                    <a:pt x="1382" y="1350"/>
                    <a:pt x="1411" y="1349"/>
                    <a:pt x="1441" y="1346"/>
                  </a:cubicBezTo>
                  <a:lnTo>
                    <a:pt x="1441" y="1346"/>
                  </a:lnTo>
                  <a:cubicBezTo>
                    <a:pt x="1504" y="1467"/>
                    <a:pt x="1581" y="1581"/>
                    <a:pt x="1671" y="1683"/>
                  </a:cubicBezTo>
                  <a:cubicBezTo>
                    <a:pt x="1805" y="1833"/>
                    <a:pt x="1972" y="1950"/>
                    <a:pt x="2156" y="2034"/>
                  </a:cubicBezTo>
                  <a:cubicBezTo>
                    <a:pt x="2256" y="2076"/>
                    <a:pt x="2361" y="2096"/>
                    <a:pt x="2465" y="2096"/>
                  </a:cubicBezTo>
                  <a:cubicBezTo>
                    <a:pt x="2570" y="2096"/>
                    <a:pt x="2674" y="2076"/>
                    <a:pt x="2774" y="2034"/>
                  </a:cubicBezTo>
                  <a:cubicBezTo>
                    <a:pt x="2890" y="1976"/>
                    <a:pt x="2993" y="1898"/>
                    <a:pt x="3080" y="1806"/>
                  </a:cubicBezTo>
                  <a:lnTo>
                    <a:pt x="3080" y="1806"/>
                  </a:lnTo>
                  <a:cubicBezTo>
                    <a:pt x="3200" y="1875"/>
                    <a:pt x="3275" y="1883"/>
                    <a:pt x="3275" y="1883"/>
                  </a:cubicBezTo>
                  <a:cubicBezTo>
                    <a:pt x="3287" y="1861"/>
                    <a:pt x="3222" y="1831"/>
                    <a:pt x="3127" y="1752"/>
                  </a:cubicBezTo>
                  <a:lnTo>
                    <a:pt x="3127" y="1752"/>
                  </a:lnTo>
                  <a:cubicBezTo>
                    <a:pt x="3264" y="1584"/>
                    <a:pt x="3349" y="1375"/>
                    <a:pt x="3359" y="1148"/>
                  </a:cubicBezTo>
                  <a:cubicBezTo>
                    <a:pt x="3376" y="814"/>
                    <a:pt x="3292" y="497"/>
                    <a:pt x="3142" y="213"/>
                  </a:cubicBezTo>
                  <a:cubicBezTo>
                    <a:pt x="3075" y="129"/>
                    <a:pt x="2991" y="62"/>
                    <a:pt x="2891" y="46"/>
                  </a:cubicBezTo>
                  <a:cubicBezTo>
                    <a:pt x="2791" y="62"/>
                    <a:pt x="2691" y="112"/>
                    <a:pt x="2641" y="196"/>
                  </a:cubicBezTo>
                  <a:cubicBezTo>
                    <a:pt x="2557" y="313"/>
                    <a:pt x="2524" y="447"/>
                    <a:pt x="2507" y="597"/>
                  </a:cubicBezTo>
                  <a:cubicBezTo>
                    <a:pt x="2458" y="985"/>
                    <a:pt x="2598" y="1374"/>
                    <a:pt x="2880" y="1656"/>
                  </a:cubicBezTo>
                  <a:lnTo>
                    <a:pt x="2880" y="1656"/>
                  </a:lnTo>
                  <a:cubicBezTo>
                    <a:pt x="2820" y="1715"/>
                    <a:pt x="2750" y="1764"/>
                    <a:pt x="2674" y="1800"/>
                  </a:cubicBezTo>
                  <a:cubicBezTo>
                    <a:pt x="2611" y="1828"/>
                    <a:pt x="2545" y="1840"/>
                    <a:pt x="2478" y="1840"/>
                  </a:cubicBezTo>
                  <a:cubicBezTo>
                    <a:pt x="2262" y="1840"/>
                    <a:pt x="2038" y="1707"/>
                    <a:pt x="1872" y="1516"/>
                  </a:cubicBezTo>
                  <a:cubicBezTo>
                    <a:pt x="1807" y="1441"/>
                    <a:pt x="1752" y="1362"/>
                    <a:pt x="1705" y="1280"/>
                  </a:cubicBezTo>
                  <a:lnTo>
                    <a:pt x="1705" y="1280"/>
                  </a:lnTo>
                  <a:cubicBezTo>
                    <a:pt x="1768" y="1254"/>
                    <a:pt x="1830" y="1221"/>
                    <a:pt x="1889" y="1182"/>
                  </a:cubicBezTo>
                  <a:cubicBezTo>
                    <a:pt x="2189" y="964"/>
                    <a:pt x="2273" y="547"/>
                    <a:pt x="2056" y="229"/>
                  </a:cubicBezTo>
                  <a:cubicBezTo>
                    <a:pt x="2006" y="146"/>
                    <a:pt x="1922" y="79"/>
                    <a:pt x="1822" y="29"/>
                  </a:cubicBezTo>
                  <a:cubicBezTo>
                    <a:pt x="1778" y="10"/>
                    <a:pt x="1732" y="1"/>
                    <a:pt x="168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 name="Google Shape;126;p7"/>
          <p:cNvGrpSpPr/>
          <p:nvPr userDrawn="1"/>
        </p:nvGrpSpPr>
        <p:grpSpPr>
          <a:xfrm>
            <a:off x="1946696" y="511588"/>
            <a:ext cx="1585449" cy="1152538"/>
            <a:chOff x="2595036" y="1014695"/>
            <a:chExt cx="1585449" cy="1152538"/>
          </a:xfrm>
        </p:grpSpPr>
        <p:sp>
          <p:nvSpPr>
            <p:cNvPr id="127" name="Google Shape;127;p7"/>
            <p:cNvSpPr/>
            <p:nvPr/>
          </p:nvSpPr>
          <p:spPr>
            <a:xfrm>
              <a:off x="2856483" y="1388410"/>
              <a:ext cx="139365" cy="297683"/>
            </a:xfrm>
            <a:custGeom>
              <a:avLst/>
              <a:gdLst/>
              <a:ahLst/>
              <a:cxnLst/>
              <a:rect l="l" t="t" r="r" b="b"/>
              <a:pathLst>
                <a:path w="4346" h="9283" extrusionOk="0">
                  <a:moveTo>
                    <a:pt x="193" y="1"/>
                  </a:moveTo>
                  <a:cubicBezTo>
                    <a:pt x="182" y="1"/>
                    <a:pt x="174" y="3"/>
                    <a:pt x="168" y="9"/>
                  </a:cubicBezTo>
                  <a:cubicBezTo>
                    <a:pt x="1" y="159"/>
                    <a:pt x="1538" y="1880"/>
                    <a:pt x="2624" y="4453"/>
                  </a:cubicBezTo>
                  <a:cubicBezTo>
                    <a:pt x="3740" y="6984"/>
                    <a:pt x="3943" y="9282"/>
                    <a:pt x="4176" y="9282"/>
                  </a:cubicBezTo>
                  <a:cubicBezTo>
                    <a:pt x="4176" y="9282"/>
                    <a:pt x="4177" y="9282"/>
                    <a:pt x="4178" y="9282"/>
                  </a:cubicBezTo>
                  <a:cubicBezTo>
                    <a:pt x="4278" y="9282"/>
                    <a:pt x="4345" y="8681"/>
                    <a:pt x="4262" y="7745"/>
                  </a:cubicBezTo>
                  <a:cubicBezTo>
                    <a:pt x="4212" y="7177"/>
                    <a:pt x="4111" y="6626"/>
                    <a:pt x="3978" y="6091"/>
                  </a:cubicBezTo>
                  <a:cubicBezTo>
                    <a:pt x="3643" y="4754"/>
                    <a:pt x="3092" y="3484"/>
                    <a:pt x="2357" y="2332"/>
                  </a:cubicBezTo>
                  <a:cubicBezTo>
                    <a:pt x="2056" y="1864"/>
                    <a:pt x="1722" y="1413"/>
                    <a:pt x="1354" y="995"/>
                  </a:cubicBezTo>
                  <a:cubicBezTo>
                    <a:pt x="772" y="336"/>
                    <a:pt x="317" y="1"/>
                    <a:pt x="193"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7"/>
            <p:cNvSpPr/>
            <p:nvPr/>
          </p:nvSpPr>
          <p:spPr>
            <a:xfrm>
              <a:off x="2974363" y="1014695"/>
              <a:ext cx="43965" cy="732486"/>
            </a:xfrm>
            <a:custGeom>
              <a:avLst/>
              <a:gdLst/>
              <a:ahLst/>
              <a:cxnLst/>
              <a:rect l="l" t="t" r="r" b="b"/>
              <a:pathLst>
                <a:path w="1371" h="22842" extrusionOk="0">
                  <a:moveTo>
                    <a:pt x="352" y="0"/>
                  </a:moveTo>
                  <a:cubicBezTo>
                    <a:pt x="251" y="0"/>
                    <a:pt x="151" y="1287"/>
                    <a:pt x="84" y="3359"/>
                  </a:cubicBezTo>
                  <a:cubicBezTo>
                    <a:pt x="34" y="5414"/>
                    <a:pt x="1" y="8288"/>
                    <a:pt x="84" y="11446"/>
                  </a:cubicBezTo>
                  <a:cubicBezTo>
                    <a:pt x="168" y="14620"/>
                    <a:pt x="368" y="17478"/>
                    <a:pt x="636" y="19533"/>
                  </a:cubicBezTo>
                  <a:cubicBezTo>
                    <a:pt x="885" y="21591"/>
                    <a:pt x="1150" y="22841"/>
                    <a:pt x="1252" y="22841"/>
                  </a:cubicBezTo>
                  <a:cubicBezTo>
                    <a:pt x="1253" y="22841"/>
                    <a:pt x="1253" y="22841"/>
                    <a:pt x="1254" y="22841"/>
                  </a:cubicBezTo>
                  <a:cubicBezTo>
                    <a:pt x="1371" y="22824"/>
                    <a:pt x="1287" y="21554"/>
                    <a:pt x="1170" y="19483"/>
                  </a:cubicBezTo>
                  <a:cubicBezTo>
                    <a:pt x="1054" y="17427"/>
                    <a:pt x="920" y="14587"/>
                    <a:pt x="836" y="11429"/>
                  </a:cubicBezTo>
                  <a:cubicBezTo>
                    <a:pt x="753" y="8271"/>
                    <a:pt x="703" y="5414"/>
                    <a:pt x="636" y="3342"/>
                  </a:cubicBezTo>
                  <a:cubicBezTo>
                    <a:pt x="552" y="1287"/>
                    <a:pt x="469" y="0"/>
                    <a:pt x="352"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7"/>
            <p:cNvSpPr/>
            <p:nvPr/>
          </p:nvSpPr>
          <p:spPr>
            <a:xfrm>
              <a:off x="3009188" y="1170543"/>
              <a:ext cx="155976" cy="533218"/>
            </a:xfrm>
            <a:custGeom>
              <a:avLst/>
              <a:gdLst/>
              <a:ahLst/>
              <a:cxnLst/>
              <a:rect l="l" t="t" r="r" b="b"/>
              <a:pathLst>
                <a:path w="4864" h="16628" extrusionOk="0">
                  <a:moveTo>
                    <a:pt x="4754" y="0"/>
                  </a:moveTo>
                  <a:cubicBezTo>
                    <a:pt x="4646" y="0"/>
                    <a:pt x="4092" y="797"/>
                    <a:pt x="3460" y="2208"/>
                  </a:cubicBezTo>
                  <a:cubicBezTo>
                    <a:pt x="1805" y="5984"/>
                    <a:pt x="703" y="9978"/>
                    <a:pt x="168" y="14055"/>
                  </a:cubicBezTo>
                  <a:cubicBezTo>
                    <a:pt x="1" y="15625"/>
                    <a:pt x="68" y="16628"/>
                    <a:pt x="168" y="16628"/>
                  </a:cubicBezTo>
                  <a:cubicBezTo>
                    <a:pt x="285" y="16628"/>
                    <a:pt x="385" y="15659"/>
                    <a:pt x="703" y="14138"/>
                  </a:cubicBezTo>
                  <a:cubicBezTo>
                    <a:pt x="1003" y="12618"/>
                    <a:pt x="1488" y="10512"/>
                    <a:pt x="2123" y="8223"/>
                  </a:cubicBezTo>
                  <a:cubicBezTo>
                    <a:pt x="2758" y="5917"/>
                    <a:pt x="3409" y="3862"/>
                    <a:pt x="3944" y="2409"/>
                  </a:cubicBezTo>
                  <a:cubicBezTo>
                    <a:pt x="4462" y="938"/>
                    <a:pt x="4863" y="53"/>
                    <a:pt x="4763" y="3"/>
                  </a:cubicBezTo>
                  <a:cubicBezTo>
                    <a:pt x="4760" y="1"/>
                    <a:pt x="4758" y="0"/>
                    <a:pt x="475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7"/>
            <p:cNvSpPr/>
            <p:nvPr/>
          </p:nvSpPr>
          <p:spPr>
            <a:xfrm>
              <a:off x="2823806" y="1663004"/>
              <a:ext cx="345110" cy="254007"/>
            </a:xfrm>
            <a:custGeom>
              <a:avLst/>
              <a:gdLst/>
              <a:ahLst/>
              <a:cxnLst/>
              <a:rect l="l" t="t" r="r" b="b"/>
              <a:pathLst>
                <a:path w="10762" h="7921" extrusionOk="0">
                  <a:moveTo>
                    <a:pt x="34" y="1"/>
                  </a:moveTo>
                  <a:lnTo>
                    <a:pt x="34" y="2507"/>
                  </a:lnTo>
                  <a:cubicBezTo>
                    <a:pt x="1" y="5498"/>
                    <a:pt x="2407" y="7921"/>
                    <a:pt x="5381" y="7921"/>
                  </a:cubicBezTo>
                  <a:cubicBezTo>
                    <a:pt x="8355" y="7921"/>
                    <a:pt x="10761" y="5498"/>
                    <a:pt x="10744" y="2507"/>
                  </a:cubicBezTo>
                  <a:lnTo>
                    <a:pt x="10744"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7"/>
            <p:cNvSpPr/>
            <p:nvPr/>
          </p:nvSpPr>
          <p:spPr>
            <a:xfrm>
              <a:off x="2824896" y="1728903"/>
              <a:ext cx="346682" cy="4874"/>
            </a:xfrm>
            <a:custGeom>
              <a:avLst/>
              <a:gdLst/>
              <a:ahLst/>
              <a:cxnLst/>
              <a:rect l="l" t="t" r="r" b="b"/>
              <a:pathLst>
                <a:path w="10811" h="152" extrusionOk="0">
                  <a:moveTo>
                    <a:pt x="5397" y="1"/>
                  </a:moveTo>
                  <a:cubicBezTo>
                    <a:pt x="2406" y="1"/>
                    <a:pt x="0" y="34"/>
                    <a:pt x="0" y="68"/>
                  </a:cubicBezTo>
                  <a:cubicBezTo>
                    <a:pt x="0" y="118"/>
                    <a:pt x="2406" y="151"/>
                    <a:pt x="5397" y="151"/>
                  </a:cubicBezTo>
                  <a:cubicBezTo>
                    <a:pt x="8388" y="151"/>
                    <a:pt x="10811" y="118"/>
                    <a:pt x="10811" y="68"/>
                  </a:cubicBezTo>
                  <a:cubicBezTo>
                    <a:pt x="10811" y="34"/>
                    <a:pt x="8388" y="1"/>
                    <a:pt x="539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7"/>
            <p:cNvSpPr/>
            <p:nvPr/>
          </p:nvSpPr>
          <p:spPr>
            <a:xfrm>
              <a:off x="2824896" y="1751414"/>
              <a:ext cx="346682" cy="4874"/>
            </a:xfrm>
            <a:custGeom>
              <a:avLst/>
              <a:gdLst/>
              <a:ahLst/>
              <a:cxnLst/>
              <a:rect l="l" t="t" r="r" b="b"/>
              <a:pathLst>
                <a:path w="10811" h="152" extrusionOk="0">
                  <a:moveTo>
                    <a:pt x="5397" y="1"/>
                  </a:moveTo>
                  <a:cubicBezTo>
                    <a:pt x="2406" y="1"/>
                    <a:pt x="0" y="34"/>
                    <a:pt x="0" y="68"/>
                  </a:cubicBezTo>
                  <a:cubicBezTo>
                    <a:pt x="0" y="118"/>
                    <a:pt x="2406" y="151"/>
                    <a:pt x="5397" y="151"/>
                  </a:cubicBezTo>
                  <a:cubicBezTo>
                    <a:pt x="8388" y="151"/>
                    <a:pt x="10811" y="118"/>
                    <a:pt x="10811" y="68"/>
                  </a:cubicBezTo>
                  <a:cubicBezTo>
                    <a:pt x="10811" y="34"/>
                    <a:pt x="8388" y="1"/>
                    <a:pt x="539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7"/>
            <p:cNvSpPr/>
            <p:nvPr/>
          </p:nvSpPr>
          <p:spPr>
            <a:xfrm>
              <a:off x="2595036" y="1915920"/>
              <a:ext cx="1585449" cy="92194"/>
            </a:xfrm>
            <a:custGeom>
              <a:avLst/>
              <a:gdLst/>
              <a:ahLst/>
              <a:cxnLst/>
              <a:rect l="l" t="t" r="r" b="b"/>
              <a:pathLst>
                <a:path w="49441" h="2875" extrusionOk="0">
                  <a:moveTo>
                    <a:pt x="0" y="0"/>
                  </a:moveTo>
                  <a:lnTo>
                    <a:pt x="0" y="2874"/>
                  </a:lnTo>
                  <a:lnTo>
                    <a:pt x="49441" y="2874"/>
                  </a:lnTo>
                  <a:lnTo>
                    <a:pt x="49441"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134;p7"/>
            <p:cNvSpPr/>
            <p:nvPr/>
          </p:nvSpPr>
          <p:spPr>
            <a:xfrm>
              <a:off x="2895605" y="2008082"/>
              <a:ext cx="52559" cy="159151"/>
            </a:xfrm>
            <a:custGeom>
              <a:avLst/>
              <a:gdLst/>
              <a:ahLst/>
              <a:cxnLst/>
              <a:rect l="l" t="t" r="r" b="b"/>
              <a:pathLst>
                <a:path w="1639" h="4963" extrusionOk="0">
                  <a:moveTo>
                    <a:pt x="1" y="0"/>
                  </a:moveTo>
                  <a:lnTo>
                    <a:pt x="1" y="4963"/>
                  </a:lnTo>
                  <a:lnTo>
                    <a:pt x="1638" y="4963"/>
                  </a:lnTo>
                  <a:lnTo>
                    <a:pt x="1638"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7"/>
            <p:cNvSpPr/>
            <p:nvPr/>
          </p:nvSpPr>
          <p:spPr>
            <a:xfrm>
              <a:off x="3765212" y="2008082"/>
              <a:ext cx="52559" cy="159151"/>
            </a:xfrm>
            <a:custGeom>
              <a:avLst/>
              <a:gdLst/>
              <a:ahLst/>
              <a:cxnLst/>
              <a:rect l="l" t="t" r="r" b="b"/>
              <a:pathLst>
                <a:path w="1639" h="4963" extrusionOk="0">
                  <a:moveTo>
                    <a:pt x="1" y="0"/>
                  </a:moveTo>
                  <a:lnTo>
                    <a:pt x="1" y="4963"/>
                  </a:lnTo>
                  <a:lnTo>
                    <a:pt x="1638" y="4963"/>
                  </a:lnTo>
                  <a:lnTo>
                    <a:pt x="1638"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7"/>
            <p:cNvSpPr/>
            <p:nvPr/>
          </p:nvSpPr>
          <p:spPr>
            <a:xfrm>
              <a:off x="3465156" y="1579436"/>
              <a:ext cx="498329" cy="334368"/>
            </a:xfrm>
            <a:custGeom>
              <a:avLst/>
              <a:gdLst/>
              <a:ahLst/>
              <a:cxnLst/>
              <a:rect l="l" t="t" r="r" b="b"/>
              <a:pathLst>
                <a:path w="15540" h="10427" extrusionOk="0">
                  <a:moveTo>
                    <a:pt x="1120" y="0"/>
                  </a:moveTo>
                  <a:lnTo>
                    <a:pt x="1" y="10426"/>
                  </a:lnTo>
                  <a:lnTo>
                    <a:pt x="14354" y="10426"/>
                  </a:lnTo>
                  <a:lnTo>
                    <a:pt x="1554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7"/>
            <p:cNvSpPr/>
            <p:nvPr/>
          </p:nvSpPr>
          <p:spPr>
            <a:xfrm>
              <a:off x="3485006" y="1603551"/>
              <a:ext cx="449009" cy="292552"/>
            </a:xfrm>
            <a:custGeom>
              <a:avLst/>
              <a:gdLst/>
              <a:ahLst/>
              <a:cxnLst/>
              <a:rect l="l" t="t" r="r" b="b"/>
              <a:pathLst>
                <a:path w="14002" h="9123" extrusionOk="0">
                  <a:moveTo>
                    <a:pt x="1086" y="0"/>
                  </a:moveTo>
                  <a:lnTo>
                    <a:pt x="0" y="9123"/>
                  </a:lnTo>
                  <a:lnTo>
                    <a:pt x="12949" y="9123"/>
                  </a:lnTo>
                  <a:lnTo>
                    <a:pt x="140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7"/>
            <p:cNvSpPr/>
            <p:nvPr/>
          </p:nvSpPr>
          <p:spPr>
            <a:xfrm>
              <a:off x="3568574" y="1652839"/>
              <a:ext cx="275428" cy="193976"/>
            </a:xfrm>
            <a:custGeom>
              <a:avLst/>
              <a:gdLst/>
              <a:ahLst/>
              <a:cxnLst/>
              <a:rect l="l" t="t" r="r" b="b"/>
              <a:pathLst>
                <a:path w="8589" h="6049" extrusionOk="0">
                  <a:moveTo>
                    <a:pt x="669" y="0"/>
                  </a:moveTo>
                  <a:lnTo>
                    <a:pt x="1" y="6049"/>
                  </a:lnTo>
                  <a:lnTo>
                    <a:pt x="8171" y="6049"/>
                  </a:lnTo>
                  <a:lnTo>
                    <a:pt x="858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7"/>
            <p:cNvSpPr/>
            <p:nvPr/>
          </p:nvSpPr>
          <p:spPr>
            <a:xfrm>
              <a:off x="3925421" y="1710688"/>
              <a:ext cx="116854" cy="204719"/>
            </a:xfrm>
            <a:custGeom>
              <a:avLst/>
              <a:gdLst/>
              <a:ahLst/>
              <a:cxnLst/>
              <a:rect l="l" t="t" r="r" b="b"/>
              <a:pathLst>
                <a:path w="3644" h="6384" extrusionOk="0">
                  <a:moveTo>
                    <a:pt x="719" y="1"/>
                  </a:moveTo>
                  <a:lnTo>
                    <a:pt x="669" y="402"/>
                  </a:lnTo>
                  <a:lnTo>
                    <a:pt x="673" y="409"/>
                  </a:lnTo>
                  <a:lnTo>
                    <a:pt x="719" y="1"/>
                  </a:lnTo>
                  <a:close/>
                  <a:moveTo>
                    <a:pt x="673" y="409"/>
                  </a:moveTo>
                  <a:lnTo>
                    <a:pt x="1" y="6333"/>
                  </a:lnTo>
                  <a:lnTo>
                    <a:pt x="3643" y="6383"/>
                  </a:lnTo>
                  <a:lnTo>
                    <a:pt x="673" y="409"/>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 name="Google Shape;140;p7"/>
          <p:cNvGrpSpPr/>
          <p:nvPr/>
        </p:nvGrpSpPr>
        <p:grpSpPr>
          <a:xfrm>
            <a:off x="3922214" y="644989"/>
            <a:ext cx="381507" cy="581929"/>
            <a:chOff x="3922214" y="644989"/>
            <a:chExt cx="381507" cy="581929"/>
          </a:xfrm>
        </p:grpSpPr>
        <p:sp>
          <p:nvSpPr>
            <p:cNvPr id="141" name="Google Shape;141;p7"/>
            <p:cNvSpPr/>
            <p:nvPr/>
          </p:nvSpPr>
          <p:spPr>
            <a:xfrm>
              <a:off x="3922214" y="644989"/>
              <a:ext cx="381507" cy="581929"/>
            </a:xfrm>
            <a:custGeom>
              <a:avLst/>
              <a:gdLst/>
              <a:ahLst/>
              <a:cxnLst/>
              <a:rect l="l" t="t" r="r" b="b"/>
              <a:pathLst>
                <a:path w="11897" h="18147" extrusionOk="0">
                  <a:moveTo>
                    <a:pt x="0" y="1"/>
                  </a:moveTo>
                  <a:lnTo>
                    <a:pt x="0" y="18146"/>
                  </a:lnTo>
                  <a:lnTo>
                    <a:pt x="11897" y="18146"/>
                  </a:lnTo>
                  <a:lnTo>
                    <a:pt x="1189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7"/>
            <p:cNvSpPr/>
            <p:nvPr/>
          </p:nvSpPr>
          <p:spPr>
            <a:xfrm>
              <a:off x="3937735" y="665897"/>
              <a:ext cx="348862" cy="540658"/>
            </a:xfrm>
            <a:custGeom>
              <a:avLst/>
              <a:gdLst/>
              <a:ahLst/>
              <a:cxnLst/>
              <a:rect l="l" t="t" r="r" b="b"/>
              <a:pathLst>
                <a:path w="10879" h="16860" extrusionOk="0">
                  <a:moveTo>
                    <a:pt x="1" y="0"/>
                  </a:moveTo>
                  <a:lnTo>
                    <a:pt x="1" y="16859"/>
                  </a:lnTo>
                  <a:lnTo>
                    <a:pt x="10878" y="16859"/>
                  </a:lnTo>
                  <a:lnTo>
                    <a:pt x="10878" y="0"/>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7"/>
            <p:cNvSpPr/>
            <p:nvPr/>
          </p:nvSpPr>
          <p:spPr>
            <a:xfrm>
              <a:off x="4064722" y="848073"/>
              <a:ext cx="95946" cy="176307"/>
            </a:xfrm>
            <a:custGeom>
              <a:avLst/>
              <a:gdLst/>
              <a:ahLst/>
              <a:cxnLst/>
              <a:rect l="l" t="t" r="r" b="b"/>
              <a:pathLst>
                <a:path w="2992" h="5498" extrusionOk="0">
                  <a:moveTo>
                    <a:pt x="1" y="0"/>
                  </a:moveTo>
                  <a:lnTo>
                    <a:pt x="1" y="5497"/>
                  </a:lnTo>
                  <a:lnTo>
                    <a:pt x="2992" y="5497"/>
                  </a:lnTo>
                  <a:lnTo>
                    <a:pt x="2992"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 name="Google Shape;144;p7"/>
          <p:cNvGrpSpPr/>
          <p:nvPr/>
        </p:nvGrpSpPr>
        <p:grpSpPr>
          <a:xfrm>
            <a:off x="3459801" y="499787"/>
            <a:ext cx="219181" cy="334368"/>
            <a:chOff x="3459801" y="499787"/>
            <a:chExt cx="219181" cy="334368"/>
          </a:xfrm>
        </p:grpSpPr>
        <p:sp>
          <p:nvSpPr>
            <p:cNvPr id="145" name="Google Shape;145;p7"/>
            <p:cNvSpPr/>
            <p:nvPr/>
          </p:nvSpPr>
          <p:spPr>
            <a:xfrm>
              <a:off x="3459801" y="499787"/>
              <a:ext cx="219181" cy="334368"/>
            </a:xfrm>
            <a:custGeom>
              <a:avLst/>
              <a:gdLst/>
              <a:ahLst/>
              <a:cxnLst/>
              <a:rect l="l" t="t" r="r" b="b"/>
              <a:pathLst>
                <a:path w="6835" h="10427" extrusionOk="0">
                  <a:moveTo>
                    <a:pt x="1" y="1"/>
                  </a:moveTo>
                  <a:lnTo>
                    <a:pt x="1" y="10427"/>
                  </a:lnTo>
                  <a:lnTo>
                    <a:pt x="6835" y="10427"/>
                  </a:lnTo>
                  <a:lnTo>
                    <a:pt x="683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7"/>
            <p:cNvSpPr/>
            <p:nvPr/>
          </p:nvSpPr>
          <p:spPr>
            <a:xfrm>
              <a:off x="3468908" y="511588"/>
              <a:ext cx="200422" cy="310798"/>
            </a:xfrm>
            <a:custGeom>
              <a:avLst/>
              <a:gdLst/>
              <a:ahLst/>
              <a:cxnLst/>
              <a:rect l="l" t="t" r="r" b="b"/>
              <a:pathLst>
                <a:path w="6250" h="9692" extrusionOk="0">
                  <a:moveTo>
                    <a:pt x="1" y="0"/>
                  </a:moveTo>
                  <a:lnTo>
                    <a:pt x="1" y="9691"/>
                  </a:lnTo>
                  <a:lnTo>
                    <a:pt x="6250" y="9691"/>
                  </a:lnTo>
                  <a:lnTo>
                    <a:pt x="6250" y="0"/>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7"/>
            <p:cNvSpPr/>
            <p:nvPr/>
          </p:nvSpPr>
          <p:spPr>
            <a:xfrm>
              <a:off x="3541797" y="616064"/>
              <a:ext cx="55220" cy="101814"/>
            </a:xfrm>
            <a:custGeom>
              <a:avLst/>
              <a:gdLst/>
              <a:ahLst/>
              <a:cxnLst/>
              <a:rect l="l" t="t" r="r" b="b"/>
              <a:pathLst>
                <a:path w="1722" h="3175" extrusionOk="0">
                  <a:moveTo>
                    <a:pt x="0" y="0"/>
                  </a:moveTo>
                  <a:lnTo>
                    <a:pt x="0" y="3175"/>
                  </a:lnTo>
                  <a:lnTo>
                    <a:pt x="1721" y="3175"/>
                  </a:lnTo>
                  <a:lnTo>
                    <a:pt x="1721"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6" name="İçerik Yer Tutucusu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515034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76"/>
        <p:cNvGrpSpPr/>
        <p:nvPr/>
      </p:nvGrpSpPr>
      <p:grpSpPr>
        <a:xfrm>
          <a:off x="0" y="0"/>
          <a:ext cx="0" cy="0"/>
          <a:chOff x="0" y="0"/>
          <a:chExt cx="0" cy="0"/>
        </a:xfrm>
      </p:grpSpPr>
      <p:sp>
        <p:nvSpPr>
          <p:cNvPr id="177" name="Google Shape;177;p9"/>
          <p:cNvSpPr/>
          <p:nvPr/>
        </p:nvSpPr>
        <p:spPr>
          <a:xfrm>
            <a:off x="-731" y="4672701"/>
            <a:ext cx="9143833" cy="475558"/>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9"/>
          <p:cNvSpPr/>
          <p:nvPr/>
        </p:nvSpPr>
        <p:spPr>
          <a:xfrm>
            <a:off x="4572000" y="-125"/>
            <a:ext cx="45720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9"/>
          <p:cNvSpPr txBox="1">
            <a:spLocks noGrp="1"/>
          </p:cNvSpPr>
          <p:nvPr>
            <p:ph type="title"/>
          </p:nvPr>
        </p:nvSpPr>
        <p:spPr>
          <a:xfrm>
            <a:off x="720000" y="1233175"/>
            <a:ext cx="35907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80" name="Google Shape;180;p9"/>
          <p:cNvSpPr txBox="1">
            <a:spLocks noGrp="1"/>
          </p:cNvSpPr>
          <p:nvPr>
            <p:ph type="subTitle" idx="1"/>
          </p:nvPr>
        </p:nvSpPr>
        <p:spPr>
          <a:xfrm>
            <a:off x="720000" y="2803075"/>
            <a:ext cx="35907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81" name="Google Shape;181;p9"/>
          <p:cNvSpPr txBox="1">
            <a:spLocks noGrp="1"/>
          </p:cNvSpPr>
          <p:nvPr>
            <p:ph type="body" idx="2"/>
          </p:nvPr>
        </p:nvSpPr>
        <p:spPr>
          <a:xfrm>
            <a:off x="4939500" y="724075"/>
            <a:ext cx="3484500" cy="3695100"/>
          </a:xfrm>
          <a:prstGeom prst="rect">
            <a:avLst/>
          </a:prstGeom>
        </p:spPr>
        <p:txBody>
          <a:bodyPr spcFirstLastPara="1" wrap="square" lIns="91425" tIns="91425" rIns="91425" bIns="91425" anchor="ctr" anchorCtr="0">
            <a:noAutofit/>
          </a:bodyPr>
          <a:lstStyle>
            <a:lvl1pPr marL="457200" lvl="0" indent="-298450" rtl="0">
              <a:spcBef>
                <a:spcPts val="0"/>
              </a:spcBef>
              <a:spcAft>
                <a:spcPts val="0"/>
              </a:spcAft>
              <a:buSzPts val="11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82"/>
        <p:cNvGrpSpPr/>
        <p:nvPr/>
      </p:nvGrpSpPr>
      <p:grpSpPr>
        <a:xfrm>
          <a:off x="0" y="0"/>
          <a:ext cx="0" cy="0"/>
          <a:chOff x="0" y="0"/>
          <a:chExt cx="0" cy="0"/>
        </a:xfrm>
      </p:grpSpPr>
      <p:sp>
        <p:nvSpPr>
          <p:cNvPr id="183" name="Google Shape;183;p10"/>
          <p:cNvSpPr/>
          <p:nvPr/>
        </p:nvSpPr>
        <p:spPr>
          <a:xfrm>
            <a:off x="-731" y="4672701"/>
            <a:ext cx="9143833" cy="475558"/>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0"/>
          <p:cNvSpPr txBox="1">
            <a:spLocks noGrp="1"/>
          </p:cNvSpPr>
          <p:nvPr>
            <p:ph type="body" idx="1"/>
          </p:nvPr>
        </p:nvSpPr>
        <p:spPr>
          <a:xfrm>
            <a:off x="726600" y="3995700"/>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100"/>
              <a:buNone/>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85"/>
        <p:cNvGrpSpPr/>
        <p:nvPr/>
      </p:nvGrpSpPr>
      <p:grpSpPr>
        <a:xfrm>
          <a:off x="0" y="0"/>
          <a:ext cx="0" cy="0"/>
          <a:chOff x="0" y="0"/>
          <a:chExt cx="0" cy="0"/>
        </a:xfrm>
      </p:grpSpPr>
      <p:sp>
        <p:nvSpPr>
          <p:cNvPr id="186" name="Google Shape;186;p11"/>
          <p:cNvSpPr/>
          <p:nvPr/>
        </p:nvSpPr>
        <p:spPr>
          <a:xfrm>
            <a:off x="-731" y="4672701"/>
            <a:ext cx="9143833" cy="475558"/>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txBox="1">
            <a:spLocks noGrp="1"/>
          </p:cNvSpPr>
          <p:nvPr>
            <p:ph type="title" hasCustomPrompt="1"/>
          </p:nvPr>
        </p:nvSpPr>
        <p:spPr>
          <a:xfrm>
            <a:off x="720000" y="1106125"/>
            <a:ext cx="77040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88" name="Google Shape;188;p11"/>
          <p:cNvSpPr txBox="1">
            <a:spLocks noGrp="1"/>
          </p:cNvSpPr>
          <p:nvPr>
            <p:ph type="body" idx="1"/>
          </p:nvPr>
        </p:nvSpPr>
        <p:spPr>
          <a:xfrm>
            <a:off x="720000" y="3152225"/>
            <a:ext cx="7704000" cy="1300800"/>
          </a:xfrm>
          <a:prstGeom prst="rect">
            <a:avLst/>
          </a:prstGeom>
        </p:spPr>
        <p:txBody>
          <a:bodyPr spcFirstLastPara="1" wrap="square" lIns="91425" tIns="91425" rIns="91425" bIns="91425" anchor="t" anchorCtr="0">
            <a:noAutofit/>
          </a:bodyPr>
          <a:lstStyle>
            <a:lvl1pPr marL="457200" lvl="0" indent="-298450" algn="ctr" rtl="0">
              <a:spcBef>
                <a:spcPts val="0"/>
              </a:spcBef>
              <a:spcAft>
                <a:spcPts val="0"/>
              </a:spcAft>
              <a:buSzPts val="1100"/>
              <a:buChar char="●"/>
              <a:defRPr/>
            </a:lvl1pPr>
            <a:lvl2pPr marL="914400" lvl="1" indent="-298450" algn="ctr" rtl="0">
              <a:spcBef>
                <a:spcPts val="1600"/>
              </a:spcBef>
              <a:spcAft>
                <a:spcPts val="0"/>
              </a:spcAft>
              <a:buSzPts val="1100"/>
              <a:buChar char="○"/>
              <a:defRPr/>
            </a:lvl2pPr>
            <a:lvl3pPr marL="1371600" lvl="2" indent="-298450" algn="ctr" rtl="0">
              <a:spcBef>
                <a:spcPts val="1600"/>
              </a:spcBef>
              <a:spcAft>
                <a:spcPts val="0"/>
              </a:spcAft>
              <a:buSzPts val="1100"/>
              <a:buChar char="■"/>
              <a:defRPr/>
            </a:lvl3pPr>
            <a:lvl4pPr marL="1828800" lvl="3" indent="-298450" algn="ctr" rtl="0">
              <a:spcBef>
                <a:spcPts val="1600"/>
              </a:spcBef>
              <a:spcAft>
                <a:spcPts val="0"/>
              </a:spcAft>
              <a:buSzPts val="1100"/>
              <a:buChar char="●"/>
              <a:defRPr/>
            </a:lvl4pPr>
            <a:lvl5pPr marL="2286000" lvl="4" indent="-298450" algn="ctr" rtl="0">
              <a:spcBef>
                <a:spcPts val="1600"/>
              </a:spcBef>
              <a:spcAft>
                <a:spcPts val="0"/>
              </a:spcAft>
              <a:buSzPts val="1100"/>
              <a:buChar char="○"/>
              <a:defRPr/>
            </a:lvl5pPr>
            <a:lvl6pPr marL="2743200" lvl="5" indent="-298450" algn="ctr" rtl="0">
              <a:spcBef>
                <a:spcPts val="1600"/>
              </a:spcBef>
              <a:spcAft>
                <a:spcPts val="0"/>
              </a:spcAft>
              <a:buSzPts val="1100"/>
              <a:buChar char="■"/>
              <a:defRPr/>
            </a:lvl6pPr>
            <a:lvl7pPr marL="3200400" lvl="6" indent="-298450" algn="ctr" rtl="0">
              <a:spcBef>
                <a:spcPts val="1600"/>
              </a:spcBef>
              <a:spcAft>
                <a:spcPts val="0"/>
              </a:spcAft>
              <a:buSzPts val="1100"/>
              <a:buChar char="●"/>
              <a:defRPr/>
            </a:lvl7pPr>
            <a:lvl8pPr marL="3657600" lvl="7" indent="-298450" algn="ctr" rtl="0">
              <a:spcBef>
                <a:spcPts val="1600"/>
              </a:spcBef>
              <a:spcAft>
                <a:spcPts val="0"/>
              </a:spcAft>
              <a:buSzPts val="1100"/>
              <a:buChar char="○"/>
              <a:defRPr/>
            </a:lvl8pPr>
            <a:lvl9pPr marL="4114800" lvl="8" indent="-298450" algn="ctr" rtl="0">
              <a:spcBef>
                <a:spcPts val="1600"/>
              </a:spcBef>
              <a:spcAft>
                <a:spcPts val="1600"/>
              </a:spcAft>
              <a:buSzPts val="11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8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CUSTOM_7">
    <p:spTree>
      <p:nvGrpSpPr>
        <p:cNvPr id="1" name="Shape 190"/>
        <p:cNvGrpSpPr/>
        <p:nvPr/>
      </p:nvGrpSpPr>
      <p:grpSpPr>
        <a:xfrm>
          <a:off x="0" y="0"/>
          <a:ext cx="0" cy="0"/>
          <a:chOff x="0" y="0"/>
          <a:chExt cx="0" cy="0"/>
        </a:xfrm>
      </p:grpSpPr>
      <p:sp>
        <p:nvSpPr>
          <p:cNvPr id="192" name="Google Shape;192;p13"/>
          <p:cNvSpPr txBox="1">
            <a:spLocks noGrp="1"/>
          </p:cNvSpPr>
          <p:nvPr>
            <p:ph type="subTitle" idx="1"/>
          </p:nvPr>
        </p:nvSpPr>
        <p:spPr>
          <a:xfrm>
            <a:off x="2428325" y="1665600"/>
            <a:ext cx="2044800" cy="6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100"/>
              <a:buNone/>
              <a:defRPr sz="1600">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93" name="Google Shape;193;p13"/>
          <p:cNvSpPr txBox="1">
            <a:spLocks noGrp="1"/>
          </p:cNvSpPr>
          <p:nvPr>
            <p:ph type="subTitle" idx="2"/>
          </p:nvPr>
        </p:nvSpPr>
        <p:spPr>
          <a:xfrm>
            <a:off x="2428314" y="2307150"/>
            <a:ext cx="2044800" cy="18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94" name="Google Shape;194;p13"/>
          <p:cNvSpPr txBox="1">
            <a:spLocks noGrp="1"/>
          </p:cNvSpPr>
          <p:nvPr>
            <p:ph type="subTitle" idx="3"/>
          </p:nvPr>
        </p:nvSpPr>
        <p:spPr>
          <a:xfrm>
            <a:off x="2428325" y="2696549"/>
            <a:ext cx="2044800" cy="6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100"/>
              <a:buNone/>
              <a:defRPr sz="1600">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95" name="Google Shape;195;p13"/>
          <p:cNvSpPr txBox="1">
            <a:spLocks noGrp="1"/>
          </p:cNvSpPr>
          <p:nvPr>
            <p:ph type="subTitle" idx="4"/>
          </p:nvPr>
        </p:nvSpPr>
        <p:spPr>
          <a:xfrm>
            <a:off x="2428314" y="3338140"/>
            <a:ext cx="2044800" cy="18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96" name="Google Shape;196;p13"/>
          <p:cNvSpPr txBox="1">
            <a:spLocks noGrp="1"/>
          </p:cNvSpPr>
          <p:nvPr>
            <p:ph type="subTitle" idx="5"/>
          </p:nvPr>
        </p:nvSpPr>
        <p:spPr>
          <a:xfrm>
            <a:off x="2428321" y="3727550"/>
            <a:ext cx="2044800" cy="647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100"/>
              <a:buNone/>
              <a:defRPr sz="1600">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97" name="Google Shape;197;p13"/>
          <p:cNvSpPr txBox="1">
            <a:spLocks noGrp="1"/>
          </p:cNvSpPr>
          <p:nvPr>
            <p:ph type="subTitle" idx="6"/>
          </p:nvPr>
        </p:nvSpPr>
        <p:spPr>
          <a:xfrm>
            <a:off x="2428314" y="4369150"/>
            <a:ext cx="2044800" cy="18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100"/>
              <a:buNone/>
              <a:defRPr/>
            </a:lvl1pPr>
            <a:lvl2pPr lvl="1" algn="ctr" rtl="0">
              <a:lnSpc>
                <a:spcPct val="100000"/>
              </a:lnSpc>
              <a:spcBef>
                <a:spcPts val="0"/>
              </a:spcBef>
              <a:spcAft>
                <a:spcPts val="0"/>
              </a:spcAft>
              <a:buSzPts val="1100"/>
              <a:buNone/>
              <a:defRPr/>
            </a:lvl2pPr>
            <a:lvl3pPr lvl="2" algn="ctr" rtl="0">
              <a:lnSpc>
                <a:spcPct val="100000"/>
              </a:lnSpc>
              <a:spcBef>
                <a:spcPts val="0"/>
              </a:spcBef>
              <a:spcAft>
                <a:spcPts val="0"/>
              </a:spcAft>
              <a:buSzPts val="1100"/>
              <a:buNone/>
              <a:defRPr/>
            </a:lvl3pPr>
            <a:lvl4pPr lvl="3" algn="ctr" rtl="0">
              <a:lnSpc>
                <a:spcPct val="100000"/>
              </a:lnSpc>
              <a:spcBef>
                <a:spcPts val="0"/>
              </a:spcBef>
              <a:spcAft>
                <a:spcPts val="0"/>
              </a:spcAft>
              <a:buSzPts val="1100"/>
              <a:buNone/>
              <a:defRPr/>
            </a:lvl4pPr>
            <a:lvl5pPr lvl="4" algn="ctr" rtl="0">
              <a:lnSpc>
                <a:spcPct val="100000"/>
              </a:lnSpc>
              <a:spcBef>
                <a:spcPts val="0"/>
              </a:spcBef>
              <a:spcAft>
                <a:spcPts val="0"/>
              </a:spcAft>
              <a:buSzPts val="1100"/>
              <a:buNone/>
              <a:defRPr/>
            </a:lvl5pPr>
            <a:lvl6pPr lvl="5" algn="ctr" rtl="0">
              <a:lnSpc>
                <a:spcPct val="100000"/>
              </a:lnSpc>
              <a:spcBef>
                <a:spcPts val="0"/>
              </a:spcBef>
              <a:spcAft>
                <a:spcPts val="0"/>
              </a:spcAft>
              <a:buSzPts val="1100"/>
              <a:buNone/>
              <a:defRPr/>
            </a:lvl6pPr>
            <a:lvl7pPr lvl="6" algn="ctr" rtl="0">
              <a:lnSpc>
                <a:spcPct val="100000"/>
              </a:lnSpc>
              <a:spcBef>
                <a:spcPts val="0"/>
              </a:spcBef>
              <a:spcAft>
                <a:spcPts val="0"/>
              </a:spcAft>
              <a:buSzPts val="1100"/>
              <a:buNone/>
              <a:defRPr/>
            </a:lvl7pPr>
            <a:lvl8pPr lvl="7" algn="ctr" rtl="0">
              <a:lnSpc>
                <a:spcPct val="100000"/>
              </a:lnSpc>
              <a:spcBef>
                <a:spcPts val="0"/>
              </a:spcBef>
              <a:spcAft>
                <a:spcPts val="0"/>
              </a:spcAft>
              <a:buSzPts val="1100"/>
              <a:buNone/>
              <a:defRPr/>
            </a:lvl8pPr>
            <a:lvl9pPr lvl="8" algn="ctr" rtl="0">
              <a:lnSpc>
                <a:spcPct val="100000"/>
              </a:lnSpc>
              <a:spcBef>
                <a:spcPts val="0"/>
              </a:spcBef>
              <a:spcAft>
                <a:spcPts val="0"/>
              </a:spcAft>
              <a:buSzPts val="1100"/>
              <a:buNone/>
              <a:defRPr/>
            </a:lvl9pPr>
          </a:lstStyle>
          <a:p>
            <a:endParaRPr/>
          </a:p>
        </p:txBody>
      </p:sp>
      <p:sp>
        <p:nvSpPr>
          <p:cNvPr id="198" name="Google Shape;198;p13"/>
          <p:cNvSpPr txBox="1">
            <a:spLocks noGrp="1"/>
          </p:cNvSpPr>
          <p:nvPr>
            <p:ph type="subTitle" idx="7"/>
          </p:nvPr>
        </p:nvSpPr>
        <p:spPr>
          <a:xfrm>
            <a:off x="4670975" y="1665600"/>
            <a:ext cx="2044800" cy="6417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2100"/>
              <a:buNone/>
              <a:defRPr sz="1600">
                <a:solidFill>
                  <a:schemeClr val="dk1"/>
                </a:solidFill>
                <a:latin typeface="Lilita One"/>
                <a:ea typeface="Lilita One"/>
                <a:cs typeface="Lilita One"/>
                <a:sym typeface="Lilita One"/>
              </a:defRPr>
            </a:lvl1pPr>
            <a:lvl2pPr lvl="1" algn="r" rtl="0">
              <a:lnSpc>
                <a:spcPct val="100000"/>
              </a:lnSpc>
              <a:spcBef>
                <a:spcPts val="0"/>
              </a:spcBef>
              <a:spcAft>
                <a:spcPts val="0"/>
              </a:spcAft>
              <a:buSzPts val="2100"/>
              <a:buNone/>
              <a:defRPr sz="2100"/>
            </a:lvl2pPr>
            <a:lvl3pPr lvl="2" algn="r" rtl="0">
              <a:lnSpc>
                <a:spcPct val="100000"/>
              </a:lnSpc>
              <a:spcBef>
                <a:spcPts val="0"/>
              </a:spcBef>
              <a:spcAft>
                <a:spcPts val="0"/>
              </a:spcAft>
              <a:buSzPts val="2100"/>
              <a:buNone/>
              <a:defRPr sz="2100"/>
            </a:lvl3pPr>
            <a:lvl4pPr lvl="3" algn="r" rtl="0">
              <a:lnSpc>
                <a:spcPct val="100000"/>
              </a:lnSpc>
              <a:spcBef>
                <a:spcPts val="0"/>
              </a:spcBef>
              <a:spcAft>
                <a:spcPts val="0"/>
              </a:spcAft>
              <a:buSzPts val="2100"/>
              <a:buNone/>
              <a:defRPr sz="2100"/>
            </a:lvl4pPr>
            <a:lvl5pPr lvl="4" algn="r" rtl="0">
              <a:lnSpc>
                <a:spcPct val="100000"/>
              </a:lnSpc>
              <a:spcBef>
                <a:spcPts val="0"/>
              </a:spcBef>
              <a:spcAft>
                <a:spcPts val="0"/>
              </a:spcAft>
              <a:buSzPts val="2100"/>
              <a:buNone/>
              <a:defRPr sz="2100"/>
            </a:lvl5pPr>
            <a:lvl6pPr lvl="5" algn="r" rtl="0">
              <a:lnSpc>
                <a:spcPct val="100000"/>
              </a:lnSpc>
              <a:spcBef>
                <a:spcPts val="0"/>
              </a:spcBef>
              <a:spcAft>
                <a:spcPts val="0"/>
              </a:spcAft>
              <a:buSzPts val="2100"/>
              <a:buNone/>
              <a:defRPr sz="2100"/>
            </a:lvl6pPr>
            <a:lvl7pPr lvl="6" algn="r" rtl="0">
              <a:lnSpc>
                <a:spcPct val="100000"/>
              </a:lnSpc>
              <a:spcBef>
                <a:spcPts val="0"/>
              </a:spcBef>
              <a:spcAft>
                <a:spcPts val="0"/>
              </a:spcAft>
              <a:buSzPts val="2100"/>
              <a:buNone/>
              <a:defRPr sz="2100"/>
            </a:lvl7pPr>
            <a:lvl8pPr lvl="7" algn="r" rtl="0">
              <a:lnSpc>
                <a:spcPct val="100000"/>
              </a:lnSpc>
              <a:spcBef>
                <a:spcPts val="0"/>
              </a:spcBef>
              <a:spcAft>
                <a:spcPts val="0"/>
              </a:spcAft>
              <a:buSzPts val="2100"/>
              <a:buNone/>
              <a:defRPr sz="2100"/>
            </a:lvl8pPr>
            <a:lvl9pPr lvl="8" algn="r" rtl="0">
              <a:lnSpc>
                <a:spcPct val="100000"/>
              </a:lnSpc>
              <a:spcBef>
                <a:spcPts val="0"/>
              </a:spcBef>
              <a:spcAft>
                <a:spcPts val="0"/>
              </a:spcAft>
              <a:buSzPts val="2100"/>
              <a:buNone/>
              <a:defRPr sz="2100"/>
            </a:lvl9pPr>
          </a:lstStyle>
          <a:p>
            <a:endParaRPr/>
          </a:p>
        </p:txBody>
      </p:sp>
      <p:sp>
        <p:nvSpPr>
          <p:cNvPr id="199" name="Google Shape;199;p13"/>
          <p:cNvSpPr txBox="1">
            <a:spLocks noGrp="1"/>
          </p:cNvSpPr>
          <p:nvPr>
            <p:ph type="subTitle" idx="8"/>
          </p:nvPr>
        </p:nvSpPr>
        <p:spPr>
          <a:xfrm>
            <a:off x="4670964" y="2307150"/>
            <a:ext cx="2044800" cy="180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a:lvl1pPr>
            <a:lvl2pPr lvl="1" algn="r" rtl="0">
              <a:lnSpc>
                <a:spcPct val="100000"/>
              </a:lnSpc>
              <a:spcBef>
                <a:spcPts val="0"/>
              </a:spcBef>
              <a:spcAft>
                <a:spcPts val="0"/>
              </a:spcAft>
              <a:buSzPts val="1100"/>
              <a:buNone/>
              <a:defRPr/>
            </a:lvl2pPr>
            <a:lvl3pPr lvl="2" algn="r" rtl="0">
              <a:lnSpc>
                <a:spcPct val="100000"/>
              </a:lnSpc>
              <a:spcBef>
                <a:spcPts val="0"/>
              </a:spcBef>
              <a:spcAft>
                <a:spcPts val="0"/>
              </a:spcAft>
              <a:buSzPts val="1100"/>
              <a:buNone/>
              <a:defRPr/>
            </a:lvl3pPr>
            <a:lvl4pPr lvl="3" algn="r" rtl="0">
              <a:lnSpc>
                <a:spcPct val="100000"/>
              </a:lnSpc>
              <a:spcBef>
                <a:spcPts val="0"/>
              </a:spcBef>
              <a:spcAft>
                <a:spcPts val="0"/>
              </a:spcAft>
              <a:buSzPts val="1100"/>
              <a:buNone/>
              <a:defRPr/>
            </a:lvl4pPr>
            <a:lvl5pPr lvl="4" algn="r" rtl="0">
              <a:lnSpc>
                <a:spcPct val="100000"/>
              </a:lnSpc>
              <a:spcBef>
                <a:spcPts val="0"/>
              </a:spcBef>
              <a:spcAft>
                <a:spcPts val="0"/>
              </a:spcAft>
              <a:buSzPts val="1100"/>
              <a:buNone/>
              <a:defRPr/>
            </a:lvl5pPr>
            <a:lvl6pPr lvl="5" algn="r" rtl="0">
              <a:lnSpc>
                <a:spcPct val="100000"/>
              </a:lnSpc>
              <a:spcBef>
                <a:spcPts val="0"/>
              </a:spcBef>
              <a:spcAft>
                <a:spcPts val="0"/>
              </a:spcAft>
              <a:buSzPts val="1100"/>
              <a:buNone/>
              <a:defRPr/>
            </a:lvl6pPr>
            <a:lvl7pPr lvl="6" algn="r" rtl="0">
              <a:lnSpc>
                <a:spcPct val="100000"/>
              </a:lnSpc>
              <a:spcBef>
                <a:spcPts val="0"/>
              </a:spcBef>
              <a:spcAft>
                <a:spcPts val="0"/>
              </a:spcAft>
              <a:buSzPts val="1100"/>
              <a:buNone/>
              <a:defRPr/>
            </a:lvl7pPr>
            <a:lvl8pPr lvl="7" algn="r" rtl="0">
              <a:lnSpc>
                <a:spcPct val="100000"/>
              </a:lnSpc>
              <a:spcBef>
                <a:spcPts val="0"/>
              </a:spcBef>
              <a:spcAft>
                <a:spcPts val="0"/>
              </a:spcAft>
              <a:buSzPts val="1100"/>
              <a:buNone/>
              <a:defRPr/>
            </a:lvl8pPr>
            <a:lvl9pPr lvl="8" algn="r" rtl="0">
              <a:lnSpc>
                <a:spcPct val="100000"/>
              </a:lnSpc>
              <a:spcBef>
                <a:spcPts val="0"/>
              </a:spcBef>
              <a:spcAft>
                <a:spcPts val="0"/>
              </a:spcAft>
              <a:buSzPts val="1100"/>
              <a:buNone/>
              <a:defRPr/>
            </a:lvl9pPr>
          </a:lstStyle>
          <a:p>
            <a:endParaRPr/>
          </a:p>
        </p:txBody>
      </p:sp>
      <p:sp>
        <p:nvSpPr>
          <p:cNvPr id="200" name="Google Shape;200;p13"/>
          <p:cNvSpPr txBox="1">
            <a:spLocks noGrp="1"/>
          </p:cNvSpPr>
          <p:nvPr>
            <p:ph type="subTitle" idx="9"/>
          </p:nvPr>
        </p:nvSpPr>
        <p:spPr>
          <a:xfrm>
            <a:off x="4670975" y="2696549"/>
            <a:ext cx="2044800" cy="6417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2100"/>
              <a:buNone/>
              <a:defRPr sz="1600">
                <a:solidFill>
                  <a:schemeClr val="dk1"/>
                </a:solidFill>
                <a:latin typeface="Lilita One"/>
                <a:ea typeface="Lilita One"/>
                <a:cs typeface="Lilita One"/>
                <a:sym typeface="Lilita One"/>
              </a:defRPr>
            </a:lvl1pPr>
            <a:lvl2pPr lvl="1" algn="r" rtl="0">
              <a:lnSpc>
                <a:spcPct val="100000"/>
              </a:lnSpc>
              <a:spcBef>
                <a:spcPts val="0"/>
              </a:spcBef>
              <a:spcAft>
                <a:spcPts val="0"/>
              </a:spcAft>
              <a:buSzPts val="2100"/>
              <a:buNone/>
              <a:defRPr sz="2100"/>
            </a:lvl2pPr>
            <a:lvl3pPr lvl="2" algn="r" rtl="0">
              <a:lnSpc>
                <a:spcPct val="100000"/>
              </a:lnSpc>
              <a:spcBef>
                <a:spcPts val="0"/>
              </a:spcBef>
              <a:spcAft>
                <a:spcPts val="0"/>
              </a:spcAft>
              <a:buSzPts val="2100"/>
              <a:buNone/>
              <a:defRPr sz="2100"/>
            </a:lvl3pPr>
            <a:lvl4pPr lvl="3" algn="r" rtl="0">
              <a:lnSpc>
                <a:spcPct val="100000"/>
              </a:lnSpc>
              <a:spcBef>
                <a:spcPts val="0"/>
              </a:spcBef>
              <a:spcAft>
                <a:spcPts val="0"/>
              </a:spcAft>
              <a:buSzPts val="2100"/>
              <a:buNone/>
              <a:defRPr sz="2100"/>
            </a:lvl4pPr>
            <a:lvl5pPr lvl="4" algn="r" rtl="0">
              <a:lnSpc>
                <a:spcPct val="100000"/>
              </a:lnSpc>
              <a:spcBef>
                <a:spcPts val="0"/>
              </a:spcBef>
              <a:spcAft>
                <a:spcPts val="0"/>
              </a:spcAft>
              <a:buSzPts val="2100"/>
              <a:buNone/>
              <a:defRPr sz="2100"/>
            </a:lvl5pPr>
            <a:lvl6pPr lvl="5" algn="r" rtl="0">
              <a:lnSpc>
                <a:spcPct val="100000"/>
              </a:lnSpc>
              <a:spcBef>
                <a:spcPts val="0"/>
              </a:spcBef>
              <a:spcAft>
                <a:spcPts val="0"/>
              </a:spcAft>
              <a:buSzPts val="2100"/>
              <a:buNone/>
              <a:defRPr sz="2100"/>
            </a:lvl6pPr>
            <a:lvl7pPr lvl="6" algn="r" rtl="0">
              <a:lnSpc>
                <a:spcPct val="100000"/>
              </a:lnSpc>
              <a:spcBef>
                <a:spcPts val="0"/>
              </a:spcBef>
              <a:spcAft>
                <a:spcPts val="0"/>
              </a:spcAft>
              <a:buSzPts val="2100"/>
              <a:buNone/>
              <a:defRPr sz="2100"/>
            </a:lvl7pPr>
            <a:lvl8pPr lvl="7" algn="r" rtl="0">
              <a:lnSpc>
                <a:spcPct val="100000"/>
              </a:lnSpc>
              <a:spcBef>
                <a:spcPts val="0"/>
              </a:spcBef>
              <a:spcAft>
                <a:spcPts val="0"/>
              </a:spcAft>
              <a:buSzPts val="2100"/>
              <a:buNone/>
              <a:defRPr sz="2100"/>
            </a:lvl8pPr>
            <a:lvl9pPr lvl="8" algn="r" rtl="0">
              <a:lnSpc>
                <a:spcPct val="100000"/>
              </a:lnSpc>
              <a:spcBef>
                <a:spcPts val="0"/>
              </a:spcBef>
              <a:spcAft>
                <a:spcPts val="0"/>
              </a:spcAft>
              <a:buSzPts val="2100"/>
              <a:buNone/>
              <a:defRPr sz="2100"/>
            </a:lvl9pPr>
          </a:lstStyle>
          <a:p>
            <a:endParaRPr/>
          </a:p>
        </p:txBody>
      </p:sp>
      <p:sp>
        <p:nvSpPr>
          <p:cNvPr id="201" name="Google Shape;201;p13"/>
          <p:cNvSpPr txBox="1">
            <a:spLocks noGrp="1"/>
          </p:cNvSpPr>
          <p:nvPr>
            <p:ph type="subTitle" idx="13"/>
          </p:nvPr>
        </p:nvSpPr>
        <p:spPr>
          <a:xfrm>
            <a:off x="4670964" y="3338140"/>
            <a:ext cx="2044800" cy="180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a:lvl1pPr>
            <a:lvl2pPr lvl="1" algn="r" rtl="0">
              <a:lnSpc>
                <a:spcPct val="100000"/>
              </a:lnSpc>
              <a:spcBef>
                <a:spcPts val="0"/>
              </a:spcBef>
              <a:spcAft>
                <a:spcPts val="0"/>
              </a:spcAft>
              <a:buSzPts val="1100"/>
              <a:buNone/>
              <a:defRPr/>
            </a:lvl2pPr>
            <a:lvl3pPr lvl="2" algn="r" rtl="0">
              <a:lnSpc>
                <a:spcPct val="100000"/>
              </a:lnSpc>
              <a:spcBef>
                <a:spcPts val="0"/>
              </a:spcBef>
              <a:spcAft>
                <a:spcPts val="0"/>
              </a:spcAft>
              <a:buSzPts val="1100"/>
              <a:buNone/>
              <a:defRPr/>
            </a:lvl3pPr>
            <a:lvl4pPr lvl="3" algn="r" rtl="0">
              <a:lnSpc>
                <a:spcPct val="100000"/>
              </a:lnSpc>
              <a:spcBef>
                <a:spcPts val="0"/>
              </a:spcBef>
              <a:spcAft>
                <a:spcPts val="0"/>
              </a:spcAft>
              <a:buSzPts val="1100"/>
              <a:buNone/>
              <a:defRPr/>
            </a:lvl4pPr>
            <a:lvl5pPr lvl="4" algn="r" rtl="0">
              <a:lnSpc>
                <a:spcPct val="100000"/>
              </a:lnSpc>
              <a:spcBef>
                <a:spcPts val="0"/>
              </a:spcBef>
              <a:spcAft>
                <a:spcPts val="0"/>
              </a:spcAft>
              <a:buSzPts val="1100"/>
              <a:buNone/>
              <a:defRPr/>
            </a:lvl5pPr>
            <a:lvl6pPr lvl="5" algn="r" rtl="0">
              <a:lnSpc>
                <a:spcPct val="100000"/>
              </a:lnSpc>
              <a:spcBef>
                <a:spcPts val="0"/>
              </a:spcBef>
              <a:spcAft>
                <a:spcPts val="0"/>
              </a:spcAft>
              <a:buSzPts val="1100"/>
              <a:buNone/>
              <a:defRPr/>
            </a:lvl6pPr>
            <a:lvl7pPr lvl="6" algn="r" rtl="0">
              <a:lnSpc>
                <a:spcPct val="100000"/>
              </a:lnSpc>
              <a:spcBef>
                <a:spcPts val="0"/>
              </a:spcBef>
              <a:spcAft>
                <a:spcPts val="0"/>
              </a:spcAft>
              <a:buSzPts val="1100"/>
              <a:buNone/>
              <a:defRPr/>
            </a:lvl7pPr>
            <a:lvl8pPr lvl="7" algn="r" rtl="0">
              <a:lnSpc>
                <a:spcPct val="100000"/>
              </a:lnSpc>
              <a:spcBef>
                <a:spcPts val="0"/>
              </a:spcBef>
              <a:spcAft>
                <a:spcPts val="0"/>
              </a:spcAft>
              <a:buSzPts val="1100"/>
              <a:buNone/>
              <a:defRPr/>
            </a:lvl8pPr>
            <a:lvl9pPr lvl="8" algn="r" rtl="0">
              <a:lnSpc>
                <a:spcPct val="100000"/>
              </a:lnSpc>
              <a:spcBef>
                <a:spcPts val="0"/>
              </a:spcBef>
              <a:spcAft>
                <a:spcPts val="0"/>
              </a:spcAft>
              <a:buSzPts val="1100"/>
              <a:buNone/>
              <a:defRPr/>
            </a:lvl9pPr>
          </a:lstStyle>
          <a:p>
            <a:endParaRPr/>
          </a:p>
        </p:txBody>
      </p:sp>
      <p:sp>
        <p:nvSpPr>
          <p:cNvPr id="202" name="Google Shape;202;p13"/>
          <p:cNvSpPr txBox="1">
            <a:spLocks noGrp="1"/>
          </p:cNvSpPr>
          <p:nvPr>
            <p:ph type="subTitle" idx="14"/>
          </p:nvPr>
        </p:nvSpPr>
        <p:spPr>
          <a:xfrm>
            <a:off x="4670971" y="3727550"/>
            <a:ext cx="2044800" cy="6477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2100"/>
              <a:buNone/>
              <a:defRPr sz="1600">
                <a:solidFill>
                  <a:schemeClr val="dk1"/>
                </a:solidFill>
                <a:latin typeface="Lilita One"/>
                <a:ea typeface="Lilita One"/>
                <a:cs typeface="Lilita One"/>
                <a:sym typeface="Lilita One"/>
              </a:defRPr>
            </a:lvl1pPr>
            <a:lvl2pPr lvl="1" algn="r" rtl="0">
              <a:lnSpc>
                <a:spcPct val="100000"/>
              </a:lnSpc>
              <a:spcBef>
                <a:spcPts val="0"/>
              </a:spcBef>
              <a:spcAft>
                <a:spcPts val="0"/>
              </a:spcAft>
              <a:buSzPts val="2100"/>
              <a:buNone/>
              <a:defRPr sz="2100"/>
            </a:lvl2pPr>
            <a:lvl3pPr lvl="2" algn="r" rtl="0">
              <a:lnSpc>
                <a:spcPct val="100000"/>
              </a:lnSpc>
              <a:spcBef>
                <a:spcPts val="0"/>
              </a:spcBef>
              <a:spcAft>
                <a:spcPts val="0"/>
              </a:spcAft>
              <a:buSzPts val="2100"/>
              <a:buNone/>
              <a:defRPr sz="2100"/>
            </a:lvl3pPr>
            <a:lvl4pPr lvl="3" algn="r" rtl="0">
              <a:lnSpc>
                <a:spcPct val="100000"/>
              </a:lnSpc>
              <a:spcBef>
                <a:spcPts val="0"/>
              </a:spcBef>
              <a:spcAft>
                <a:spcPts val="0"/>
              </a:spcAft>
              <a:buSzPts val="2100"/>
              <a:buNone/>
              <a:defRPr sz="2100"/>
            </a:lvl4pPr>
            <a:lvl5pPr lvl="4" algn="r" rtl="0">
              <a:lnSpc>
                <a:spcPct val="100000"/>
              </a:lnSpc>
              <a:spcBef>
                <a:spcPts val="0"/>
              </a:spcBef>
              <a:spcAft>
                <a:spcPts val="0"/>
              </a:spcAft>
              <a:buSzPts val="2100"/>
              <a:buNone/>
              <a:defRPr sz="2100"/>
            </a:lvl5pPr>
            <a:lvl6pPr lvl="5" algn="r" rtl="0">
              <a:lnSpc>
                <a:spcPct val="100000"/>
              </a:lnSpc>
              <a:spcBef>
                <a:spcPts val="0"/>
              </a:spcBef>
              <a:spcAft>
                <a:spcPts val="0"/>
              </a:spcAft>
              <a:buSzPts val="2100"/>
              <a:buNone/>
              <a:defRPr sz="2100"/>
            </a:lvl6pPr>
            <a:lvl7pPr lvl="6" algn="r" rtl="0">
              <a:lnSpc>
                <a:spcPct val="100000"/>
              </a:lnSpc>
              <a:spcBef>
                <a:spcPts val="0"/>
              </a:spcBef>
              <a:spcAft>
                <a:spcPts val="0"/>
              </a:spcAft>
              <a:buSzPts val="2100"/>
              <a:buNone/>
              <a:defRPr sz="2100"/>
            </a:lvl7pPr>
            <a:lvl8pPr lvl="7" algn="r" rtl="0">
              <a:lnSpc>
                <a:spcPct val="100000"/>
              </a:lnSpc>
              <a:spcBef>
                <a:spcPts val="0"/>
              </a:spcBef>
              <a:spcAft>
                <a:spcPts val="0"/>
              </a:spcAft>
              <a:buSzPts val="2100"/>
              <a:buNone/>
              <a:defRPr sz="2100"/>
            </a:lvl8pPr>
            <a:lvl9pPr lvl="8" algn="r" rtl="0">
              <a:lnSpc>
                <a:spcPct val="100000"/>
              </a:lnSpc>
              <a:spcBef>
                <a:spcPts val="0"/>
              </a:spcBef>
              <a:spcAft>
                <a:spcPts val="0"/>
              </a:spcAft>
              <a:buSzPts val="2100"/>
              <a:buNone/>
              <a:defRPr sz="2100"/>
            </a:lvl9pPr>
          </a:lstStyle>
          <a:p>
            <a:endParaRPr/>
          </a:p>
        </p:txBody>
      </p:sp>
      <p:sp>
        <p:nvSpPr>
          <p:cNvPr id="203" name="Google Shape;203;p13"/>
          <p:cNvSpPr txBox="1">
            <a:spLocks noGrp="1"/>
          </p:cNvSpPr>
          <p:nvPr>
            <p:ph type="subTitle" idx="15"/>
          </p:nvPr>
        </p:nvSpPr>
        <p:spPr>
          <a:xfrm>
            <a:off x="4670964" y="4369150"/>
            <a:ext cx="2044800" cy="180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a:lvl1pPr>
            <a:lvl2pPr lvl="1" algn="r" rtl="0">
              <a:lnSpc>
                <a:spcPct val="100000"/>
              </a:lnSpc>
              <a:spcBef>
                <a:spcPts val="0"/>
              </a:spcBef>
              <a:spcAft>
                <a:spcPts val="0"/>
              </a:spcAft>
              <a:buSzPts val="1100"/>
              <a:buNone/>
              <a:defRPr/>
            </a:lvl2pPr>
            <a:lvl3pPr lvl="2" algn="r" rtl="0">
              <a:lnSpc>
                <a:spcPct val="100000"/>
              </a:lnSpc>
              <a:spcBef>
                <a:spcPts val="0"/>
              </a:spcBef>
              <a:spcAft>
                <a:spcPts val="0"/>
              </a:spcAft>
              <a:buSzPts val="1100"/>
              <a:buNone/>
              <a:defRPr/>
            </a:lvl3pPr>
            <a:lvl4pPr lvl="3" algn="r" rtl="0">
              <a:lnSpc>
                <a:spcPct val="100000"/>
              </a:lnSpc>
              <a:spcBef>
                <a:spcPts val="0"/>
              </a:spcBef>
              <a:spcAft>
                <a:spcPts val="0"/>
              </a:spcAft>
              <a:buSzPts val="1100"/>
              <a:buNone/>
              <a:defRPr/>
            </a:lvl4pPr>
            <a:lvl5pPr lvl="4" algn="r" rtl="0">
              <a:lnSpc>
                <a:spcPct val="100000"/>
              </a:lnSpc>
              <a:spcBef>
                <a:spcPts val="0"/>
              </a:spcBef>
              <a:spcAft>
                <a:spcPts val="0"/>
              </a:spcAft>
              <a:buSzPts val="1100"/>
              <a:buNone/>
              <a:defRPr/>
            </a:lvl5pPr>
            <a:lvl6pPr lvl="5" algn="r" rtl="0">
              <a:lnSpc>
                <a:spcPct val="100000"/>
              </a:lnSpc>
              <a:spcBef>
                <a:spcPts val="0"/>
              </a:spcBef>
              <a:spcAft>
                <a:spcPts val="0"/>
              </a:spcAft>
              <a:buSzPts val="1100"/>
              <a:buNone/>
              <a:defRPr/>
            </a:lvl6pPr>
            <a:lvl7pPr lvl="6" algn="r" rtl="0">
              <a:lnSpc>
                <a:spcPct val="100000"/>
              </a:lnSpc>
              <a:spcBef>
                <a:spcPts val="0"/>
              </a:spcBef>
              <a:spcAft>
                <a:spcPts val="0"/>
              </a:spcAft>
              <a:buSzPts val="1100"/>
              <a:buNone/>
              <a:defRPr/>
            </a:lvl7pPr>
            <a:lvl8pPr lvl="7" algn="r" rtl="0">
              <a:lnSpc>
                <a:spcPct val="100000"/>
              </a:lnSpc>
              <a:spcBef>
                <a:spcPts val="0"/>
              </a:spcBef>
              <a:spcAft>
                <a:spcPts val="0"/>
              </a:spcAft>
              <a:buSzPts val="1100"/>
              <a:buNone/>
              <a:defRPr/>
            </a:lvl8pPr>
            <a:lvl9pPr lvl="8" algn="r" rtl="0">
              <a:lnSpc>
                <a:spcPct val="100000"/>
              </a:lnSpc>
              <a:spcBef>
                <a:spcPts val="0"/>
              </a:spcBef>
              <a:spcAft>
                <a:spcPts val="0"/>
              </a:spcAft>
              <a:buSzPts val="1100"/>
              <a:buNone/>
              <a:defRPr/>
            </a:lvl9pPr>
          </a:lstStyle>
          <a:p>
            <a:endParaRPr/>
          </a:p>
        </p:txBody>
      </p:sp>
      <p:sp>
        <p:nvSpPr>
          <p:cNvPr id="204" name="Google Shape;204;p13"/>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27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05" name="Google Shape;205;p13"/>
          <p:cNvSpPr txBox="1">
            <a:spLocks noGrp="1"/>
          </p:cNvSpPr>
          <p:nvPr>
            <p:ph type="title" idx="16" hasCustomPrompt="1"/>
          </p:nvPr>
        </p:nvSpPr>
        <p:spPr>
          <a:xfrm>
            <a:off x="1768450" y="1665600"/>
            <a:ext cx="660000" cy="821700"/>
          </a:xfrm>
          <a:prstGeom prst="rect">
            <a:avLst/>
          </a:prstGeom>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Clr>
                <a:schemeClr val="dk2"/>
              </a:buClr>
              <a:buSzPts val="2100"/>
              <a:buFont typeface="Josefin Sans"/>
              <a:buNone/>
              <a:defRPr sz="27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06" name="Google Shape;206;p13"/>
          <p:cNvSpPr txBox="1">
            <a:spLocks noGrp="1"/>
          </p:cNvSpPr>
          <p:nvPr>
            <p:ph type="title" idx="17" hasCustomPrompt="1"/>
          </p:nvPr>
        </p:nvSpPr>
        <p:spPr>
          <a:xfrm>
            <a:off x="1768325" y="2696550"/>
            <a:ext cx="660000" cy="821700"/>
          </a:xfrm>
          <a:prstGeom prst="rect">
            <a:avLst/>
          </a:prstGeom>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Clr>
                <a:schemeClr val="dk2"/>
              </a:buClr>
              <a:buSzPts val="2100"/>
              <a:buFont typeface="Josefin Sans"/>
              <a:buNone/>
              <a:defRPr sz="27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07" name="Google Shape;207;p13"/>
          <p:cNvSpPr txBox="1">
            <a:spLocks noGrp="1"/>
          </p:cNvSpPr>
          <p:nvPr>
            <p:ph type="title" idx="18" hasCustomPrompt="1"/>
          </p:nvPr>
        </p:nvSpPr>
        <p:spPr>
          <a:xfrm>
            <a:off x="1768425" y="3727550"/>
            <a:ext cx="660000" cy="821700"/>
          </a:xfrm>
          <a:prstGeom prst="rect">
            <a:avLst/>
          </a:prstGeom>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Clr>
                <a:schemeClr val="dk2"/>
              </a:buClr>
              <a:buSzPts val="2100"/>
              <a:buFont typeface="Josefin Sans"/>
              <a:buNone/>
              <a:defRPr sz="27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08" name="Google Shape;208;p13"/>
          <p:cNvSpPr txBox="1">
            <a:spLocks noGrp="1"/>
          </p:cNvSpPr>
          <p:nvPr>
            <p:ph type="title" idx="19" hasCustomPrompt="1"/>
          </p:nvPr>
        </p:nvSpPr>
        <p:spPr>
          <a:xfrm flipH="1">
            <a:off x="6715925" y="1665475"/>
            <a:ext cx="660000" cy="821700"/>
          </a:xfrm>
          <a:prstGeom prst="rect">
            <a:avLst/>
          </a:prstGeom>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Clr>
                <a:schemeClr val="dk2"/>
              </a:buClr>
              <a:buSzPts val="2100"/>
              <a:buFont typeface="Josefin Sans"/>
              <a:buNone/>
              <a:defRPr sz="27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09" name="Google Shape;209;p13"/>
          <p:cNvSpPr txBox="1">
            <a:spLocks noGrp="1"/>
          </p:cNvSpPr>
          <p:nvPr>
            <p:ph type="title" idx="20" hasCustomPrompt="1"/>
          </p:nvPr>
        </p:nvSpPr>
        <p:spPr>
          <a:xfrm flipH="1">
            <a:off x="6715775" y="2696560"/>
            <a:ext cx="660000" cy="821700"/>
          </a:xfrm>
          <a:prstGeom prst="rect">
            <a:avLst/>
          </a:prstGeom>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Clr>
                <a:schemeClr val="dk2"/>
              </a:buClr>
              <a:buSzPts val="2100"/>
              <a:buFont typeface="Josefin Sans"/>
              <a:buNone/>
              <a:defRPr sz="27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10" name="Google Shape;210;p13"/>
          <p:cNvSpPr txBox="1">
            <a:spLocks noGrp="1"/>
          </p:cNvSpPr>
          <p:nvPr>
            <p:ph type="title" idx="21" hasCustomPrompt="1"/>
          </p:nvPr>
        </p:nvSpPr>
        <p:spPr>
          <a:xfrm flipH="1">
            <a:off x="6715775" y="3727550"/>
            <a:ext cx="660000" cy="821700"/>
          </a:xfrm>
          <a:prstGeom prst="rect">
            <a:avLst/>
          </a:prstGeom>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Clr>
                <a:schemeClr val="dk2"/>
              </a:buClr>
              <a:buSzPts val="2100"/>
              <a:buFont typeface="Josefin Sans"/>
              <a:buNone/>
              <a:defRPr sz="27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pic>
        <p:nvPicPr>
          <p:cNvPr id="22" name="İçerik Yer Tutucusu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5150349"/>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subtitle + text">
  <p:cSld name="CUSTOM_6">
    <p:spTree>
      <p:nvGrpSpPr>
        <p:cNvPr id="1" name="Shape 211"/>
        <p:cNvGrpSpPr/>
        <p:nvPr/>
      </p:nvGrpSpPr>
      <p:grpSpPr>
        <a:xfrm>
          <a:off x="0" y="0"/>
          <a:ext cx="0" cy="0"/>
          <a:chOff x="0" y="0"/>
          <a:chExt cx="0" cy="0"/>
        </a:xfrm>
      </p:grpSpPr>
      <p:grpSp>
        <p:nvGrpSpPr>
          <p:cNvPr id="213" name="Google Shape;213;p14"/>
          <p:cNvGrpSpPr/>
          <p:nvPr/>
        </p:nvGrpSpPr>
        <p:grpSpPr>
          <a:xfrm>
            <a:off x="-118816" y="1154546"/>
            <a:ext cx="919967" cy="1399508"/>
            <a:chOff x="-147716" y="1154546"/>
            <a:chExt cx="919967" cy="1399508"/>
          </a:xfrm>
        </p:grpSpPr>
        <p:sp>
          <p:nvSpPr>
            <p:cNvPr id="214" name="Google Shape;214;p14"/>
            <p:cNvSpPr/>
            <p:nvPr/>
          </p:nvSpPr>
          <p:spPr>
            <a:xfrm>
              <a:off x="-147716" y="1154546"/>
              <a:ext cx="919967" cy="1399508"/>
            </a:xfrm>
            <a:custGeom>
              <a:avLst/>
              <a:gdLst/>
              <a:ahLst/>
              <a:cxnLst/>
              <a:rect l="l" t="t" r="r" b="b"/>
              <a:pathLst>
                <a:path w="28222" h="42933" extrusionOk="0">
                  <a:moveTo>
                    <a:pt x="0" y="0"/>
                  </a:moveTo>
                  <a:lnTo>
                    <a:pt x="0" y="42932"/>
                  </a:lnTo>
                  <a:lnTo>
                    <a:pt x="28222" y="42932"/>
                  </a:lnTo>
                  <a:lnTo>
                    <a:pt x="28222"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4"/>
            <p:cNvSpPr/>
            <p:nvPr/>
          </p:nvSpPr>
          <p:spPr>
            <a:xfrm>
              <a:off x="-110228" y="1203833"/>
              <a:ext cx="841211" cy="1301455"/>
            </a:xfrm>
            <a:custGeom>
              <a:avLst/>
              <a:gdLst/>
              <a:ahLst/>
              <a:cxnLst/>
              <a:rect l="l" t="t" r="r" b="b"/>
              <a:pathLst>
                <a:path w="25806" h="39925" extrusionOk="0">
                  <a:moveTo>
                    <a:pt x="1" y="0"/>
                  </a:moveTo>
                  <a:lnTo>
                    <a:pt x="1" y="39925"/>
                  </a:lnTo>
                  <a:lnTo>
                    <a:pt x="25806" y="39925"/>
                  </a:lnTo>
                  <a:lnTo>
                    <a:pt x="25806" y="0"/>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4"/>
            <p:cNvSpPr/>
            <p:nvPr/>
          </p:nvSpPr>
          <p:spPr>
            <a:xfrm>
              <a:off x="196775" y="1642628"/>
              <a:ext cx="231507" cy="424387"/>
            </a:xfrm>
            <a:custGeom>
              <a:avLst/>
              <a:gdLst/>
              <a:ahLst/>
              <a:cxnLst/>
              <a:rect l="l" t="t" r="r" b="b"/>
              <a:pathLst>
                <a:path w="7102" h="13019" extrusionOk="0">
                  <a:moveTo>
                    <a:pt x="1" y="1"/>
                  </a:moveTo>
                  <a:lnTo>
                    <a:pt x="1" y="13018"/>
                  </a:lnTo>
                  <a:lnTo>
                    <a:pt x="7101" y="13018"/>
                  </a:lnTo>
                  <a:lnTo>
                    <a:pt x="7101"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 name="Google Shape;217;p14"/>
          <p:cNvGrpSpPr/>
          <p:nvPr/>
        </p:nvGrpSpPr>
        <p:grpSpPr>
          <a:xfrm>
            <a:off x="7102066" y="3464861"/>
            <a:ext cx="1313777" cy="1210378"/>
            <a:chOff x="7102066" y="3464861"/>
            <a:chExt cx="1313777" cy="1210378"/>
          </a:xfrm>
        </p:grpSpPr>
        <p:sp>
          <p:nvSpPr>
            <p:cNvPr id="218" name="Google Shape;218;p14"/>
            <p:cNvSpPr/>
            <p:nvPr/>
          </p:nvSpPr>
          <p:spPr>
            <a:xfrm>
              <a:off x="7102066" y="4393923"/>
              <a:ext cx="70769" cy="281316"/>
            </a:xfrm>
            <a:custGeom>
              <a:avLst/>
              <a:gdLst/>
              <a:ahLst/>
              <a:cxnLst/>
              <a:rect l="l" t="t" r="r" b="b"/>
              <a:pathLst>
                <a:path w="2171" h="8630" extrusionOk="0">
                  <a:moveTo>
                    <a:pt x="0" y="0"/>
                  </a:moveTo>
                  <a:lnTo>
                    <a:pt x="0" y="8630"/>
                  </a:lnTo>
                  <a:lnTo>
                    <a:pt x="2170" y="8630"/>
                  </a:lnTo>
                  <a:lnTo>
                    <a:pt x="21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4"/>
            <p:cNvSpPr/>
            <p:nvPr/>
          </p:nvSpPr>
          <p:spPr>
            <a:xfrm>
              <a:off x="7995238" y="4393923"/>
              <a:ext cx="70737" cy="281316"/>
            </a:xfrm>
            <a:custGeom>
              <a:avLst/>
              <a:gdLst/>
              <a:ahLst/>
              <a:cxnLst/>
              <a:rect l="l" t="t" r="r" b="b"/>
              <a:pathLst>
                <a:path w="2170" h="8630" extrusionOk="0">
                  <a:moveTo>
                    <a:pt x="0" y="0"/>
                  </a:moveTo>
                  <a:lnTo>
                    <a:pt x="0" y="8630"/>
                  </a:lnTo>
                  <a:lnTo>
                    <a:pt x="2170" y="8630"/>
                  </a:lnTo>
                  <a:lnTo>
                    <a:pt x="21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4"/>
            <p:cNvSpPr/>
            <p:nvPr/>
          </p:nvSpPr>
          <p:spPr>
            <a:xfrm>
              <a:off x="7573035" y="4393923"/>
              <a:ext cx="70737" cy="281316"/>
            </a:xfrm>
            <a:custGeom>
              <a:avLst/>
              <a:gdLst/>
              <a:ahLst/>
              <a:cxnLst/>
              <a:rect l="l" t="t" r="r" b="b"/>
              <a:pathLst>
                <a:path w="2170" h="8630" extrusionOk="0">
                  <a:moveTo>
                    <a:pt x="0" y="0"/>
                  </a:moveTo>
                  <a:lnTo>
                    <a:pt x="0" y="8630"/>
                  </a:lnTo>
                  <a:lnTo>
                    <a:pt x="2170" y="8630"/>
                  </a:lnTo>
                  <a:lnTo>
                    <a:pt x="217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4"/>
            <p:cNvSpPr/>
            <p:nvPr/>
          </p:nvSpPr>
          <p:spPr>
            <a:xfrm>
              <a:off x="8332231" y="4393923"/>
              <a:ext cx="70769" cy="281316"/>
            </a:xfrm>
            <a:custGeom>
              <a:avLst/>
              <a:gdLst/>
              <a:ahLst/>
              <a:cxnLst/>
              <a:rect l="l" t="t" r="r" b="b"/>
              <a:pathLst>
                <a:path w="2171" h="8630" extrusionOk="0">
                  <a:moveTo>
                    <a:pt x="1" y="0"/>
                  </a:moveTo>
                  <a:lnTo>
                    <a:pt x="1" y="8630"/>
                  </a:lnTo>
                  <a:lnTo>
                    <a:pt x="2170" y="8630"/>
                  </a:lnTo>
                  <a:lnTo>
                    <a:pt x="217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4"/>
            <p:cNvSpPr/>
            <p:nvPr/>
          </p:nvSpPr>
          <p:spPr>
            <a:xfrm>
              <a:off x="7102066" y="3745069"/>
              <a:ext cx="965538" cy="648886"/>
            </a:xfrm>
            <a:custGeom>
              <a:avLst/>
              <a:gdLst/>
              <a:ahLst/>
              <a:cxnLst/>
              <a:rect l="l" t="t" r="r" b="b"/>
              <a:pathLst>
                <a:path w="29620" h="19906" extrusionOk="0">
                  <a:moveTo>
                    <a:pt x="0" y="1"/>
                  </a:moveTo>
                  <a:lnTo>
                    <a:pt x="0" y="19905"/>
                  </a:lnTo>
                  <a:lnTo>
                    <a:pt x="29619" y="19905"/>
                  </a:lnTo>
                  <a:lnTo>
                    <a:pt x="2961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4"/>
            <p:cNvSpPr/>
            <p:nvPr/>
          </p:nvSpPr>
          <p:spPr>
            <a:xfrm>
              <a:off x="8067572" y="3745069"/>
              <a:ext cx="348272" cy="648886"/>
            </a:xfrm>
            <a:custGeom>
              <a:avLst/>
              <a:gdLst/>
              <a:ahLst/>
              <a:cxnLst/>
              <a:rect l="l" t="t" r="r" b="b"/>
              <a:pathLst>
                <a:path w="10684" h="19906" extrusionOk="0">
                  <a:moveTo>
                    <a:pt x="0" y="1"/>
                  </a:moveTo>
                  <a:lnTo>
                    <a:pt x="0" y="19905"/>
                  </a:lnTo>
                  <a:lnTo>
                    <a:pt x="10684" y="19905"/>
                  </a:lnTo>
                  <a:lnTo>
                    <a:pt x="10684"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4"/>
            <p:cNvSpPr/>
            <p:nvPr/>
          </p:nvSpPr>
          <p:spPr>
            <a:xfrm>
              <a:off x="7196371" y="3860269"/>
              <a:ext cx="781753" cy="211688"/>
            </a:xfrm>
            <a:custGeom>
              <a:avLst/>
              <a:gdLst/>
              <a:ahLst/>
              <a:cxnLst/>
              <a:rect l="l" t="t" r="r" b="b"/>
              <a:pathLst>
                <a:path w="23982" h="6494" extrusionOk="0">
                  <a:moveTo>
                    <a:pt x="82" y="1"/>
                  </a:moveTo>
                  <a:cubicBezTo>
                    <a:pt x="76" y="11"/>
                    <a:pt x="75" y="14"/>
                    <a:pt x="77" y="14"/>
                  </a:cubicBezTo>
                  <a:cubicBezTo>
                    <a:pt x="78" y="14"/>
                    <a:pt x="78" y="14"/>
                    <a:pt x="79" y="13"/>
                  </a:cubicBezTo>
                  <a:lnTo>
                    <a:pt x="79" y="13"/>
                  </a:lnTo>
                  <a:cubicBezTo>
                    <a:pt x="67" y="24"/>
                    <a:pt x="43" y="44"/>
                    <a:pt x="0" y="83"/>
                  </a:cubicBezTo>
                  <a:lnTo>
                    <a:pt x="0" y="1710"/>
                  </a:lnTo>
                  <a:lnTo>
                    <a:pt x="0" y="3304"/>
                  </a:lnTo>
                  <a:cubicBezTo>
                    <a:pt x="17" y="4356"/>
                    <a:pt x="17" y="5408"/>
                    <a:pt x="17" y="6411"/>
                  </a:cubicBezTo>
                  <a:lnTo>
                    <a:pt x="17" y="6493"/>
                  </a:lnTo>
                  <a:lnTo>
                    <a:pt x="82" y="6493"/>
                  </a:lnTo>
                  <a:lnTo>
                    <a:pt x="17144" y="6460"/>
                  </a:lnTo>
                  <a:cubicBezTo>
                    <a:pt x="19264" y="6444"/>
                    <a:pt x="20957" y="6444"/>
                    <a:pt x="22140" y="6444"/>
                  </a:cubicBezTo>
                  <a:cubicBezTo>
                    <a:pt x="22716" y="6427"/>
                    <a:pt x="23159" y="6427"/>
                    <a:pt x="23472" y="6427"/>
                  </a:cubicBezTo>
                  <a:lnTo>
                    <a:pt x="23817" y="6427"/>
                  </a:lnTo>
                  <a:cubicBezTo>
                    <a:pt x="23850" y="6427"/>
                    <a:pt x="23883" y="6427"/>
                    <a:pt x="23932" y="6411"/>
                  </a:cubicBezTo>
                  <a:lnTo>
                    <a:pt x="23455" y="6411"/>
                  </a:lnTo>
                  <a:lnTo>
                    <a:pt x="22107" y="6394"/>
                  </a:lnTo>
                  <a:cubicBezTo>
                    <a:pt x="20924" y="6394"/>
                    <a:pt x="19215" y="6378"/>
                    <a:pt x="17094" y="6378"/>
                  </a:cubicBezTo>
                  <a:lnTo>
                    <a:pt x="165" y="6345"/>
                  </a:lnTo>
                  <a:lnTo>
                    <a:pt x="165" y="6345"/>
                  </a:lnTo>
                  <a:cubicBezTo>
                    <a:pt x="165" y="5347"/>
                    <a:pt x="165" y="4334"/>
                    <a:pt x="165" y="3304"/>
                  </a:cubicBezTo>
                  <a:lnTo>
                    <a:pt x="165" y="1710"/>
                  </a:lnTo>
                  <a:lnTo>
                    <a:pt x="165" y="165"/>
                  </a:lnTo>
                  <a:lnTo>
                    <a:pt x="165" y="165"/>
                  </a:lnTo>
                  <a:cubicBezTo>
                    <a:pt x="9849" y="149"/>
                    <a:pt x="18455" y="148"/>
                    <a:pt x="23883" y="132"/>
                  </a:cubicBezTo>
                  <a:lnTo>
                    <a:pt x="23883" y="132"/>
                  </a:lnTo>
                  <a:cubicBezTo>
                    <a:pt x="23883" y="2098"/>
                    <a:pt x="23899" y="3659"/>
                    <a:pt x="23899" y="4734"/>
                  </a:cubicBezTo>
                  <a:cubicBezTo>
                    <a:pt x="23915" y="5277"/>
                    <a:pt x="23915" y="5688"/>
                    <a:pt x="23915" y="5983"/>
                  </a:cubicBezTo>
                  <a:cubicBezTo>
                    <a:pt x="23915" y="6115"/>
                    <a:pt x="23915" y="6230"/>
                    <a:pt x="23915" y="6312"/>
                  </a:cubicBezTo>
                  <a:cubicBezTo>
                    <a:pt x="23915" y="6345"/>
                    <a:pt x="23915" y="6378"/>
                    <a:pt x="23932" y="6411"/>
                  </a:cubicBezTo>
                  <a:cubicBezTo>
                    <a:pt x="23932" y="6378"/>
                    <a:pt x="23932" y="6345"/>
                    <a:pt x="23932" y="6312"/>
                  </a:cubicBezTo>
                  <a:cubicBezTo>
                    <a:pt x="23932" y="6246"/>
                    <a:pt x="23932" y="6131"/>
                    <a:pt x="23932" y="6000"/>
                  </a:cubicBezTo>
                  <a:cubicBezTo>
                    <a:pt x="23932" y="5720"/>
                    <a:pt x="23948" y="5310"/>
                    <a:pt x="23948" y="4767"/>
                  </a:cubicBezTo>
                  <a:cubicBezTo>
                    <a:pt x="23948" y="3682"/>
                    <a:pt x="23965" y="2088"/>
                    <a:pt x="23981" y="83"/>
                  </a:cubicBezTo>
                  <a:lnTo>
                    <a:pt x="23981" y="33"/>
                  </a:lnTo>
                  <a:lnTo>
                    <a:pt x="23932" y="33"/>
                  </a:lnTo>
                  <a:lnTo>
                    <a:pt x="82"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4"/>
            <p:cNvSpPr/>
            <p:nvPr/>
          </p:nvSpPr>
          <p:spPr>
            <a:xfrm>
              <a:off x="7542491" y="3932081"/>
              <a:ext cx="79310" cy="68390"/>
            </a:xfrm>
            <a:custGeom>
              <a:avLst/>
              <a:gdLst/>
              <a:ahLst/>
              <a:cxnLst/>
              <a:rect l="l" t="t" r="r" b="b"/>
              <a:pathLst>
                <a:path w="2433" h="2098" extrusionOk="0">
                  <a:moveTo>
                    <a:pt x="1381" y="0"/>
                  </a:moveTo>
                  <a:cubicBezTo>
                    <a:pt x="461" y="0"/>
                    <a:pt x="0" y="1134"/>
                    <a:pt x="658" y="1792"/>
                  </a:cubicBezTo>
                  <a:cubicBezTo>
                    <a:pt x="869" y="2003"/>
                    <a:pt x="1128" y="2097"/>
                    <a:pt x="1382" y="2097"/>
                  </a:cubicBezTo>
                  <a:cubicBezTo>
                    <a:pt x="1918" y="2097"/>
                    <a:pt x="2433" y="1677"/>
                    <a:pt x="2433" y="1052"/>
                  </a:cubicBezTo>
                  <a:cubicBezTo>
                    <a:pt x="2433" y="477"/>
                    <a:pt x="1973" y="0"/>
                    <a:pt x="138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4"/>
            <p:cNvSpPr/>
            <p:nvPr/>
          </p:nvSpPr>
          <p:spPr>
            <a:xfrm>
              <a:off x="7199044" y="3497557"/>
              <a:ext cx="221304" cy="244872"/>
            </a:xfrm>
            <a:custGeom>
              <a:avLst/>
              <a:gdLst/>
              <a:ahLst/>
              <a:cxnLst/>
              <a:rect l="l" t="t" r="r" b="b"/>
              <a:pathLst>
                <a:path w="6789" h="7512" extrusionOk="0">
                  <a:moveTo>
                    <a:pt x="1463" y="0"/>
                  </a:moveTo>
                  <a:lnTo>
                    <a:pt x="2630" y="1677"/>
                  </a:lnTo>
                  <a:cubicBezTo>
                    <a:pt x="2630" y="1677"/>
                    <a:pt x="0" y="2400"/>
                    <a:pt x="0" y="4734"/>
                  </a:cubicBezTo>
                  <a:cubicBezTo>
                    <a:pt x="0" y="7068"/>
                    <a:pt x="1611" y="7512"/>
                    <a:pt x="3354" y="7512"/>
                  </a:cubicBezTo>
                  <a:cubicBezTo>
                    <a:pt x="5112" y="7512"/>
                    <a:pt x="6789" y="7002"/>
                    <a:pt x="6723" y="4668"/>
                  </a:cubicBezTo>
                  <a:cubicBezTo>
                    <a:pt x="6641" y="2334"/>
                    <a:pt x="4455" y="1463"/>
                    <a:pt x="4455" y="1463"/>
                  </a:cubicBezTo>
                  <a:lnTo>
                    <a:pt x="5556"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4"/>
            <p:cNvSpPr/>
            <p:nvPr/>
          </p:nvSpPr>
          <p:spPr>
            <a:xfrm>
              <a:off x="7652866" y="3598283"/>
              <a:ext cx="668705" cy="139322"/>
            </a:xfrm>
            <a:custGeom>
              <a:avLst/>
              <a:gdLst/>
              <a:ahLst/>
              <a:cxnLst/>
              <a:rect l="l" t="t" r="r" b="b"/>
              <a:pathLst>
                <a:path w="20514" h="4274" extrusionOk="0">
                  <a:moveTo>
                    <a:pt x="2137" y="0"/>
                  </a:moveTo>
                  <a:cubicBezTo>
                    <a:pt x="954" y="0"/>
                    <a:pt x="0" y="953"/>
                    <a:pt x="0" y="2137"/>
                  </a:cubicBezTo>
                  <a:cubicBezTo>
                    <a:pt x="0" y="3320"/>
                    <a:pt x="954" y="4274"/>
                    <a:pt x="2137" y="4274"/>
                  </a:cubicBezTo>
                  <a:lnTo>
                    <a:pt x="20513" y="4274"/>
                  </a:lnTo>
                  <a:lnTo>
                    <a:pt x="2051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4"/>
            <p:cNvSpPr/>
            <p:nvPr/>
          </p:nvSpPr>
          <p:spPr>
            <a:xfrm>
              <a:off x="8083642" y="3627751"/>
              <a:ext cx="237929" cy="80940"/>
            </a:xfrm>
            <a:custGeom>
              <a:avLst/>
              <a:gdLst/>
              <a:ahLst/>
              <a:cxnLst/>
              <a:rect l="l" t="t" r="r" b="b"/>
              <a:pathLst>
                <a:path w="7299" h="2483" extrusionOk="0">
                  <a:moveTo>
                    <a:pt x="559" y="0"/>
                  </a:moveTo>
                  <a:cubicBezTo>
                    <a:pt x="247" y="0"/>
                    <a:pt x="0" y="247"/>
                    <a:pt x="0" y="559"/>
                  </a:cubicBezTo>
                  <a:lnTo>
                    <a:pt x="0" y="1923"/>
                  </a:lnTo>
                  <a:cubicBezTo>
                    <a:pt x="0" y="2235"/>
                    <a:pt x="247" y="2482"/>
                    <a:pt x="559" y="2482"/>
                  </a:cubicBezTo>
                  <a:lnTo>
                    <a:pt x="7298" y="2482"/>
                  </a:lnTo>
                  <a:lnTo>
                    <a:pt x="7298" y="0"/>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4"/>
            <p:cNvSpPr/>
            <p:nvPr/>
          </p:nvSpPr>
          <p:spPr>
            <a:xfrm>
              <a:off x="7652866" y="3464861"/>
              <a:ext cx="668705" cy="138800"/>
            </a:xfrm>
            <a:custGeom>
              <a:avLst/>
              <a:gdLst/>
              <a:ahLst/>
              <a:cxnLst/>
              <a:rect l="l" t="t" r="r" b="b"/>
              <a:pathLst>
                <a:path w="20514" h="4258" extrusionOk="0">
                  <a:moveTo>
                    <a:pt x="2137" y="0"/>
                  </a:moveTo>
                  <a:cubicBezTo>
                    <a:pt x="954" y="0"/>
                    <a:pt x="0" y="954"/>
                    <a:pt x="0" y="2137"/>
                  </a:cubicBezTo>
                  <a:cubicBezTo>
                    <a:pt x="0" y="3304"/>
                    <a:pt x="954" y="4257"/>
                    <a:pt x="2137" y="4257"/>
                  </a:cubicBezTo>
                  <a:lnTo>
                    <a:pt x="20513" y="4257"/>
                  </a:lnTo>
                  <a:lnTo>
                    <a:pt x="20513"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4"/>
            <p:cNvSpPr/>
            <p:nvPr/>
          </p:nvSpPr>
          <p:spPr>
            <a:xfrm>
              <a:off x="8083642" y="3493775"/>
              <a:ext cx="237929" cy="80940"/>
            </a:xfrm>
            <a:custGeom>
              <a:avLst/>
              <a:gdLst/>
              <a:ahLst/>
              <a:cxnLst/>
              <a:rect l="l" t="t" r="r" b="b"/>
              <a:pathLst>
                <a:path w="7299" h="2483" extrusionOk="0">
                  <a:moveTo>
                    <a:pt x="559" y="1"/>
                  </a:moveTo>
                  <a:cubicBezTo>
                    <a:pt x="247" y="1"/>
                    <a:pt x="0" y="248"/>
                    <a:pt x="0" y="560"/>
                  </a:cubicBezTo>
                  <a:lnTo>
                    <a:pt x="0" y="1924"/>
                  </a:lnTo>
                  <a:cubicBezTo>
                    <a:pt x="0" y="2236"/>
                    <a:pt x="247" y="2483"/>
                    <a:pt x="559" y="2483"/>
                  </a:cubicBezTo>
                  <a:lnTo>
                    <a:pt x="7298" y="2483"/>
                  </a:lnTo>
                  <a:lnTo>
                    <a:pt x="729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1" name="Google Shape;231;p14"/>
          <p:cNvSpPr txBox="1">
            <a:spLocks noGrp="1"/>
          </p:cNvSpPr>
          <p:nvPr>
            <p:ph type="title"/>
          </p:nvPr>
        </p:nvSpPr>
        <p:spPr>
          <a:xfrm>
            <a:off x="4941425" y="1361775"/>
            <a:ext cx="3361800" cy="4008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7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2" name="Google Shape;232;p14"/>
          <p:cNvSpPr txBox="1">
            <a:spLocks noGrp="1"/>
          </p:cNvSpPr>
          <p:nvPr>
            <p:ph type="subTitle" idx="1"/>
          </p:nvPr>
        </p:nvSpPr>
        <p:spPr>
          <a:xfrm>
            <a:off x="2571750" y="2437675"/>
            <a:ext cx="2000400" cy="39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1600">
                <a:solidFill>
                  <a:schemeClr val="dk1"/>
                </a:solidFill>
                <a:latin typeface="Lilita One"/>
                <a:ea typeface="Lilita One"/>
                <a:cs typeface="Lilita One"/>
                <a:sym typeface="Lilita 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33" name="Google Shape;233;p14"/>
          <p:cNvSpPr txBox="1">
            <a:spLocks noGrp="1"/>
          </p:cNvSpPr>
          <p:nvPr>
            <p:ph type="subTitle" idx="2"/>
          </p:nvPr>
        </p:nvSpPr>
        <p:spPr>
          <a:xfrm>
            <a:off x="4941425" y="1953692"/>
            <a:ext cx="3353700" cy="1170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100"/>
              <a:buNone/>
              <a:defRPr sz="1200"/>
            </a:lvl1pPr>
            <a:lvl2pPr lvl="1" rtl="0">
              <a:lnSpc>
                <a:spcPct val="100000"/>
              </a:lnSpc>
              <a:spcBef>
                <a:spcPts val="0"/>
              </a:spcBef>
              <a:spcAft>
                <a:spcPts val="0"/>
              </a:spcAft>
              <a:buSzPts val="1100"/>
              <a:buNone/>
              <a:defRPr/>
            </a:lvl2pPr>
            <a:lvl3pPr lvl="2" rtl="0">
              <a:lnSpc>
                <a:spcPct val="100000"/>
              </a:lnSpc>
              <a:spcBef>
                <a:spcPts val="0"/>
              </a:spcBef>
              <a:spcAft>
                <a:spcPts val="0"/>
              </a:spcAft>
              <a:buSzPts val="1100"/>
              <a:buNone/>
              <a:defRPr/>
            </a:lvl3pPr>
            <a:lvl4pPr lvl="3" rtl="0">
              <a:lnSpc>
                <a:spcPct val="100000"/>
              </a:lnSpc>
              <a:spcBef>
                <a:spcPts val="0"/>
              </a:spcBef>
              <a:spcAft>
                <a:spcPts val="0"/>
              </a:spcAft>
              <a:buSzPts val="1100"/>
              <a:buNone/>
              <a:defRPr/>
            </a:lvl4pPr>
            <a:lvl5pPr lvl="4" rtl="0">
              <a:lnSpc>
                <a:spcPct val="100000"/>
              </a:lnSpc>
              <a:spcBef>
                <a:spcPts val="0"/>
              </a:spcBef>
              <a:spcAft>
                <a:spcPts val="0"/>
              </a:spcAft>
              <a:buSzPts val="1100"/>
              <a:buNone/>
              <a:defRPr/>
            </a:lvl5pPr>
            <a:lvl6pPr lvl="5" rtl="0">
              <a:lnSpc>
                <a:spcPct val="100000"/>
              </a:lnSpc>
              <a:spcBef>
                <a:spcPts val="0"/>
              </a:spcBef>
              <a:spcAft>
                <a:spcPts val="0"/>
              </a:spcAft>
              <a:buSzPts val="1100"/>
              <a:buNone/>
              <a:defRPr/>
            </a:lvl6pPr>
            <a:lvl7pPr lvl="6" rtl="0">
              <a:lnSpc>
                <a:spcPct val="100000"/>
              </a:lnSpc>
              <a:spcBef>
                <a:spcPts val="0"/>
              </a:spcBef>
              <a:spcAft>
                <a:spcPts val="0"/>
              </a:spcAft>
              <a:buSzPts val="1100"/>
              <a:buNone/>
              <a:defRPr/>
            </a:lvl7pPr>
            <a:lvl8pPr lvl="7" rtl="0">
              <a:lnSpc>
                <a:spcPct val="100000"/>
              </a:lnSpc>
              <a:spcBef>
                <a:spcPts val="0"/>
              </a:spcBef>
              <a:spcAft>
                <a:spcPts val="0"/>
              </a:spcAft>
              <a:buSzPts val="1100"/>
              <a:buNone/>
              <a:defRPr/>
            </a:lvl8pPr>
            <a:lvl9pPr lvl="8" rtl="0">
              <a:lnSpc>
                <a:spcPct val="100000"/>
              </a:lnSpc>
              <a:spcBef>
                <a:spcPts val="0"/>
              </a:spcBef>
              <a:spcAft>
                <a:spcPts val="0"/>
              </a:spcAft>
              <a:buSzPts val="1100"/>
              <a:buNone/>
              <a:defRPr/>
            </a:lvl9pPr>
          </a:lstStyle>
          <a:p>
            <a:endParaRPr/>
          </a:p>
        </p:txBody>
      </p:sp>
      <p:sp>
        <p:nvSpPr>
          <p:cNvPr id="2" name="Google Shape;18;p4">
            <a:extLst>
              <a:ext uri="{FF2B5EF4-FFF2-40B4-BE49-F238E27FC236}">
                <a16:creationId xmlns:a16="http://schemas.microsoft.com/office/drawing/2014/main" id="{4DBBC195-086E-4D92-B704-6592CEE59186}"/>
              </a:ext>
            </a:extLst>
          </p:cNvPr>
          <p:cNvSpPr/>
          <p:nvPr userDrawn="1"/>
        </p:nvSpPr>
        <p:spPr>
          <a:xfrm>
            <a:off x="-731" y="4921199"/>
            <a:ext cx="9143833" cy="227059"/>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tr-TR" dirty="0">
                <a:solidFill>
                  <a:schemeClr val="bg1"/>
                </a:solidFill>
                <a:latin typeface="Monotype Corsiva" panose="03010101010201010101" pitchFamily="66" charset="0"/>
              </a:rPr>
              <a:t>Bu Eğitim TÜBİTAK 1513 Teknoloji Transfer Ofisleri Destekleme Programı </a:t>
            </a:r>
            <a:r>
              <a:rPr lang="tr-TR" dirty="0" err="1" smtClean="0">
                <a:solidFill>
                  <a:schemeClr val="bg1"/>
                </a:solidFill>
                <a:latin typeface="Monotype Corsiva" panose="03010101010201010101" pitchFamily="66" charset="0"/>
              </a:rPr>
              <a:t>Kapsamnda</a:t>
            </a:r>
            <a:r>
              <a:rPr lang="tr-TR" dirty="0" smtClean="0">
                <a:solidFill>
                  <a:schemeClr val="bg1"/>
                </a:solidFill>
                <a:latin typeface="Monotype Corsiva" panose="03010101010201010101" pitchFamily="66" charset="0"/>
              </a:rPr>
              <a:t> </a:t>
            </a:r>
            <a:r>
              <a:rPr lang="tr-TR" dirty="0">
                <a:solidFill>
                  <a:schemeClr val="bg1"/>
                </a:solidFill>
                <a:latin typeface="Monotype Corsiva" panose="03010101010201010101" pitchFamily="66" charset="0"/>
              </a:rPr>
              <a:t>Hazırlanmıştır</a:t>
            </a:r>
            <a:endParaRPr dirty="0">
              <a:solidFill>
                <a:schemeClr val="bg1"/>
              </a:solidFill>
              <a:latin typeface="Monotype Corsiva" panose="03010101010201010101" pitchFamily="66" charset="0"/>
            </a:endParaRPr>
          </a:p>
        </p:txBody>
      </p:sp>
      <p:pic>
        <p:nvPicPr>
          <p:cNvPr id="24" name="İçerik Yer Tutucusu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 y="0"/>
            <a:ext cx="9144732" cy="515076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CUSTOM_15">
    <p:spTree>
      <p:nvGrpSpPr>
        <p:cNvPr id="1" name="Shape 851"/>
        <p:cNvGrpSpPr/>
        <p:nvPr/>
      </p:nvGrpSpPr>
      <p:grpSpPr>
        <a:xfrm>
          <a:off x="0" y="0"/>
          <a:ext cx="0" cy="0"/>
          <a:chOff x="0" y="0"/>
          <a:chExt cx="0" cy="0"/>
        </a:xfrm>
      </p:grpSpPr>
      <p:sp>
        <p:nvSpPr>
          <p:cNvPr id="852" name="Google Shape;852;p31"/>
          <p:cNvSpPr/>
          <p:nvPr/>
        </p:nvSpPr>
        <p:spPr>
          <a:xfrm>
            <a:off x="-731" y="4672701"/>
            <a:ext cx="9143833" cy="475558"/>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a:xfrm>
            <a:off x="628650" y="4767263"/>
            <a:ext cx="2057400" cy="273844"/>
          </a:xfrm>
          <a:prstGeom prst="rect">
            <a:avLst/>
          </a:prstGeom>
        </p:spPr>
        <p:txBody>
          <a:bodyPr lIns="68580" tIns="34290" rIns="68580" bIns="34290"/>
          <a:lstStyle/>
          <a:p>
            <a:endParaRPr lang="tr-TR"/>
          </a:p>
        </p:txBody>
      </p:sp>
      <p:sp>
        <p:nvSpPr>
          <p:cNvPr id="5" name="Altbilgi Yer Tutucusu 4"/>
          <p:cNvSpPr>
            <a:spLocks noGrp="1"/>
          </p:cNvSpPr>
          <p:nvPr>
            <p:ph type="ftr" sz="quarter" idx="11"/>
          </p:nvPr>
        </p:nvSpPr>
        <p:spPr>
          <a:xfrm>
            <a:off x="3028950" y="4767263"/>
            <a:ext cx="3086100" cy="273844"/>
          </a:xfrm>
          <a:prstGeom prst="rect">
            <a:avLst/>
          </a:prstGeom>
        </p:spPr>
        <p:txBody>
          <a:bodyPr lIns="68580" tIns="34290" rIns="68580" bIns="34290"/>
          <a:lstStyle/>
          <a:p>
            <a:endParaRPr lang="tr-TR"/>
          </a:p>
        </p:txBody>
      </p:sp>
      <p:sp>
        <p:nvSpPr>
          <p:cNvPr id="6" name="Slayt Numarası Yer Tutucusu 5"/>
          <p:cNvSpPr>
            <a:spLocks noGrp="1"/>
          </p:cNvSpPr>
          <p:nvPr>
            <p:ph type="sldNum" sz="quarter" idx="12"/>
          </p:nvPr>
        </p:nvSpPr>
        <p:spPr>
          <a:xfrm>
            <a:off x="6457950" y="4767263"/>
            <a:ext cx="2057400" cy="273844"/>
          </a:xfrm>
          <a:prstGeom prst="rect">
            <a:avLst/>
          </a:prstGeom>
        </p:spPr>
        <p:txBody>
          <a:bodyPr lIns="68580" tIns="34290" rIns="68580" bIns="34290"/>
          <a:lstStyle/>
          <a:p>
            <a:fld id="{3204D2F5-EBE0-4B41-B064-26C602CA848B}" type="slidenum">
              <a:rPr lang="tr-TR" smtClean="0"/>
              <a:t>‹#›</a:t>
            </a:fld>
            <a:endParaRPr lang="tr-TR"/>
          </a:p>
        </p:txBody>
      </p:sp>
    </p:spTree>
    <p:extLst>
      <p:ext uri="{BB962C8B-B14F-4D97-AF65-F5344CB8AC3E}">
        <p14:creationId xmlns:p14="http://schemas.microsoft.com/office/powerpoint/2010/main" val="2868396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Lilita One"/>
              <a:buNone/>
              <a:defRPr sz="2800">
                <a:solidFill>
                  <a:schemeClr val="dk1"/>
                </a:solidFill>
                <a:latin typeface="Lilita One"/>
                <a:ea typeface="Lilita One"/>
                <a:cs typeface="Lilita One"/>
                <a:sym typeface="Lilita One"/>
              </a:defRPr>
            </a:lvl1pPr>
            <a:lvl2pPr lvl="1" rtl="0">
              <a:spcBef>
                <a:spcPts val="0"/>
              </a:spcBef>
              <a:spcAft>
                <a:spcPts val="0"/>
              </a:spcAft>
              <a:buClr>
                <a:schemeClr val="dk1"/>
              </a:buClr>
              <a:buSzPts val="2800"/>
              <a:buFont typeface="Lilita One"/>
              <a:buNone/>
              <a:defRPr sz="2800">
                <a:solidFill>
                  <a:schemeClr val="dk1"/>
                </a:solidFill>
                <a:latin typeface="Lilita One"/>
                <a:ea typeface="Lilita One"/>
                <a:cs typeface="Lilita One"/>
                <a:sym typeface="Lilita One"/>
              </a:defRPr>
            </a:lvl2pPr>
            <a:lvl3pPr lvl="2" rtl="0">
              <a:spcBef>
                <a:spcPts val="0"/>
              </a:spcBef>
              <a:spcAft>
                <a:spcPts val="0"/>
              </a:spcAft>
              <a:buClr>
                <a:schemeClr val="dk1"/>
              </a:buClr>
              <a:buSzPts val="2800"/>
              <a:buFont typeface="Lilita One"/>
              <a:buNone/>
              <a:defRPr sz="2800">
                <a:solidFill>
                  <a:schemeClr val="dk1"/>
                </a:solidFill>
                <a:latin typeface="Lilita One"/>
                <a:ea typeface="Lilita One"/>
                <a:cs typeface="Lilita One"/>
                <a:sym typeface="Lilita One"/>
              </a:defRPr>
            </a:lvl3pPr>
            <a:lvl4pPr lvl="3" rtl="0">
              <a:spcBef>
                <a:spcPts val="0"/>
              </a:spcBef>
              <a:spcAft>
                <a:spcPts val="0"/>
              </a:spcAft>
              <a:buClr>
                <a:schemeClr val="dk1"/>
              </a:buClr>
              <a:buSzPts val="2800"/>
              <a:buFont typeface="Lilita One"/>
              <a:buNone/>
              <a:defRPr sz="2800">
                <a:solidFill>
                  <a:schemeClr val="dk1"/>
                </a:solidFill>
                <a:latin typeface="Lilita One"/>
                <a:ea typeface="Lilita One"/>
                <a:cs typeface="Lilita One"/>
                <a:sym typeface="Lilita One"/>
              </a:defRPr>
            </a:lvl4pPr>
            <a:lvl5pPr lvl="4" rtl="0">
              <a:spcBef>
                <a:spcPts val="0"/>
              </a:spcBef>
              <a:spcAft>
                <a:spcPts val="0"/>
              </a:spcAft>
              <a:buClr>
                <a:schemeClr val="dk1"/>
              </a:buClr>
              <a:buSzPts val="2800"/>
              <a:buFont typeface="Lilita One"/>
              <a:buNone/>
              <a:defRPr sz="2800">
                <a:solidFill>
                  <a:schemeClr val="dk1"/>
                </a:solidFill>
                <a:latin typeface="Lilita One"/>
                <a:ea typeface="Lilita One"/>
                <a:cs typeface="Lilita One"/>
                <a:sym typeface="Lilita One"/>
              </a:defRPr>
            </a:lvl5pPr>
            <a:lvl6pPr lvl="5" rtl="0">
              <a:spcBef>
                <a:spcPts val="0"/>
              </a:spcBef>
              <a:spcAft>
                <a:spcPts val="0"/>
              </a:spcAft>
              <a:buClr>
                <a:schemeClr val="dk1"/>
              </a:buClr>
              <a:buSzPts val="2800"/>
              <a:buFont typeface="Lilita One"/>
              <a:buNone/>
              <a:defRPr sz="2800">
                <a:solidFill>
                  <a:schemeClr val="dk1"/>
                </a:solidFill>
                <a:latin typeface="Lilita One"/>
                <a:ea typeface="Lilita One"/>
                <a:cs typeface="Lilita One"/>
                <a:sym typeface="Lilita One"/>
              </a:defRPr>
            </a:lvl6pPr>
            <a:lvl7pPr lvl="6" rtl="0">
              <a:spcBef>
                <a:spcPts val="0"/>
              </a:spcBef>
              <a:spcAft>
                <a:spcPts val="0"/>
              </a:spcAft>
              <a:buClr>
                <a:schemeClr val="dk1"/>
              </a:buClr>
              <a:buSzPts val="2800"/>
              <a:buFont typeface="Lilita One"/>
              <a:buNone/>
              <a:defRPr sz="2800">
                <a:solidFill>
                  <a:schemeClr val="dk1"/>
                </a:solidFill>
                <a:latin typeface="Lilita One"/>
                <a:ea typeface="Lilita One"/>
                <a:cs typeface="Lilita One"/>
                <a:sym typeface="Lilita One"/>
              </a:defRPr>
            </a:lvl7pPr>
            <a:lvl8pPr lvl="7" rtl="0">
              <a:spcBef>
                <a:spcPts val="0"/>
              </a:spcBef>
              <a:spcAft>
                <a:spcPts val="0"/>
              </a:spcAft>
              <a:buClr>
                <a:schemeClr val="dk1"/>
              </a:buClr>
              <a:buSzPts val="2800"/>
              <a:buFont typeface="Lilita One"/>
              <a:buNone/>
              <a:defRPr sz="2800">
                <a:solidFill>
                  <a:schemeClr val="dk1"/>
                </a:solidFill>
                <a:latin typeface="Lilita One"/>
                <a:ea typeface="Lilita One"/>
                <a:cs typeface="Lilita One"/>
                <a:sym typeface="Lilita One"/>
              </a:defRPr>
            </a:lvl8pPr>
            <a:lvl9pPr lvl="8" rtl="0">
              <a:spcBef>
                <a:spcPts val="0"/>
              </a:spcBef>
              <a:spcAft>
                <a:spcPts val="0"/>
              </a:spcAft>
              <a:buClr>
                <a:schemeClr val="dk1"/>
              </a:buClr>
              <a:buSzPts val="2800"/>
              <a:buFont typeface="Lilita One"/>
              <a:buNone/>
              <a:defRPr sz="2800">
                <a:solidFill>
                  <a:schemeClr val="dk1"/>
                </a:solidFill>
                <a:latin typeface="Lilita One"/>
                <a:ea typeface="Lilita One"/>
                <a:cs typeface="Lilita One"/>
                <a:sym typeface="Lilita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chemeClr val="dk2"/>
              </a:buClr>
              <a:buSzPts val="1100"/>
              <a:buFont typeface="Josefin Sans"/>
              <a:buChar char="●"/>
              <a:defRPr sz="1100">
                <a:solidFill>
                  <a:schemeClr val="dk2"/>
                </a:solidFill>
                <a:latin typeface="Josefin Sans"/>
                <a:ea typeface="Josefin Sans"/>
                <a:cs typeface="Josefin Sans"/>
                <a:sym typeface="Josefin Sans"/>
              </a:defRPr>
            </a:lvl1pPr>
            <a:lvl2pPr marL="914400" lvl="1" indent="-298450" rtl="0">
              <a:lnSpc>
                <a:spcPct val="115000"/>
              </a:lnSpc>
              <a:spcBef>
                <a:spcPts val="1600"/>
              </a:spcBef>
              <a:spcAft>
                <a:spcPts val="0"/>
              </a:spcAft>
              <a:buClr>
                <a:schemeClr val="dk2"/>
              </a:buClr>
              <a:buSzPts val="1100"/>
              <a:buFont typeface="Josefin Sans"/>
              <a:buChar char="○"/>
              <a:defRPr sz="1100">
                <a:solidFill>
                  <a:schemeClr val="dk2"/>
                </a:solidFill>
                <a:latin typeface="Josefin Sans"/>
                <a:ea typeface="Josefin Sans"/>
                <a:cs typeface="Josefin Sans"/>
                <a:sym typeface="Josefin Sans"/>
              </a:defRPr>
            </a:lvl2pPr>
            <a:lvl3pPr marL="1371600" lvl="2" indent="-298450" rtl="0">
              <a:lnSpc>
                <a:spcPct val="115000"/>
              </a:lnSpc>
              <a:spcBef>
                <a:spcPts val="1600"/>
              </a:spcBef>
              <a:spcAft>
                <a:spcPts val="0"/>
              </a:spcAft>
              <a:buClr>
                <a:schemeClr val="dk2"/>
              </a:buClr>
              <a:buSzPts val="1100"/>
              <a:buFont typeface="Josefin Sans"/>
              <a:buChar char="■"/>
              <a:defRPr sz="1100">
                <a:solidFill>
                  <a:schemeClr val="dk2"/>
                </a:solidFill>
                <a:latin typeface="Josefin Sans"/>
                <a:ea typeface="Josefin Sans"/>
                <a:cs typeface="Josefin Sans"/>
                <a:sym typeface="Josefin Sans"/>
              </a:defRPr>
            </a:lvl3pPr>
            <a:lvl4pPr marL="1828800" lvl="3" indent="-298450" rtl="0">
              <a:lnSpc>
                <a:spcPct val="115000"/>
              </a:lnSpc>
              <a:spcBef>
                <a:spcPts val="1600"/>
              </a:spcBef>
              <a:spcAft>
                <a:spcPts val="0"/>
              </a:spcAft>
              <a:buClr>
                <a:schemeClr val="dk2"/>
              </a:buClr>
              <a:buSzPts val="1100"/>
              <a:buFont typeface="Josefin Sans"/>
              <a:buChar char="●"/>
              <a:defRPr sz="1100">
                <a:solidFill>
                  <a:schemeClr val="dk2"/>
                </a:solidFill>
                <a:latin typeface="Josefin Sans"/>
                <a:ea typeface="Josefin Sans"/>
                <a:cs typeface="Josefin Sans"/>
                <a:sym typeface="Josefin Sans"/>
              </a:defRPr>
            </a:lvl4pPr>
            <a:lvl5pPr marL="2286000" lvl="4" indent="-298450" rtl="0">
              <a:lnSpc>
                <a:spcPct val="115000"/>
              </a:lnSpc>
              <a:spcBef>
                <a:spcPts val="1600"/>
              </a:spcBef>
              <a:spcAft>
                <a:spcPts val="0"/>
              </a:spcAft>
              <a:buClr>
                <a:schemeClr val="dk2"/>
              </a:buClr>
              <a:buSzPts val="1100"/>
              <a:buFont typeface="Josefin Sans"/>
              <a:buChar char="○"/>
              <a:defRPr sz="1100">
                <a:solidFill>
                  <a:schemeClr val="dk2"/>
                </a:solidFill>
                <a:latin typeface="Josefin Sans"/>
                <a:ea typeface="Josefin Sans"/>
                <a:cs typeface="Josefin Sans"/>
                <a:sym typeface="Josefin Sans"/>
              </a:defRPr>
            </a:lvl5pPr>
            <a:lvl6pPr marL="2743200" lvl="5" indent="-298450" rtl="0">
              <a:lnSpc>
                <a:spcPct val="115000"/>
              </a:lnSpc>
              <a:spcBef>
                <a:spcPts val="1600"/>
              </a:spcBef>
              <a:spcAft>
                <a:spcPts val="0"/>
              </a:spcAft>
              <a:buClr>
                <a:schemeClr val="dk2"/>
              </a:buClr>
              <a:buSzPts val="1100"/>
              <a:buFont typeface="Josefin Sans"/>
              <a:buChar char="■"/>
              <a:defRPr sz="1100">
                <a:solidFill>
                  <a:schemeClr val="dk2"/>
                </a:solidFill>
                <a:latin typeface="Josefin Sans"/>
                <a:ea typeface="Josefin Sans"/>
                <a:cs typeface="Josefin Sans"/>
                <a:sym typeface="Josefin Sans"/>
              </a:defRPr>
            </a:lvl6pPr>
            <a:lvl7pPr marL="3200400" lvl="6" indent="-298450" rtl="0">
              <a:lnSpc>
                <a:spcPct val="115000"/>
              </a:lnSpc>
              <a:spcBef>
                <a:spcPts val="1600"/>
              </a:spcBef>
              <a:spcAft>
                <a:spcPts val="0"/>
              </a:spcAft>
              <a:buClr>
                <a:schemeClr val="dk2"/>
              </a:buClr>
              <a:buSzPts val="1100"/>
              <a:buFont typeface="Josefin Sans"/>
              <a:buChar char="●"/>
              <a:defRPr sz="1100">
                <a:solidFill>
                  <a:schemeClr val="dk2"/>
                </a:solidFill>
                <a:latin typeface="Josefin Sans"/>
                <a:ea typeface="Josefin Sans"/>
                <a:cs typeface="Josefin Sans"/>
                <a:sym typeface="Josefin Sans"/>
              </a:defRPr>
            </a:lvl7pPr>
            <a:lvl8pPr marL="3657600" lvl="7" indent="-298450" rtl="0">
              <a:lnSpc>
                <a:spcPct val="115000"/>
              </a:lnSpc>
              <a:spcBef>
                <a:spcPts val="1600"/>
              </a:spcBef>
              <a:spcAft>
                <a:spcPts val="0"/>
              </a:spcAft>
              <a:buClr>
                <a:schemeClr val="dk2"/>
              </a:buClr>
              <a:buSzPts val="1100"/>
              <a:buFont typeface="Josefin Sans"/>
              <a:buChar char="○"/>
              <a:defRPr sz="1100">
                <a:solidFill>
                  <a:schemeClr val="dk2"/>
                </a:solidFill>
                <a:latin typeface="Josefin Sans"/>
                <a:ea typeface="Josefin Sans"/>
                <a:cs typeface="Josefin Sans"/>
                <a:sym typeface="Josefin Sans"/>
              </a:defRPr>
            </a:lvl8pPr>
            <a:lvl9pPr marL="4114800" lvl="8" indent="-298450" rtl="0">
              <a:lnSpc>
                <a:spcPct val="115000"/>
              </a:lnSpc>
              <a:spcBef>
                <a:spcPts val="1600"/>
              </a:spcBef>
              <a:spcAft>
                <a:spcPts val="1600"/>
              </a:spcAft>
              <a:buClr>
                <a:schemeClr val="dk2"/>
              </a:buClr>
              <a:buSzPts val="1100"/>
              <a:buFont typeface="Josefin Sans"/>
              <a:buChar char="■"/>
              <a:defRPr sz="1100">
                <a:solidFill>
                  <a:schemeClr val="dk2"/>
                </a:solidFill>
                <a:latin typeface="Josefin Sans"/>
                <a:ea typeface="Josefin Sans"/>
                <a:cs typeface="Josefin Sans"/>
                <a:sym typeface="Josefin Sans"/>
              </a:defRPr>
            </a:lvl9pPr>
          </a:lstStyle>
          <a:p>
            <a:endParaRPr/>
          </a:p>
        </p:txBody>
      </p:sp>
      <p:sp>
        <p:nvSpPr>
          <p:cNvPr id="2" name="Google Shape;18;p4">
            <a:extLst>
              <a:ext uri="{FF2B5EF4-FFF2-40B4-BE49-F238E27FC236}">
                <a16:creationId xmlns:a16="http://schemas.microsoft.com/office/drawing/2014/main" id="{5F9027D2-0ABC-4E32-BCEB-5237C67A2569}"/>
              </a:ext>
            </a:extLst>
          </p:cNvPr>
          <p:cNvSpPr/>
          <p:nvPr userDrawn="1"/>
        </p:nvSpPr>
        <p:spPr>
          <a:xfrm>
            <a:off x="-731" y="4921199"/>
            <a:ext cx="9143833" cy="227059"/>
          </a:xfrm>
          <a:custGeom>
            <a:avLst/>
            <a:gdLst/>
            <a:ahLst/>
            <a:cxnLst/>
            <a:rect l="l" t="t" r="r" b="b"/>
            <a:pathLst>
              <a:path w="285299" h="14838" extrusionOk="0">
                <a:moveTo>
                  <a:pt x="0" y="1"/>
                </a:moveTo>
                <a:lnTo>
                  <a:pt x="0" y="14838"/>
                </a:lnTo>
                <a:lnTo>
                  <a:pt x="285299" y="14838"/>
                </a:lnTo>
                <a:lnTo>
                  <a:pt x="285299" y="1"/>
                </a:lnTo>
                <a:close/>
              </a:path>
            </a:pathLst>
          </a:custGeom>
          <a:solidFill>
            <a:schemeClr val="accent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tr-TR" dirty="0">
                <a:solidFill>
                  <a:schemeClr val="bg1"/>
                </a:solidFill>
                <a:latin typeface="Monotype Corsiva" panose="03010101010201010101" pitchFamily="66" charset="0"/>
              </a:rPr>
              <a:t>Bu Eğitim TÜBİTAK 1513 Teknoloji Transfer Ofisleri Destekleme Programı Kapsamında Hazırlanmıştır</a:t>
            </a:r>
            <a:endParaRPr dirty="0">
              <a:solidFill>
                <a:schemeClr val="bg1"/>
              </a:solidFill>
              <a:latin typeface="Monotype Corsiva" panose="03010101010201010101" pitchFamily="66" charset="0"/>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5" r:id="rId4"/>
    <p:sldLayoutId id="2147483656" r:id="rId5"/>
    <p:sldLayoutId id="2147483657" r:id="rId6"/>
    <p:sldLayoutId id="2147483658" r:id="rId7"/>
    <p:sldLayoutId id="2147483659" r:id="rId8"/>
    <p:sldLayoutId id="2147483660" r:id="rId9"/>
    <p:sldLayoutId id="2147483677" r:id="rId10"/>
    <p:sldLayoutId id="214748368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3.xml"/><Relationship Id="rId7" Type="http://schemas.openxmlformats.org/officeDocument/2006/relationships/image" Target="../media/image6.png"/><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Layout" Target="../diagrams/layout4.xml"/><Relationship Id="rId7"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0.png"/><Relationship Id="rId7" Type="http://schemas.openxmlformats.org/officeDocument/2006/relationships/diagramColors" Target="../diagrams/colors5.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10.png"/><Relationship Id="rId7" Type="http://schemas.openxmlformats.org/officeDocument/2006/relationships/diagramColors" Target="../diagrams/colors17.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9.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9.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9.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9.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0"/>
            <a:ext cx="9143324" cy="5143880"/>
          </a:xfrm>
          <a:prstGeom prst="rect">
            <a:avLst/>
          </a:prstGeom>
        </p:spPr>
      </p:pic>
    </p:spTree>
    <p:extLst>
      <p:ext uri="{BB962C8B-B14F-4D97-AF65-F5344CB8AC3E}">
        <p14:creationId xmlns:p14="http://schemas.microsoft.com/office/powerpoint/2010/main" val="19847991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2646" cy="5143500"/>
          </a:xfrm>
        </p:spPr>
      </p:pic>
    </p:spTree>
    <p:extLst>
      <p:ext uri="{BB962C8B-B14F-4D97-AF65-F5344CB8AC3E}">
        <p14:creationId xmlns:p14="http://schemas.microsoft.com/office/powerpoint/2010/main" val="1164576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4"/>
          <p:cNvSpPr txBox="1">
            <a:spLocks noGrp="1"/>
          </p:cNvSpPr>
          <p:nvPr>
            <p:ph type="ctrTitle"/>
          </p:nvPr>
        </p:nvSpPr>
        <p:spPr>
          <a:xfrm>
            <a:off x="901739" y="1223127"/>
            <a:ext cx="3345000" cy="2064900"/>
          </a:xfrm>
          <a:prstGeom prst="rect">
            <a:avLst/>
          </a:prstGeom>
        </p:spPr>
        <p:txBody>
          <a:bodyPr spcFirstLastPara="1" wrap="square" lIns="91425" tIns="91425" rIns="91425" bIns="91425" anchor="b" anchorCtr="0">
            <a:noAutofit/>
          </a:bodyPr>
          <a:lstStyle/>
          <a:p>
            <a:pPr lvl="0"/>
            <a:r>
              <a:rPr lang="tr-TR" sz="5400" dirty="0"/>
              <a:t>TEYDEB </a:t>
            </a:r>
            <a:br>
              <a:rPr lang="tr-TR" sz="5400" dirty="0"/>
            </a:br>
            <a:r>
              <a:rPr lang="tr-TR" sz="5400" dirty="0" smtClean="0"/>
              <a:t>ve Destek Paketleri Tanıtımı</a:t>
            </a:r>
            <a:endParaRPr dirty="0"/>
          </a:p>
        </p:txBody>
      </p:sp>
      <p:sp>
        <p:nvSpPr>
          <p:cNvPr id="862" name="Google Shape;862;p34"/>
          <p:cNvSpPr txBox="1">
            <a:spLocks noGrp="1"/>
          </p:cNvSpPr>
          <p:nvPr>
            <p:ph type="subTitle" idx="1"/>
          </p:nvPr>
        </p:nvSpPr>
        <p:spPr>
          <a:xfrm>
            <a:off x="713660" y="3261854"/>
            <a:ext cx="3345000" cy="707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tr-TR" dirty="0" smtClean="0"/>
              <a:t>Prof. Dr. Hasan ÖZDEMİR</a:t>
            </a:r>
          </a:p>
          <a:p>
            <a:pPr marL="0" lvl="0" indent="0" algn="r" rtl="0">
              <a:spcBef>
                <a:spcPts val="0"/>
              </a:spcBef>
              <a:spcAft>
                <a:spcPts val="0"/>
              </a:spcAft>
              <a:buNone/>
            </a:pPr>
            <a:r>
              <a:rPr lang="tr-TR" dirty="0" smtClean="0"/>
              <a:t>Prof. Dr. Osman Nuri ATA</a:t>
            </a:r>
          </a:p>
          <a:p>
            <a:pPr marL="0" lvl="0" indent="0" algn="r" rtl="0">
              <a:spcBef>
                <a:spcPts val="0"/>
              </a:spcBef>
              <a:spcAft>
                <a:spcPts val="0"/>
              </a:spcAft>
              <a:buNone/>
            </a:pPr>
            <a:r>
              <a:rPr lang="tr-TR" dirty="0" smtClean="0"/>
              <a:t>Prof. Dr. Bülent ÇAVUŞOĞLU</a:t>
            </a:r>
          </a:p>
          <a:p>
            <a:pPr marL="0" lvl="0" indent="0" algn="r" rtl="0">
              <a:spcBef>
                <a:spcPts val="0"/>
              </a:spcBef>
              <a:spcAft>
                <a:spcPts val="0"/>
              </a:spcAft>
              <a:buNone/>
            </a:pPr>
            <a:r>
              <a:rPr lang="tr-TR" dirty="0" smtClean="0"/>
              <a:t>Doç. Dr. Selda ÖRS</a:t>
            </a:r>
            <a:endParaRPr lang="tr-TR" dirty="0"/>
          </a:p>
        </p:txBody>
      </p:sp>
      <p:grpSp>
        <p:nvGrpSpPr>
          <p:cNvPr id="863" name="Google Shape;863;p34"/>
          <p:cNvGrpSpPr/>
          <p:nvPr/>
        </p:nvGrpSpPr>
        <p:grpSpPr>
          <a:xfrm>
            <a:off x="3928800" y="669343"/>
            <a:ext cx="5215200" cy="3790746"/>
            <a:chOff x="3551078" y="894499"/>
            <a:chExt cx="5591283" cy="3790746"/>
          </a:xfrm>
        </p:grpSpPr>
        <p:sp>
          <p:nvSpPr>
            <p:cNvPr id="864" name="Google Shape;864;p34"/>
            <p:cNvSpPr/>
            <p:nvPr/>
          </p:nvSpPr>
          <p:spPr>
            <a:xfrm>
              <a:off x="7439416" y="1150995"/>
              <a:ext cx="1702945" cy="1120308"/>
            </a:xfrm>
            <a:custGeom>
              <a:avLst/>
              <a:gdLst/>
              <a:ahLst/>
              <a:cxnLst/>
              <a:rect l="l" t="t" r="r" b="b"/>
              <a:pathLst>
                <a:path w="53134" h="34955" extrusionOk="0">
                  <a:moveTo>
                    <a:pt x="3626" y="1"/>
                  </a:moveTo>
                  <a:lnTo>
                    <a:pt x="0" y="34955"/>
                  </a:lnTo>
                  <a:lnTo>
                    <a:pt x="49074" y="34955"/>
                  </a:lnTo>
                  <a:lnTo>
                    <a:pt x="5313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4"/>
            <p:cNvSpPr/>
            <p:nvPr/>
          </p:nvSpPr>
          <p:spPr>
            <a:xfrm>
              <a:off x="7610788" y="1330924"/>
              <a:ext cx="80349" cy="752438"/>
            </a:xfrm>
            <a:custGeom>
              <a:avLst/>
              <a:gdLst/>
              <a:ahLst/>
              <a:cxnLst/>
              <a:rect l="l" t="t" r="r" b="b"/>
              <a:pathLst>
                <a:path w="2507" h="23477" extrusionOk="0">
                  <a:moveTo>
                    <a:pt x="2473" y="1"/>
                  </a:moveTo>
                  <a:lnTo>
                    <a:pt x="2473" y="1"/>
                  </a:lnTo>
                  <a:cubicBezTo>
                    <a:pt x="2423" y="1"/>
                    <a:pt x="1855" y="5247"/>
                    <a:pt x="1187" y="11730"/>
                  </a:cubicBezTo>
                  <a:cubicBezTo>
                    <a:pt x="518" y="18213"/>
                    <a:pt x="0" y="23476"/>
                    <a:pt x="50" y="23476"/>
                  </a:cubicBezTo>
                  <a:cubicBezTo>
                    <a:pt x="84" y="23476"/>
                    <a:pt x="669" y="18230"/>
                    <a:pt x="1337" y="11747"/>
                  </a:cubicBezTo>
                  <a:cubicBezTo>
                    <a:pt x="2005" y="5264"/>
                    <a:pt x="2507" y="17"/>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4"/>
            <p:cNvSpPr/>
            <p:nvPr/>
          </p:nvSpPr>
          <p:spPr>
            <a:xfrm>
              <a:off x="7740911" y="1366275"/>
              <a:ext cx="158007" cy="4840"/>
            </a:xfrm>
            <a:custGeom>
              <a:avLst/>
              <a:gdLst/>
              <a:ahLst/>
              <a:cxnLst/>
              <a:rect l="l" t="t" r="r" b="b"/>
              <a:pathLst>
                <a:path w="4930" h="151" extrusionOk="0">
                  <a:moveTo>
                    <a:pt x="2457" y="0"/>
                  </a:moveTo>
                  <a:cubicBezTo>
                    <a:pt x="1103" y="0"/>
                    <a:pt x="0" y="34"/>
                    <a:pt x="0" y="67"/>
                  </a:cubicBezTo>
                  <a:cubicBezTo>
                    <a:pt x="0" y="117"/>
                    <a:pt x="1103" y="151"/>
                    <a:pt x="2457" y="151"/>
                  </a:cubicBezTo>
                  <a:cubicBezTo>
                    <a:pt x="3827" y="151"/>
                    <a:pt x="4929" y="117"/>
                    <a:pt x="4929" y="67"/>
                  </a:cubicBezTo>
                  <a:cubicBezTo>
                    <a:pt x="4929" y="34"/>
                    <a:pt x="3827" y="0"/>
                    <a:pt x="245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4"/>
            <p:cNvSpPr/>
            <p:nvPr/>
          </p:nvSpPr>
          <p:spPr>
            <a:xfrm>
              <a:off x="7941736" y="1366275"/>
              <a:ext cx="628693" cy="4840"/>
            </a:xfrm>
            <a:custGeom>
              <a:avLst/>
              <a:gdLst/>
              <a:ahLst/>
              <a:cxnLst/>
              <a:rect l="l" t="t" r="r" b="b"/>
              <a:pathLst>
                <a:path w="19616" h="151" extrusionOk="0">
                  <a:moveTo>
                    <a:pt x="9808" y="0"/>
                  </a:moveTo>
                  <a:cubicBezTo>
                    <a:pt x="4394" y="0"/>
                    <a:pt x="0" y="34"/>
                    <a:pt x="0" y="67"/>
                  </a:cubicBezTo>
                  <a:cubicBezTo>
                    <a:pt x="0" y="117"/>
                    <a:pt x="4394" y="151"/>
                    <a:pt x="9808" y="151"/>
                  </a:cubicBezTo>
                  <a:cubicBezTo>
                    <a:pt x="15222" y="151"/>
                    <a:pt x="19616" y="117"/>
                    <a:pt x="19616" y="67"/>
                  </a:cubicBezTo>
                  <a:cubicBezTo>
                    <a:pt x="19616" y="34"/>
                    <a:pt x="15238" y="0"/>
                    <a:pt x="980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4"/>
            <p:cNvSpPr/>
            <p:nvPr/>
          </p:nvSpPr>
          <p:spPr>
            <a:xfrm>
              <a:off x="7722161" y="1764144"/>
              <a:ext cx="158007" cy="5384"/>
            </a:xfrm>
            <a:custGeom>
              <a:avLst/>
              <a:gdLst/>
              <a:ahLst/>
              <a:cxnLst/>
              <a:rect l="l" t="t" r="r" b="b"/>
              <a:pathLst>
                <a:path w="4930" h="168" extrusionOk="0">
                  <a:moveTo>
                    <a:pt x="2473" y="1"/>
                  </a:moveTo>
                  <a:cubicBezTo>
                    <a:pt x="1103" y="1"/>
                    <a:pt x="1" y="34"/>
                    <a:pt x="1" y="84"/>
                  </a:cubicBezTo>
                  <a:cubicBezTo>
                    <a:pt x="1" y="118"/>
                    <a:pt x="1103" y="168"/>
                    <a:pt x="2473" y="168"/>
                  </a:cubicBezTo>
                  <a:cubicBezTo>
                    <a:pt x="3827" y="168"/>
                    <a:pt x="4930" y="118"/>
                    <a:pt x="4930" y="84"/>
                  </a:cubicBezTo>
                  <a:cubicBezTo>
                    <a:pt x="4930" y="34"/>
                    <a:pt x="3827" y="1"/>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4"/>
            <p:cNvSpPr/>
            <p:nvPr/>
          </p:nvSpPr>
          <p:spPr>
            <a:xfrm>
              <a:off x="7922987" y="1764144"/>
              <a:ext cx="629238" cy="5384"/>
            </a:xfrm>
            <a:custGeom>
              <a:avLst/>
              <a:gdLst/>
              <a:ahLst/>
              <a:cxnLst/>
              <a:rect l="l" t="t" r="r" b="b"/>
              <a:pathLst>
                <a:path w="19633" h="168" extrusionOk="0">
                  <a:moveTo>
                    <a:pt x="9808" y="1"/>
                  </a:moveTo>
                  <a:cubicBezTo>
                    <a:pt x="4395" y="1"/>
                    <a:pt x="0" y="34"/>
                    <a:pt x="0" y="84"/>
                  </a:cubicBezTo>
                  <a:cubicBezTo>
                    <a:pt x="0" y="118"/>
                    <a:pt x="4395" y="168"/>
                    <a:pt x="9808" y="168"/>
                  </a:cubicBezTo>
                  <a:cubicBezTo>
                    <a:pt x="15239" y="168"/>
                    <a:pt x="19633" y="118"/>
                    <a:pt x="19633" y="84"/>
                  </a:cubicBezTo>
                  <a:cubicBezTo>
                    <a:pt x="19633" y="34"/>
                    <a:pt x="15239" y="1"/>
                    <a:pt x="980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4"/>
            <p:cNvSpPr/>
            <p:nvPr/>
          </p:nvSpPr>
          <p:spPr>
            <a:xfrm>
              <a:off x="7708764" y="1947822"/>
              <a:ext cx="629270" cy="4872"/>
            </a:xfrm>
            <a:custGeom>
              <a:avLst/>
              <a:gdLst/>
              <a:ahLst/>
              <a:cxnLst/>
              <a:rect l="l" t="t" r="r" b="b"/>
              <a:pathLst>
                <a:path w="19634" h="152" extrusionOk="0">
                  <a:moveTo>
                    <a:pt x="9809" y="1"/>
                  </a:moveTo>
                  <a:cubicBezTo>
                    <a:pt x="4395" y="1"/>
                    <a:pt x="1" y="34"/>
                    <a:pt x="1" y="84"/>
                  </a:cubicBezTo>
                  <a:cubicBezTo>
                    <a:pt x="1" y="118"/>
                    <a:pt x="4395" y="151"/>
                    <a:pt x="9809" y="151"/>
                  </a:cubicBezTo>
                  <a:cubicBezTo>
                    <a:pt x="15239" y="151"/>
                    <a:pt x="19633" y="118"/>
                    <a:pt x="19633" y="84"/>
                  </a:cubicBezTo>
                  <a:cubicBezTo>
                    <a:pt x="19633" y="34"/>
                    <a:pt x="15239" y="1"/>
                    <a:pt x="9809"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p:nvPr/>
          </p:nvSpPr>
          <p:spPr>
            <a:xfrm>
              <a:off x="7746263" y="1478194"/>
              <a:ext cx="222267" cy="5384"/>
            </a:xfrm>
            <a:custGeom>
              <a:avLst/>
              <a:gdLst/>
              <a:ahLst/>
              <a:cxnLst/>
              <a:rect l="l" t="t" r="r" b="b"/>
              <a:pathLst>
                <a:path w="6935" h="168" extrusionOk="0">
                  <a:moveTo>
                    <a:pt x="3459" y="0"/>
                  </a:moveTo>
                  <a:cubicBezTo>
                    <a:pt x="1554" y="0"/>
                    <a:pt x="1" y="51"/>
                    <a:pt x="1" y="84"/>
                  </a:cubicBezTo>
                  <a:cubicBezTo>
                    <a:pt x="1" y="134"/>
                    <a:pt x="1554" y="168"/>
                    <a:pt x="3459" y="168"/>
                  </a:cubicBezTo>
                  <a:cubicBezTo>
                    <a:pt x="5381" y="168"/>
                    <a:pt x="6935" y="134"/>
                    <a:pt x="6935" y="84"/>
                  </a:cubicBezTo>
                  <a:cubicBezTo>
                    <a:pt x="6935" y="51"/>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4"/>
            <p:cNvSpPr/>
            <p:nvPr/>
          </p:nvSpPr>
          <p:spPr>
            <a:xfrm>
              <a:off x="7740366" y="1643123"/>
              <a:ext cx="222267" cy="5384"/>
            </a:xfrm>
            <a:custGeom>
              <a:avLst/>
              <a:gdLst/>
              <a:ahLst/>
              <a:cxnLst/>
              <a:rect l="l" t="t" r="r" b="b"/>
              <a:pathLst>
                <a:path w="6935" h="168" extrusionOk="0">
                  <a:moveTo>
                    <a:pt x="3476" y="1"/>
                  </a:moveTo>
                  <a:cubicBezTo>
                    <a:pt x="1555" y="1"/>
                    <a:pt x="1" y="34"/>
                    <a:pt x="1" y="84"/>
                  </a:cubicBezTo>
                  <a:cubicBezTo>
                    <a:pt x="1" y="134"/>
                    <a:pt x="1555" y="168"/>
                    <a:pt x="3476" y="168"/>
                  </a:cubicBezTo>
                  <a:cubicBezTo>
                    <a:pt x="5381" y="168"/>
                    <a:pt x="6935" y="134"/>
                    <a:pt x="6935" y="84"/>
                  </a:cubicBezTo>
                  <a:cubicBezTo>
                    <a:pt x="6935" y="34"/>
                    <a:pt x="5381" y="1"/>
                    <a:pt x="347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4"/>
            <p:cNvSpPr/>
            <p:nvPr/>
          </p:nvSpPr>
          <p:spPr>
            <a:xfrm>
              <a:off x="7928339" y="1878755"/>
              <a:ext cx="222267" cy="5384"/>
            </a:xfrm>
            <a:custGeom>
              <a:avLst/>
              <a:gdLst/>
              <a:ahLst/>
              <a:cxnLst/>
              <a:rect l="l" t="t" r="r" b="b"/>
              <a:pathLst>
                <a:path w="6935" h="168" extrusionOk="0">
                  <a:moveTo>
                    <a:pt x="3459" y="0"/>
                  </a:moveTo>
                  <a:cubicBezTo>
                    <a:pt x="1554" y="0"/>
                    <a:pt x="0" y="34"/>
                    <a:pt x="0" y="84"/>
                  </a:cubicBezTo>
                  <a:cubicBezTo>
                    <a:pt x="0" y="117"/>
                    <a:pt x="1554" y="167"/>
                    <a:pt x="3459" y="167"/>
                  </a:cubicBezTo>
                  <a:cubicBezTo>
                    <a:pt x="5381" y="167"/>
                    <a:pt x="6934" y="117"/>
                    <a:pt x="6934" y="84"/>
                  </a:cubicBezTo>
                  <a:cubicBezTo>
                    <a:pt x="6934" y="34"/>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4"/>
            <p:cNvSpPr/>
            <p:nvPr/>
          </p:nvSpPr>
          <p:spPr>
            <a:xfrm>
              <a:off x="8208937" y="1478194"/>
              <a:ext cx="567670" cy="5384"/>
            </a:xfrm>
            <a:custGeom>
              <a:avLst/>
              <a:gdLst/>
              <a:ahLst/>
              <a:cxnLst/>
              <a:rect l="l" t="t" r="r" b="b"/>
              <a:pathLst>
                <a:path w="17712" h="168" extrusionOk="0">
                  <a:moveTo>
                    <a:pt x="8856" y="0"/>
                  </a:moveTo>
                  <a:cubicBezTo>
                    <a:pt x="3961" y="0"/>
                    <a:pt x="1" y="51"/>
                    <a:pt x="1" y="84"/>
                  </a:cubicBezTo>
                  <a:cubicBezTo>
                    <a:pt x="1" y="134"/>
                    <a:pt x="3961" y="168"/>
                    <a:pt x="8856" y="168"/>
                  </a:cubicBezTo>
                  <a:cubicBezTo>
                    <a:pt x="13752" y="168"/>
                    <a:pt x="17712" y="134"/>
                    <a:pt x="17712" y="84"/>
                  </a:cubicBezTo>
                  <a:cubicBezTo>
                    <a:pt x="17712" y="51"/>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8033848" y="1652770"/>
              <a:ext cx="567670" cy="5384"/>
            </a:xfrm>
            <a:custGeom>
              <a:avLst/>
              <a:gdLst/>
              <a:ahLst/>
              <a:cxnLst/>
              <a:rect l="l" t="t" r="r" b="b"/>
              <a:pathLst>
                <a:path w="17712" h="168" extrusionOk="0">
                  <a:moveTo>
                    <a:pt x="8856" y="0"/>
                  </a:moveTo>
                  <a:cubicBezTo>
                    <a:pt x="3960" y="0"/>
                    <a:pt x="0" y="34"/>
                    <a:pt x="0" y="84"/>
                  </a:cubicBezTo>
                  <a:cubicBezTo>
                    <a:pt x="0" y="117"/>
                    <a:pt x="3960" y="167"/>
                    <a:pt x="8856" y="167"/>
                  </a:cubicBezTo>
                  <a:cubicBezTo>
                    <a:pt x="13751" y="167"/>
                    <a:pt x="17711" y="117"/>
                    <a:pt x="17711" y="84"/>
                  </a:cubicBezTo>
                  <a:cubicBezTo>
                    <a:pt x="17711" y="34"/>
                    <a:pt x="13751"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4"/>
            <p:cNvSpPr/>
            <p:nvPr/>
          </p:nvSpPr>
          <p:spPr>
            <a:xfrm>
              <a:off x="8229288" y="1878755"/>
              <a:ext cx="567670" cy="5384"/>
            </a:xfrm>
            <a:custGeom>
              <a:avLst/>
              <a:gdLst/>
              <a:ahLst/>
              <a:cxnLst/>
              <a:rect l="l" t="t" r="r" b="b"/>
              <a:pathLst>
                <a:path w="17712" h="168" extrusionOk="0">
                  <a:moveTo>
                    <a:pt x="8856" y="0"/>
                  </a:moveTo>
                  <a:cubicBezTo>
                    <a:pt x="3961" y="0"/>
                    <a:pt x="1" y="34"/>
                    <a:pt x="1" y="84"/>
                  </a:cubicBezTo>
                  <a:cubicBezTo>
                    <a:pt x="1" y="117"/>
                    <a:pt x="3961" y="167"/>
                    <a:pt x="8856" y="167"/>
                  </a:cubicBezTo>
                  <a:cubicBezTo>
                    <a:pt x="13735" y="167"/>
                    <a:pt x="17712" y="117"/>
                    <a:pt x="17712" y="84"/>
                  </a:cubicBezTo>
                  <a:cubicBezTo>
                    <a:pt x="17712" y="34"/>
                    <a:pt x="13735"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4"/>
            <p:cNvSpPr/>
            <p:nvPr/>
          </p:nvSpPr>
          <p:spPr>
            <a:xfrm>
              <a:off x="7710912" y="2080637"/>
              <a:ext cx="567670" cy="5384"/>
            </a:xfrm>
            <a:custGeom>
              <a:avLst/>
              <a:gdLst/>
              <a:ahLst/>
              <a:cxnLst/>
              <a:rect l="l" t="t" r="r" b="b"/>
              <a:pathLst>
                <a:path w="17712" h="168" extrusionOk="0">
                  <a:moveTo>
                    <a:pt x="8856" y="1"/>
                  </a:moveTo>
                  <a:cubicBezTo>
                    <a:pt x="3961" y="1"/>
                    <a:pt x="1" y="34"/>
                    <a:pt x="1" y="84"/>
                  </a:cubicBezTo>
                  <a:cubicBezTo>
                    <a:pt x="1" y="117"/>
                    <a:pt x="3961" y="168"/>
                    <a:pt x="8856" y="168"/>
                  </a:cubicBezTo>
                  <a:cubicBezTo>
                    <a:pt x="13752" y="168"/>
                    <a:pt x="17712" y="117"/>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4"/>
            <p:cNvSpPr/>
            <p:nvPr/>
          </p:nvSpPr>
          <p:spPr>
            <a:xfrm>
              <a:off x="8338547" y="2080637"/>
              <a:ext cx="567670" cy="5384"/>
            </a:xfrm>
            <a:custGeom>
              <a:avLst/>
              <a:gdLst/>
              <a:ahLst/>
              <a:cxnLst/>
              <a:rect l="l" t="t" r="r" b="b"/>
              <a:pathLst>
                <a:path w="17712" h="168" extrusionOk="0">
                  <a:moveTo>
                    <a:pt x="8856" y="1"/>
                  </a:moveTo>
                  <a:cubicBezTo>
                    <a:pt x="3960" y="1"/>
                    <a:pt x="0" y="34"/>
                    <a:pt x="0" y="84"/>
                  </a:cubicBezTo>
                  <a:cubicBezTo>
                    <a:pt x="0" y="117"/>
                    <a:pt x="3960" y="168"/>
                    <a:pt x="8856" y="168"/>
                  </a:cubicBezTo>
                  <a:cubicBezTo>
                    <a:pt x="13751" y="168"/>
                    <a:pt x="17711" y="117"/>
                    <a:pt x="17711" y="84"/>
                  </a:cubicBezTo>
                  <a:cubicBezTo>
                    <a:pt x="17711" y="34"/>
                    <a:pt x="13751"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4"/>
            <p:cNvSpPr/>
            <p:nvPr/>
          </p:nvSpPr>
          <p:spPr>
            <a:xfrm>
              <a:off x="7710912" y="2146500"/>
              <a:ext cx="567670" cy="4872"/>
            </a:xfrm>
            <a:custGeom>
              <a:avLst/>
              <a:gdLst/>
              <a:ahLst/>
              <a:cxnLst/>
              <a:rect l="l" t="t" r="r" b="b"/>
              <a:pathLst>
                <a:path w="17712" h="152" extrusionOk="0">
                  <a:moveTo>
                    <a:pt x="8856" y="1"/>
                  </a:moveTo>
                  <a:cubicBezTo>
                    <a:pt x="3961" y="1"/>
                    <a:pt x="1" y="34"/>
                    <a:pt x="1" y="84"/>
                  </a:cubicBezTo>
                  <a:cubicBezTo>
                    <a:pt x="1" y="118"/>
                    <a:pt x="3961" y="151"/>
                    <a:pt x="8856" y="151"/>
                  </a:cubicBezTo>
                  <a:cubicBezTo>
                    <a:pt x="13735" y="151"/>
                    <a:pt x="17712" y="118"/>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4"/>
            <p:cNvSpPr/>
            <p:nvPr/>
          </p:nvSpPr>
          <p:spPr>
            <a:xfrm>
              <a:off x="7738218" y="1525852"/>
              <a:ext cx="567670" cy="4840"/>
            </a:xfrm>
            <a:custGeom>
              <a:avLst/>
              <a:gdLst/>
              <a:ahLst/>
              <a:cxnLst/>
              <a:rect l="l" t="t" r="r" b="b"/>
              <a:pathLst>
                <a:path w="17712" h="151" extrusionOk="0">
                  <a:moveTo>
                    <a:pt x="8856" y="0"/>
                  </a:moveTo>
                  <a:cubicBezTo>
                    <a:pt x="3978" y="0"/>
                    <a:pt x="1" y="34"/>
                    <a:pt x="1" y="84"/>
                  </a:cubicBezTo>
                  <a:cubicBezTo>
                    <a:pt x="1" y="117"/>
                    <a:pt x="3978" y="151"/>
                    <a:pt x="8856" y="151"/>
                  </a:cubicBezTo>
                  <a:cubicBezTo>
                    <a:pt x="13752" y="151"/>
                    <a:pt x="17712" y="117"/>
                    <a:pt x="17712" y="84"/>
                  </a:cubicBezTo>
                  <a:cubicBezTo>
                    <a:pt x="17712" y="34"/>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4"/>
            <p:cNvSpPr/>
            <p:nvPr/>
          </p:nvSpPr>
          <p:spPr>
            <a:xfrm>
              <a:off x="8008656" y="1479251"/>
              <a:ext cx="146244" cy="4872"/>
            </a:xfrm>
            <a:custGeom>
              <a:avLst/>
              <a:gdLst/>
              <a:ahLst/>
              <a:cxnLst/>
              <a:rect l="l" t="t" r="r" b="b"/>
              <a:pathLst>
                <a:path w="4563" h="152" extrusionOk="0">
                  <a:moveTo>
                    <a:pt x="2273" y="1"/>
                  </a:moveTo>
                  <a:cubicBezTo>
                    <a:pt x="1020" y="1"/>
                    <a:pt x="1" y="34"/>
                    <a:pt x="1" y="68"/>
                  </a:cubicBezTo>
                  <a:cubicBezTo>
                    <a:pt x="1" y="118"/>
                    <a:pt x="1020" y="151"/>
                    <a:pt x="2273" y="151"/>
                  </a:cubicBezTo>
                  <a:cubicBezTo>
                    <a:pt x="3543" y="151"/>
                    <a:pt x="4562" y="118"/>
                    <a:pt x="4562" y="68"/>
                  </a:cubicBezTo>
                  <a:cubicBezTo>
                    <a:pt x="4562" y="34"/>
                    <a:pt x="3543" y="1"/>
                    <a:pt x="22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4"/>
            <p:cNvSpPr/>
            <p:nvPr/>
          </p:nvSpPr>
          <p:spPr>
            <a:xfrm>
              <a:off x="7715206" y="1818244"/>
              <a:ext cx="146212" cy="5384"/>
            </a:xfrm>
            <a:custGeom>
              <a:avLst/>
              <a:gdLst/>
              <a:ahLst/>
              <a:cxnLst/>
              <a:rect l="l" t="t" r="r" b="b"/>
              <a:pathLst>
                <a:path w="4562" h="168" extrusionOk="0">
                  <a:moveTo>
                    <a:pt x="2289" y="0"/>
                  </a:moveTo>
                  <a:cubicBezTo>
                    <a:pt x="1020" y="0"/>
                    <a:pt x="0" y="34"/>
                    <a:pt x="0" y="84"/>
                  </a:cubicBezTo>
                  <a:cubicBezTo>
                    <a:pt x="0" y="134"/>
                    <a:pt x="1020" y="167"/>
                    <a:pt x="2289" y="167"/>
                  </a:cubicBezTo>
                  <a:cubicBezTo>
                    <a:pt x="3543" y="167"/>
                    <a:pt x="4562" y="134"/>
                    <a:pt x="4562" y="84"/>
                  </a:cubicBezTo>
                  <a:cubicBezTo>
                    <a:pt x="4562" y="34"/>
                    <a:pt x="3543" y="0"/>
                    <a:pt x="228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4"/>
            <p:cNvSpPr/>
            <p:nvPr/>
          </p:nvSpPr>
          <p:spPr>
            <a:xfrm>
              <a:off x="7712001" y="1878755"/>
              <a:ext cx="146212" cy="5384"/>
            </a:xfrm>
            <a:custGeom>
              <a:avLst/>
              <a:gdLst/>
              <a:ahLst/>
              <a:cxnLst/>
              <a:rect l="l" t="t" r="r" b="b"/>
              <a:pathLst>
                <a:path w="4562" h="168" extrusionOk="0">
                  <a:moveTo>
                    <a:pt x="2273" y="0"/>
                  </a:moveTo>
                  <a:cubicBezTo>
                    <a:pt x="1019" y="0"/>
                    <a:pt x="0" y="34"/>
                    <a:pt x="0" y="84"/>
                  </a:cubicBezTo>
                  <a:cubicBezTo>
                    <a:pt x="0" y="117"/>
                    <a:pt x="1019" y="167"/>
                    <a:pt x="2273" y="167"/>
                  </a:cubicBezTo>
                  <a:cubicBezTo>
                    <a:pt x="3542" y="167"/>
                    <a:pt x="4562" y="117"/>
                    <a:pt x="4562" y="84"/>
                  </a:cubicBezTo>
                  <a:cubicBezTo>
                    <a:pt x="4562" y="34"/>
                    <a:pt x="3542" y="0"/>
                    <a:pt x="227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4"/>
            <p:cNvSpPr/>
            <p:nvPr/>
          </p:nvSpPr>
          <p:spPr>
            <a:xfrm>
              <a:off x="7544380" y="1266664"/>
              <a:ext cx="1580321" cy="5384"/>
            </a:xfrm>
            <a:custGeom>
              <a:avLst/>
              <a:gdLst/>
              <a:ahLst/>
              <a:cxnLst/>
              <a:rect l="l" t="t" r="r" b="b"/>
              <a:pathLst>
                <a:path w="49308" h="168" extrusionOk="0">
                  <a:moveTo>
                    <a:pt x="24662" y="1"/>
                  </a:moveTo>
                  <a:cubicBezTo>
                    <a:pt x="11045" y="1"/>
                    <a:pt x="0" y="34"/>
                    <a:pt x="0" y="84"/>
                  </a:cubicBezTo>
                  <a:cubicBezTo>
                    <a:pt x="0" y="118"/>
                    <a:pt x="11045" y="168"/>
                    <a:pt x="24662" y="168"/>
                  </a:cubicBezTo>
                  <a:cubicBezTo>
                    <a:pt x="38280" y="168"/>
                    <a:pt x="49307" y="118"/>
                    <a:pt x="49307" y="84"/>
                  </a:cubicBezTo>
                  <a:cubicBezTo>
                    <a:pt x="49307" y="34"/>
                    <a:pt x="38280" y="1"/>
                    <a:pt x="2466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4"/>
            <p:cNvSpPr/>
            <p:nvPr/>
          </p:nvSpPr>
          <p:spPr>
            <a:xfrm>
              <a:off x="7625787" y="1197051"/>
              <a:ext cx="43941" cy="37627"/>
            </a:xfrm>
            <a:custGeom>
              <a:avLst/>
              <a:gdLst/>
              <a:ahLst/>
              <a:cxnLst/>
              <a:rect l="l" t="t" r="r" b="b"/>
              <a:pathLst>
                <a:path w="1371" h="1174" extrusionOk="0">
                  <a:moveTo>
                    <a:pt x="785" y="0"/>
                  </a:moveTo>
                  <a:cubicBezTo>
                    <a:pt x="267" y="0"/>
                    <a:pt x="0" y="635"/>
                    <a:pt x="384" y="1003"/>
                  </a:cubicBezTo>
                  <a:cubicBezTo>
                    <a:pt x="502" y="1121"/>
                    <a:pt x="646" y="1173"/>
                    <a:pt x="787" y="1173"/>
                  </a:cubicBezTo>
                  <a:cubicBezTo>
                    <a:pt x="1085" y="1173"/>
                    <a:pt x="1370" y="937"/>
                    <a:pt x="1370" y="585"/>
                  </a:cubicBezTo>
                  <a:cubicBezTo>
                    <a:pt x="1370" y="268"/>
                    <a:pt x="1120"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4"/>
            <p:cNvSpPr/>
            <p:nvPr/>
          </p:nvSpPr>
          <p:spPr>
            <a:xfrm>
              <a:off x="7706649" y="1197051"/>
              <a:ext cx="43941" cy="37627"/>
            </a:xfrm>
            <a:custGeom>
              <a:avLst/>
              <a:gdLst/>
              <a:ahLst/>
              <a:cxnLst/>
              <a:rect l="l" t="t" r="r" b="b"/>
              <a:pathLst>
                <a:path w="1371" h="1174" extrusionOk="0">
                  <a:moveTo>
                    <a:pt x="785" y="0"/>
                  </a:moveTo>
                  <a:cubicBezTo>
                    <a:pt x="251" y="0"/>
                    <a:pt x="0" y="635"/>
                    <a:pt x="368" y="1003"/>
                  </a:cubicBezTo>
                  <a:cubicBezTo>
                    <a:pt x="485" y="1121"/>
                    <a:pt x="631" y="1173"/>
                    <a:pt x="774" y="1173"/>
                  </a:cubicBezTo>
                  <a:cubicBezTo>
                    <a:pt x="1077" y="1173"/>
                    <a:pt x="1370" y="937"/>
                    <a:pt x="1370" y="585"/>
                  </a:cubicBezTo>
                  <a:cubicBezTo>
                    <a:pt x="1370" y="268"/>
                    <a:pt x="1103"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4"/>
            <p:cNvSpPr/>
            <p:nvPr/>
          </p:nvSpPr>
          <p:spPr>
            <a:xfrm>
              <a:off x="7786966" y="1197051"/>
              <a:ext cx="43941" cy="37627"/>
            </a:xfrm>
            <a:custGeom>
              <a:avLst/>
              <a:gdLst/>
              <a:ahLst/>
              <a:cxnLst/>
              <a:rect l="l" t="t" r="r" b="b"/>
              <a:pathLst>
                <a:path w="1371" h="1174" extrusionOk="0">
                  <a:moveTo>
                    <a:pt x="786" y="0"/>
                  </a:moveTo>
                  <a:cubicBezTo>
                    <a:pt x="251" y="0"/>
                    <a:pt x="0" y="635"/>
                    <a:pt x="368" y="1003"/>
                  </a:cubicBezTo>
                  <a:cubicBezTo>
                    <a:pt x="486" y="1121"/>
                    <a:pt x="631" y="1173"/>
                    <a:pt x="774" y="1173"/>
                  </a:cubicBezTo>
                  <a:cubicBezTo>
                    <a:pt x="1077" y="1173"/>
                    <a:pt x="1370" y="937"/>
                    <a:pt x="1370" y="585"/>
                  </a:cubicBezTo>
                  <a:cubicBezTo>
                    <a:pt x="1370" y="268"/>
                    <a:pt x="1103"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4"/>
            <p:cNvSpPr/>
            <p:nvPr/>
          </p:nvSpPr>
          <p:spPr>
            <a:xfrm>
              <a:off x="4706705" y="1223300"/>
              <a:ext cx="1060342" cy="697793"/>
            </a:xfrm>
            <a:custGeom>
              <a:avLst/>
              <a:gdLst/>
              <a:ahLst/>
              <a:cxnLst/>
              <a:rect l="l" t="t" r="r" b="b"/>
              <a:pathLst>
                <a:path w="33084" h="21772" extrusionOk="0">
                  <a:moveTo>
                    <a:pt x="2256" y="0"/>
                  </a:moveTo>
                  <a:lnTo>
                    <a:pt x="1" y="21771"/>
                  </a:lnTo>
                  <a:lnTo>
                    <a:pt x="30561" y="21771"/>
                  </a:lnTo>
                  <a:lnTo>
                    <a:pt x="3308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4"/>
            <p:cNvSpPr/>
            <p:nvPr/>
          </p:nvSpPr>
          <p:spPr>
            <a:xfrm>
              <a:off x="4812726" y="1335731"/>
              <a:ext cx="51440" cy="468603"/>
            </a:xfrm>
            <a:custGeom>
              <a:avLst/>
              <a:gdLst/>
              <a:ahLst/>
              <a:cxnLst/>
              <a:rect l="l" t="t" r="r" b="b"/>
              <a:pathLst>
                <a:path w="1605" h="14621" extrusionOk="0">
                  <a:moveTo>
                    <a:pt x="1554" y="1"/>
                  </a:moveTo>
                  <a:cubicBezTo>
                    <a:pt x="1503" y="1"/>
                    <a:pt x="1136" y="3269"/>
                    <a:pt x="719" y="7303"/>
                  </a:cubicBezTo>
                  <a:cubicBezTo>
                    <a:pt x="302" y="11329"/>
                    <a:pt x="1" y="14604"/>
                    <a:pt x="51" y="14621"/>
                  </a:cubicBezTo>
                  <a:cubicBezTo>
                    <a:pt x="84" y="14621"/>
                    <a:pt x="469" y="11346"/>
                    <a:pt x="886" y="7319"/>
                  </a:cubicBezTo>
                  <a:cubicBezTo>
                    <a:pt x="1304" y="3276"/>
                    <a:pt x="1605" y="1"/>
                    <a:pt x="1555" y="1"/>
                  </a:cubicBezTo>
                  <a:cubicBezTo>
                    <a:pt x="1555" y="1"/>
                    <a:pt x="1555" y="1"/>
                    <a:pt x="155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4"/>
            <p:cNvSpPr/>
            <p:nvPr/>
          </p:nvSpPr>
          <p:spPr>
            <a:xfrm>
              <a:off x="4894133" y="1356628"/>
              <a:ext cx="98586" cy="4840"/>
            </a:xfrm>
            <a:custGeom>
              <a:avLst/>
              <a:gdLst/>
              <a:ahLst/>
              <a:cxnLst/>
              <a:rect l="l" t="t" r="r" b="b"/>
              <a:pathLst>
                <a:path w="3076" h="151" extrusionOk="0">
                  <a:moveTo>
                    <a:pt x="1538" y="1"/>
                  </a:moveTo>
                  <a:cubicBezTo>
                    <a:pt x="686" y="1"/>
                    <a:pt x="1" y="34"/>
                    <a:pt x="1" y="67"/>
                  </a:cubicBezTo>
                  <a:cubicBezTo>
                    <a:pt x="1" y="118"/>
                    <a:pt x="686" y="151"/>
                    <a:pt x="1538" y="151"/>
                  </a:cubicBezTo>
                  <a:cubicBezTo>
                    <a:pt x="2390" y="151"/>
                    <a:pt x="3075" y="118"/>
                    <a:pt x="3075" y="67"/>
                  </a:cubicBezTo>
                  <a:cubicBezTo>
                    <a:pt x="3075" y="34"/>
                    <a:pt x="2390" y="1"/>
                    <a:pt x="153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4"/>
            <p:cNvSpPr/>
            <p:nvPr/>
          </p:nvSpPr>
          <p:spPr>
            <a:xfrm>
              <a:off x="5019449" y="1356628"/>
              <a:ext cx="391491" cy="4840"/>
            </a:xfrm>
            <a:custGeom>
              <a:avLst/>
              <a:gdLst/>
              <a:ahLst/>
              <a:cxnLst/>
              <a:rect l="l" t="t" r="r" b="b"/>
              <a:pathLst>
                <a:path w="12215" h="151" extrusionOk="0">
                  <a:moveTo>
                    <a:pt x="6116" y="1"/>
                  </a:moveTo>
                  <a:cubicBezTo>
                    <a:pt x="2724" y="1"/>
                    <a:pt x="0" y="34"/>
                    <a:pt x="0" y="67"/>
                  </a:cubicBezTo>
                  <a:cubicBezTo>
                    <a:pt x="0" y="118"/>
                    <a:pt x="2741" y="151"/>
                    <a:pt x="6116" y="151"/>
                  </a:cubicBezTo>
                  <a:cubicBezTo>
                    <a:pt x="9491" y="151"/>
                    <a:pt x="12214" y="118"/>
                    <a:pt x="12214" y="67"/>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4"/>
            <p:cNvSpPr/>
            <p:nvPr/>
          </p:nvSpPr>
          <p:spPr>
            <a:xfrm>
              <a:off x="4882884" y="1604567"/>
              <a:ext cx="98041" cy="4872"/>
            </a:xfrm>
            <a:custGeom>
              <a:avLst/>
              <a:gdLst/>
              <a:ahLst/>
              <a:cxnLst/>
              <a:rect l="l" t="t" r="r" b="b"/>
              <a:pathLst>
                <a:path w="3059" h="152" extrusionOk="0">
                  <a:moveTo>
                    <a:pt x="1521" y="1"/>
                  </a:moveTo>
                  <a:cubicBezTo>
                    <a:pt x="686" y="1"/>
                    <a:pt x="1" y="34"/>
                    <a:pt x="1" y="67"/>
                  </a:cubicBezTo>
                  <a:cubicBezTo>
                    <a:pt x="1" y="118"/>
                    <a:pt x="686" y="151"/>
                    <a:pt x="1521" y="151"/>
                  </a:cubicBezTo>
                  <a:cubicBezTo>
                    <a:pt x="2373" y="151"/>
                    <a:pt x="3058" y="118"/>
                    <a:pt x="3058" y="67"/>
                  </a:cubicBezTo>
                  <a:cubicBezTo>
                    <a:pt x="3058" y="34"/>
                    <a:pt x="2373" y="1"/>
                    <a:pt x="152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4"/>
            <p:cNvSpPr/>
            <p:nvPr/>
          </p:nvSpPr>
          <p:spPr>
            <a:xfrm>
              <a:off x="5007655" y="1604567"/>
              <a:ext cx="392036" cy="4872"/>
            </a:xfrm>
            <a:custGeom>
              <a:avLst/>
              <a:gdLst/>
              <a:ahLst/>
              <a:cxnLst/>
              <a:rect l="l" t="t" r="r" b="b"/>
              <a:pathLst>
                <a:path w="12232" h="152" extrusionOk="0">
                  <a:moveTo>
                    <a:pt x="6116" y="1"/>
                  </a:moveTo>
                  <a:cubicBezTo>
                    <a:pt x="2741" y="1"/>
                    <a:pt x="1" y="34"/>
                    <a:pt x="1" y="67"/>
                  </a:cubicBezTo>
                  <a:cubicBezTo>
                    <a:pt x="1" y="118"/>
                    <a:pt x="2741" y="151"/>
                    <a:pt x="6116" y="151"/>
                  </a:cubicBezTo>
                  <a:cubicBezTo>
                    <a:pt x="9491" y="151"/>
                    <a:pt x="12232" y="118"/>
                    <a:pt x="12232" y="67"/>
                  </a:cubicBezTo>
                  <a:cubicBezTo>
                    <a:pt x="12232"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4"/>
            <p:cNvSpPr/>
            <p:nvPr/>
          </p:nvSpPr>
          <p:spPr>
            <a:xfrm>
              <a:off x="4874327" y="1718633"/>
              <a:ext cx="391491" cy="5384"/>
            </a:xfrm>
            <a:custGeom>
              <a:avLst/>
              <a:gdLst/>
              <a:ahLst/>
              <a:cxnLst/>
              <a:rect l="l" t="t" r="r" b="b"/>
              <a:pathLst>
                <a:path w="12215" h="168" extrusionOk="0">
                  <a:moveTo>
                    <a:pt x="6116" y="1"/>
                  </a:moveTo>
                  <a:cubicBezTo>
                    <a:pt x="2741" y="1"/>
                    <a:pt x="0" y="34"/>
                    <a:pt x="0" y="84"/>
                  </a:cubicBezTo>
                  <a:cubicBezTo>
                    <a:pt x="0" y="134"/>
                    <a:pt x="2741" y="168"/>
                    <a:pt x="6116" y="168"/>
                  </a:cubicBezTo>
                  <a:cubicBezTo>
                    <a:pt x="9491" y="168"/>
                    <a:pt x="12214" y="134"/>
                    <a:pt x="12214" y="84"/>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4"/>
            <p:cNvSpPr/>
            <p:nvPr/>
          </p:nvSpPr>
          <p:spPr>
            <a:xfrm>
              <a:off x="4897338" y="1426241"/>
              <a:ext cx="138744" cy="5384"/>
            </a:xfrm>
            <a:custGeom>
              <a:avLst/>
              <a:gdLst/>
              <a:ahLst/>
              <a:cxnLst/>
              <a:rect l="l" t="t" r="r" b="b"/>
              <a:pathLst>
                <a:path w="4329" h="168" extrusionOk="0">
                  <a:moveTo>
                    <a:pt x="2173" y="1"/>
                  </a:moveTo>
                  <a:cubicBezTo>
                    <a:pt x="970" y="1"/>
                    <a:pt x="1" y="34"/>
                    <a:pt x="1" y="84"/>
                  </a:cubicBezTo>
                  <a:cubicBezTo>
                    <a:pt x="1" y="134"/>
                    <a:pt x="970" y="168"/>
                    <a:pt x="2173" y="168"/>
                  </a:cubicBezTo>
                  <a:cubicBezTo>
                    <a:pt x="3359" y="168"/>
                    <a:pt x="4328" y="134"/>
                    <a:pt x="4328" y="84"/>
                  </a:cubicBezTo>
                  <a:cubicBezTo>
                    <a:pt x="4328" y="34"/>
                    <a:pt x="3359" y="1"/>
                    <a:pt x="21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4"/>
            <p:cNvSpPr/>
            <p:nvPr/>
          </p:nvSpPr>
          <p:spPr>
            <a:xfrm>
              <a:off x="4894133" y="1529057"/>
              <a:ext cx="138200" cy="4872"/>
            </a:xfrm>
            <a:custGeom>
              <a:avLst/>
              <a:gdLst/>
              <a:ahLst/>
              <a:cxnLst/>
              <a:rect l="l" t="t" r="r" b="b"/>
              <a:pathLst>
                <a:path w="4312" h="152" extrusionOk="0">
                  <a:moveTo>
                    <a:pt x="2156" y="1"/>
                  </a:moveTo>
                  <a:cubicBezTo>
                    <a:pt x="970" y="1"/>
                    <a:pt x="1" y="34"/>
                    <a:pt x="1" y="84"/>
                  </a:cubicBezTo>
                  <a:cubicBezTo>
                    <a:pt x="1" y="118"/>
                    <a:pt x="970" y="151"/>
                    <a:pt x="2156" y="151"/>
                  </a:cubicBezTo>
                  <a:cubicBezTo>
                    <a:pt x="3342" y="151"/>
                    <a:pt x="4311" y="118"/>
                    <a:pt x="4311" y="84"/>
                  </a:cubicBezTo>
                  <a:cubicBezTo>
                    <a:pt x="4311" y="34"/>
                    <a:pt x="3342" y="1"/>
                    <a:pt x="21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4"/>
            <p:cNvSpPr/>
            <p:nvPr/>
          </p:nvSpPr>
          <p:spPr>
            <a:xfrm>
              <a:off x="5010892" y="1675782"/>
              <a:ext cx="138712" cy="4872"/>
            </a:xfrm>
            <a:custGeom>
              <a:avLst/>
              <a:gdLst/>
              <a:ahLst/>
              <a:cxnLst/>
              <a:rect l="l" t="t" r="r" b="b"/>
              <a:pathLst>
                <a:path w="4328" h="152" extrusionOk="0">
                  <a:moveTo>
                    <a:pt x="2172" y="1"/>
                  </a:moveTo>
                  <a:cubicBezTo>
                    <a:pt x="969" y="1"/>
                    <a:pt x="0" y="34"/>
                    <a:pt x="0" y="84"/>
                  </a:cubicBezTo>
                  <a:cubicBezTo>
                    <a:pt x="0" y="118"/>
                    <a:pt x="969" y="151"/>
                    <a:pt x="2172" y="151"/>
                  </a:cubicBezTo>
                  <a:cubicBezTo>
                    <a:pt x="3359" y="151"/>
                    <a:pt x="4328" y="118"/>
                    <a:pt x="4328" y="84"/>
                  </a:cubicBezTo>
                  <a:cubicBezTo>
                    <a:pt x="4328" y="34"/>
                    <a:pt x="3359" y="1"/>
                    <a:pt x="217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4"/>
            <p:cNvSpPr/>
            <p:nvPr/>
          </p:nvSpPr>
          <p:spPr>
            <a:xfrm>
              <a:off x="5185981" y="1426241"/>
              <a:ext cx="353479" cy="5384"/>
            </a:xfrm>
            <a:custGeom>
              <a:avLst/>
              <a:gdLst/>
              <a:ahLst/>
              <a:cxnLst/>
              <a:rect l="l" t="t" r="r" b="b"/>
              <a:pathLst>
                <a:path w="11029" h="168" extrusionOk="0">
                  <a:moveTo>
                    <a:pt x="5515" y="1"/>
                  </a:moveTo>
                  <a:cubicBezTo>
                    <a:pt x="2474" y="1"/>
                    <a:pt x="1" y="34"/>
                    <a:pt x="1" y="84"/>
                  </a:cubicBezTo>
                  <a:cubicBezTo>
                    <a:pt x="1" y="134"/>
                    <a:pt x="2474" y="168"/>
                    <a:pt x="5515" y="168"/>
                  </a:cubicBezTo>
                  <a:cubicBezTo>
                    <a:pt x="8556" y="168"/>
                    <a:pt x="11028" y="134"/>
                    <a:pt x="11028" y="84"/>
                  </a:cubicBezTo>
                  <a:cubicBezTo>
                    <a:pt x="11028" y="34"/>
                    <a:pt x="8556" y="1"/>
                    <a:pt x="551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4"/>
            <p:cNvSpPr/>
            <p:nvPr/>
          </p:nvSpPr>
          <p:spPr>
            <a:xfrm>
              <a:off x="5076754" y="1534954"/>
              <a:ext cx="353447" cy="5384"/>
            </a:xfrm>
            <a:custGeom>
              <a:avLst/>
              <a:gdLst/>
              <a:ahLst/>
              <a:cxnLst/>
              <a:rect l="l" t="t" r="r" b="b"/>
              <a:pathLst>
                <a:path w="11028" h="168" extrusionOk="0">
                  <a:moveTo>
                    <a:pt x="5514" y="1"/>
                  </a:moveTo>
                  <a:cubicBezTo>
                    <a:pt x="2473" y="1"/>
                    <a:pt x="0" y="34"/>
                    <a:pt x="0" y="84"/>
                  </a:cubicBezTo>
                  <a:cubicBezTo>
                    <a:pt x="0" y="117"/>
                    <a:pt x="2473" y="168"/>
                    <a:pt x="5514" y="168"/>
                  </a:cubicBezTo>
                  <a:cubicBezTo>
                    <a:pt x="8555" y="168"/>
                    <a:pt x="11028" y="117"/>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4"/>
            <p:cNvSpPr/>
            <p:nvPr/>
          </p:nvSpPr>
          <p:spPr>
            <a:xfrm>
              <a:off x="5198320" y="1675782"/>
              <a:ext cx="353447" cy="4872"/>
            </a:xfrm>
            <a:custGeom>
              <a:avLst/>
              <a:gdLst/>
              <a:ahLst/>
              <a:cxnLst/>
              <a:rect l="l" t="t" r="r" b="b"/>
              <a:pathLst>
                <a:path w="11028" h="152" extrusionOk="0">
                  <a:moveTo>
                    <a:pt x="5514" y="1"/>
                  </a:moveTo>
                  <a:cubicBezTo>
                    <a:pt x="2473" y="1"/>
                    <a:pt x="0" y="34"/>
                    <a:pt x="0" y="84"/>
                  </a:cubicBezTo>
                  <a:cubicBezTo>
                    <a:pt x="0" y="118"/>
                    <a:pt x="2473" y="151"/>
                    <a:pt x="5514" y="151"/>
                  </a:cubicBezTo>
                  <a:cubicBezTo>
                    <a:pt x="8572" y="151"/>
                    <a:pt x="11028" y="118"/>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4"/>
            <p:cNvSpPr/>
            <p:nvPr/>
          </p:nvSpPr>
          <p:spPr>
            <a:xfrm>
              <a:off x="4875384" y="1801642"/>
              <a:ext cx="354024" cy="4840"/>
            </a:xfrm>
            <a:custGeom>
              <a:avLst/>
              <a:gdLst/>
              <a:ahLst/>
              <a:cxnLst/>
              <a:rect l="l" t="t" r="r" b="b"/>
              <a:pathLst>
                <a:path w="11046" h="151" extrusionOk="0">
                  <a:moveTo>
                    <a:pt x="5531" y="0"/>
                  </a:moveTo>
                  <a:cubicBezTo>
                    <a:pt x="2474" y="0"/>
                    <a:pt x="1" y="34"/>
                    <a:pt x="1" y="84"/>
                  </a:cubicBezTo>
                  <a:cubicBezTo>
                    <a:pt x="1" y="117"/>
                    <a:pt x="2474" y="151"/>
                    <a:pt x="5531" y="151"/>
                  </a:cubicBezTo>
                  <a:cubicBezTo>
                    <a:pt x="8572" y="151"/>
                    <a:pt x="11045" y="117"/>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4"/>
            <p:cNvSpPr/>
            <p:nvPr/>
          </p:nvSpPr>
          <p:spPr>
            <a:xfrm>
              <a:off x="5266843" y="1801642"/>
              <a:ext cx="353479" cy="4840"/>
            </a:xfrm>
            <a:custGeom>
              <a:avLst/>
              <a:gdLst/>
              <a:ahLst/>
              <a:cxnLst/>
              <a:rect l="l" t="t" r="r" b="b"/>
              <a:pathLst>
                <a:path w="11029" h="151" extrusionOk="0">
                  <a:moveTo>
                    <a:pt x="5515" y="0"/>
                  </a:moveTo>
                  <a:cubicBezTo>
                    <a:pt x="2457" y="0"/>
                    <a:pt x="1" y="34"/>
                    <a:pt x="1" y="84"/>
                  </a:cubicBezTo>
                  <a:cubicBezTo>
                    <a:pt x="1" y="117"/>
                    <a:pt x="2457" y="151"/>
                    <a:pt x="5515" y="151"/>
                  </a:cubicBezTo>
                  <a:cubicBezTo>
                    <a:pt x="8556" y="151"/>
                    <a:pt x="11028" y="117"/>
                    <a:pt x="11028" y="84"/>
                  </a:cubicBezTo>
                  <a:cubicBezTo>
                    <a:pt x="11028" y="34"/>
                    <a:pt x="8556" y="0"/>
                    <a:pt x="551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4"/>
            <p:cNvSpPr/>
            <p:nvPr/>
          </p:nvSpPr>
          <p:spPr>
            <a:xfrm>
              <a:off x="4875384" y="1842346"/>
              <a:ext cx="354024" cy="5384"/>
            </a:xfrm>
            <a:custGeom>
              <a:avLst/>
              <a:gdLst/>
              <a:ahLst/>
              <a:cxnLst/>
              <a:rect l="l" t="t" r="r" b="b"/>
              <a:pathLst>
                <a:path w="11046" h="168" extrusionOk="0">
                  <a:moveTo>
                    <a:pt x="5531" y="0"/>
                  </a:moveTo>
                  <a:cubicBezTo>
                    <a:pt x="2474" y="0"/>
                    <a:pt x="1" y="34"/>
                    <a:pt x="1" y="84"/>
                  </a:cubicBezTo>
                  <a:cubicBezTo>
                    <a:pt x="1" y="134"/>
                    <a:pt x="2474" y="167"/>
                    <a:pt x="5531" y="167"/>
                  </a:cubicBezTo>
                  <a:cubicBezTo>
                    <a:pt x="8572" y="167"/>
                    <a:pt x="11045" y="134"/>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4"/>
            <p:cNvSpPr/>
            <p:nvPr/>
          </p:nvSpPr>
          <p:spPr>
            <a:xfrm>
              <a:off x="4892531" y="1455695"/>
              <a:ext cx="353992" cy="5384"/>
            </a:xfrm>
            <a:custGeom>
              <a:avLst/>
              <a:gdLst/>
              <a:ahLst/>
              <a:cxnLst/>
              <a:rect l="l" t="t" r="r" b="b"/>
              <a:pathLst>
                <a:path w="11045" h="168" extrusionOk="0">
                  <a:moveTo>
                    <a:pt x="5531" y="1"/>
                  </a:moveTo>
                  <a:cubicBezTo>
                    <a:pt x="2473" y="1"/>
                    <a:pt x="1" y="34"/>
                    <a:pt x="1" y="84"/>
                  </a:cubicBezTo>
                  <a:cubicBezTo>
                    <a:pt x="1" y="134"/>
                    <a:pt x="2473" y="168"/>
                    <a:pt x="5531" y="168"/>
                  </a:cubicBezTo>
                  <a:cubicBezTo>
                    <a:pt x="8572" y="168"/>
                    <a:pt x="11045" y="134"/>
                    <a:pt x="11045" y="84"/>
                  </a:cubicBezTo>
                  <a:cubicBezTo>
                    <a:pt x="11045" y="34"/>
                    <a:pt x="8572" y="1"/>
                    <a:pt x="553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4"/>
            <p:cNvSpPr/>
            <p:nvPr/>
          </p:nvSpPr>
          <p:spPr>
            <a:xfrm>
              <a:off x="5061210" y="1426785"/>
              <a:ext cx="91086" cy="4840"/>
            </a:xfrm>
            <a:custGeom>
              <a:avLst/>
              <a:gdLst/>
              <a:ahLst/>
              <a:cxnLst/>
              <a:rect l="l" t="t" r="r" b="b"/>
              <a:pathLst>
                <a:path w="2842" h="151" extrusionOk="0">
                  <a:moveTo>
                    <a:pt x="1421" y="0"/>
                  </a:moveTo>
                  <a:cubicBezTo>
                    <a:pt x="636" y="0"/>
                    <a:pt x="1" y="34"/>
                    <a:pt x="1" y="84"/>
                  </a:cubicBezTo>
                  <a:cubicBezTo>
                    <a:pt x="1" y="117"/>
                    <a:pt x="636" y="151"/>
                    <a:pt x="1421" y="151"/>
                  </a:cubicBezTo>
                  <a:cubicBezTo>
                    <a:pt x="2206" y="151"/>
                    <a:pt x="2841" y="117"/>
                    <a:pt x="2841" y="84"/>
                  </a:cubicBezTo>
                  <a:cubicBezTo>
                    <a:pt x="2841" y="34"/>
                    <a:pt x="2206" y="0"/>
                    <a:pt x="142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4"/>
            <p:cNvSpPr/>
            <p:nvPr/>
          </p:nvSpPr>
          <p:spPr>
            <a:xfrm>
              <a:off x="4878621" y="1638315"/>
              <a:ext cx="91054" cy="4840"/>
            </a:xfrm>
            <a:custGeom>
              <a:avLst/>
              <a:gdLst/>
              <a:ahLst/>
              <a:cxnLst/>
              <a:rect l="l" t="t" r="r" b="b"/>
              <a:pathLst>
                <a:path w="2841" h="151" extrusionOk="0">
                  <a:moveTo>
                    <a:pt x="1420" y="0"/>
                  </a:moveTo>
                  <a:cubicBezTo>
                    <a:pt x="635" y="0"/>
                    <a:pt x="0" y="34"/>
                    <a:pt x="0" y="67"/>
                  </a:cubicBezTo>
                  <a:cubicBezTo>
                    <a:pt x="0" y="117"/>
                    <a:pt x="635" y="151"/>
                    <a:pt x="1420" y="151"/>
                  </a:cubicBezTo>
                  <a:cubicBezTo>
                    <a:pt x="2206" y="151"/>
                    <a:pt x="2841" y="117"/>
                    <a:pt x="2841" y="67"/>
                  </a:cubicBezTo>
                  <a:cubicBezTo>
                    <a:pt x="2841" y="34"/>
                    <a:pt x="2206" y="0"/>
                    <a:pt x="142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4"/>
            <p:cNvSpPr/>
            <p:nvPr/>
          </p:nvSpPr>
          <p:spPr>
            <a:xfrm>
              <a:off x="4876474" y="1675782"/>
              <a:ext cx="91054" cy="4872"/>
            </a:xfrm>
            <a:custGeom>
              <a:avLst/>
              <a:gdLst/>
              <a:ahLst/>
              <a:cxnLst/>
              <a:rect l="l" t="t" r="r" b="b"/>
              <a:pathLst>
                <a:path w="2841" h="152" extrusionOk="0">
                  <a:moveTo>
                    <a:pt x="1420" y="1"/>
                  </a:moveTo>
                  <a:cubicBezTo>
                    <a:pt x="635" y="1"/>
                    <a:pt x="0" y="34"/>
                    <a:pt x="0" y="84"/>
                  </a:cubicBezTo>
                  <a:cubicBezTo>
                    <a:pt x="0" y="118"/>
                    <a:pt x="635" y="151"/>
                    <a:pt x="1420" y="151"/>
                  </a:cubicBezTo>
                  <a:cubicBezTo>
                    <a:pt x="2206" y="151"/>
                    <a:pt x="2841" y="118"/>
                    <a:pt x="2841" y="84"/>
                  </a:cubicBezTo>
                  <a:cubicBezTo>
                    <a:pt x="2841" y="34"/>
                    <a:pt x="2206" y="1"/>
                    <a:pt x="142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4"/>
            <p:cNvSpPr/>
            <p:nvPr/>
          </p:nvSpPr>
          <p:spPr>
            <a:xfrm>
              <a:off x="4772055" y="1294515"/>
              <a:ext cx="984288" cy="5384"/>
            </a:xfrm>
            <a:custGeom>
              <a:avLst/>
              <a:gdLst/>
              <a:ahLst/>
              <a:cxnLst/>
              <a:rect l="l" t="t" r="r" b="b"/>
              <a:pathLst>
                <a:path w="30711" h="168" extrusionOk="0">
                  <a:moveTo>
                    <a:pt x="15355" y="0"/>
                  </a:moveTo>
                  <a:cubicBezTo>
                    <a:pt x="6867" y="0"/>
                    <a:pt x="0" y="34"/>
                    <a:pt x="0" y="84"/>
                  </a:cubicBezTo>
                  <a:cubicBezTo>
                    <a:pt x="0" y="117"/>
                    <a:pt x="6867" y="167"/>
                    <a:pt x="15355" y="167"/>
                  </a:cubicBezTo>
                  <a:cubicBezTo>
                    <a:pt x="23827" y="167"/>
                    <a:pt x="30710" y="117"/>
                    <a:pt x="30710" y="84"/>
                  </a:cubicBezTo>
                  <a:cubicBezTo>
                    <a:pt x="30710" y="34"/>
                    <a:pt x="23827" y="0"/>
                    <a:pt x="1535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4"/>
            <p:cNvSpPr/>
            <p:nvPr/>
          </p:nvSpPr>
          <p:spPr>
            <a:xfrm>
              <a:off x="4822918" y="1252209"/>
              <a:ext cx="27339" cy="23364"/>
            </a:xfrm>
            <a:custGeom>
              <a:avLst/>
              <a:gdLst/>
              <a:ahLst/>
              <a:cxnLst/>
              <a:rect l="l" t="t" r="r" b="b"/>
              <a:pathLst>
                <a:path w="853" h="729" extrusionOk="0">
                  <a:moveTo>
                    <a:pt x="485" y="0"/>
                  </a:moveTo>
                  <a:cubicBezTo>
                    <a:pt x="167" y="0"/>
                    <a:pt x="0" y="385"/>
                    <a:pt x="234" y="619"/>
                  </a:cubicBezTo>
                  <a:cubicBezTo>
                    <a:pt x="305" y="695"/>
                    <a:pt x="395" y="728"/>
                    <a:pt x="484" y="728"/>
                  </a:cubicBezTo>
                  <a:cubicBezTo>
                    <a:pt x="670" y="728"/>
                    <a:pt x="853" y="582"/>
                    <a:pt x="853" y="368"/>
                  </a:cubicBezTo>
                  <a:cubicBezTo>
                    <a:pt x="853"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4"/>
            <p:cNvSpPr/>
            <p:nvPr/>
          </p:nvSpPr>
          <p:spPr>
            <a:xfrm>
              <a:off x="4872724" y="1252209"/>
              <a:ext cx="27339" cy="23364"/>
            </a:xfrm>
            <a:custGeom>
              <a:avLst/>
              <a:gdLst/>
              <a:ahLst/>
              <a:cxnLst/>
              <a:rect l="l" t="t" r="r" b="b"/>
              <a:pathLst>
                <a:path w="853" h="729" extrusionOk="0">
                  <a:moveTo>
                    <a:pt x="485" y="0"/>
                  </a:moveTo>
                  <a:cubicBezTo>
                    <a:pt x="167" y="0"/>
                    <a:pt x="0" y="385"/>
                    <a:pt x="234" y="619"/>
                  </a:cubicBezTo>
                  <a:cubicBezTo>
                    <a:pt x="310" y="695"/>
                    <a:pt x="402" y="728"/>
                    <a:pt x="491" y="728"/>
                  </a:cubicBezTo>
                  <a:cubicBezTo>
                    <a:pt x="677" y="728"/>
                    <a:pt x="852" y="582"/>
                    <a:pt x="852" y="368"/>
                  </a:cubicBezTo>
                  <a:cubicBezTo>
                    <a:pt x="852"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4"/>
            <p:cNvSpPr/>
            <p:nvPr/>
          </p:nvSpPr>
          <p:spPr>
            <a:xfrm>
              <a:off x="4923043" y="1252209"/>
              <a:ext cx="27371" cy="23364"/>
            </a:xfrm>
            <a:custGeom>
              <a:avLst/>
              <a:gdLst/>
              <a:ahLst/>
              <a:cxnLst/>
              <a:rect l="l" t="t" r="r" b="b"/>
              <a:pathLst>
                <a:path w="854" h="729" extrusionOk="0">
                  <a:moveTo>
                    <a:pt x="485" y="0"/>
                  </a:moveTo>
                  <a:cubicBezTo>
                    <a:pt x="168" y="0"/>
                    <a:pt x="1" y="385"/>
                    <a:pt x="235" y="619"/>
                  </a:cubicBezTo>
                  <a:cubicBezTo>
                    <a:pt x="305" y="695"/>
                    <a:pt x="395" y="728"/>
                    <a:pt x="484" y="728"/>
                  </a:cubicBezTo>
                  <a:cubicBezTo>
                    <a:pt x="670" y="728"/>
                    <a:pt x="853" y="582"/>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4"/>
            <p:cNvSpPr/>
            <p:nvPr/>
          </p:nvSpPr>
          <p:spPr>
            <a:xfrm>
              <a:off x="7882283" y="2757533"/>
              <a:ext cx="493762" cy="1596891"/>
            </a:xfrm>
            <a:custGeom>
              <a:avLst/>
              <a:gdLst/>
              <a:ahLst/>
              <a:cxnLst/>
              <a:rect l="l" t="t" r="r" b="b"/>
              <a:pathLst>
                <a:path w="15406" h="49825" extrusionOk="0">
                  <a:moveTo>
                    <a:pt x="0" y="0"/>
                  </a:moveTo>
                  <a:lnTo>
                    <a:pt x="0" y="49825"/>
                  </a:lnTo>
                  <a:lnTo>
                    <a:pt x="15406" y="49825"/>
                  </a:lnTo>
                  <a:lnTo>
                    <a:pt x="15406"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4"/>
            <p:cNvSpPr/>
            <p:nvPr/>
          </p:nvSpPr>
          <p:spPr>
            <a:xfrm>
              <a:off x="8376013" y="2758046"/>
              <a:ext cx="418797" cy="1596378"/>
            </a:xfrm>
            <a:custGeom>
              <a:avLst/>
              <a:gdLst/>
              <a:ahLst/>
              <a:cxnLst/>
              <a:rect l="l" t="t" r="r" b="b"/>
              <a:pathLst>
                <a:path w="13067" h="49809" extrusionOk="0">
                  <a:moveTo>
                    <a:pt x="1" y="1"/>
                  </a:moveTo>
                  <a:lnTo>
                    <a:pt x="1" y="49809"/>
                  </a:lnTo>
                  <a:lnTo>
                    <a:pt x="13067" y="49809"/>
                  </a:lnTo>
                  <a:lnTo>
                    <a:pt x="1306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4"/>
            <p:cNvSpPr/>
            <p:nvPr/>
          </p:nvSpPr>
          <p:spPr>
            <a:xfrm>
              <a:off x="7920839" y="2822307"/>
              <a:ext cx="396298" cy="343832"/>
            </a:xfrm>
            <a:custGeom>
              <a:avLst/>
              <a:gdLst/>
              <a:ahLst/>
              <a:cxnLst/>
              <a:rect l="l" t="t" r="r" b="b"/>
              <a:pathLst>
                <a:path w="12365" h="10728" extrusionOk="0">
                  <a:moveTo>
                    <a:pt x="0" y="1"/>
                  </a:moveTo>
                  <a:lnTo>
                    <a:pt x="0" y="10728"/>
                  </a:lnTo>
                  <a:lnTo>
                    <a:pt x="12365" y="10728"/>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4"/>
            <p:cNvSpPr/>
            <p:nvPr/>
          </p:nvSpPr>
          <p:spPr>
            <a:xfrm>
              <a:off x="7920839" y="3205208"/>
              <a:ext cx="396298" cy="344345"/>
            </a:xfrm>
            <a:custGeom>
              <a:avLst/>
              <a:gdLst/>
              <a:ahLst/>
              <a:cxnLst/>
              <a:rect l="l" t="t" r="r" b="b"/>
              <a:pathLst>
                <a:path w="12365" h="10744" extrusionOk="0">
                  <a:moveTo>
                    <a:pt x="0" y="0"/>
                  </a:moveTo>
                  <a:lnTo>
                    <a:pt x="0" y="10744"/>
                  </a:lnTo>
                  <a:lnTo>
                    <a:pt x="12365" y="10744"/>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4"/>
            <p:cNvSpPr/>
            <p:nvPr/>
          </p:nvSpPr>
          <p:spPr>
            <a:xfrm>
              <a:off x="7920839" y="3588077"/>
              <a:ext cx="396298" cy="344377"/>
            </a:xfrm>
            <a:custGeom>
              <a:avLst/>
              <a:gdLst/>
              <a:ahLst/>
              <a:cxnLst/>
              <a:rect l="l" t="t" r="r" b="b"/>
              <a:pathLst>
                <a:path w="12365" h="10745" extrusionOk="0">
                  <a:moveTo>
                    <a:pt x="0" y="1"/>
                  </a:moveTo>
                  <a:lnTo>
                    <a:pt x="0" y="10745"/>
                  </a:lnTo>
                  <a:lnTo>
                    <a:pt x="12365" y="10745"/>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4"/>
            <p:cNvSpPr/>
            <p:nvPr/>
          </p:nvSpPr>
          <p:spPr>
            <a:xfrm>
              <a:off x="7920839" y="3971523"/>
              <a:ext cx="396298" cy="343832"/>
            </a:xfrm>
            <a:custGeom>
              <a:avLst/>
              <a:gdLst/>
              <a:ahLst/>
              <a:cxnLst/>
              <a:rect l="l" t="t" r="r" b="b"/>
              <a:pathLst>
                <a:path w="12365" h="10728" extrusionOk="0">
                  <a:moveTo>
                    <a:pt x="0" y="0"/>
                  </a:moveTo>
                  <a:lnTo>
                    <a:pt x="0" y="10727"/>
                  </a:lnTo>
                  <a:lnTo>
                    <a:pt x="12365" y="10727"/>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4"/>
            <p:cNvSpPr/>
            <p:nvPr/>
          </p:nvSpPr>
          <p:spPr>
            <a:xfrm>
              <a:off x="8086858" y="2872112"/>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4"/>
            <p:cNvSpPr/>
            <p:nvPr/>
          </p:nvSpPr>
          <p:spPr>
            <a:xfrm>
              <a:off x="8086858" y="3259821"/>
              <a:ext cx="32146" cy="27339"/>
            </a:xfrm>
            <a:custGeom>
              <a:avLst/>
              <a:gdLst/>
              <a:ahLst/>
              <a:cxnLst/>
              <a:rect l="l" t="t" r="r" b="b"/>
              <a:pathLst>
                <a:path w="1003" h="853" extrusionOk="0">
                  <a:moveTo>
                    <a:pt x="568" y="1"/>
                  </a:moveTo>
                  <a:cubicBezTo>
                    <a:pt x="184" y="1"/>
                    <a:pt x="0" y="452"/>
                    <a:pt x="267" y="719"/>
                  </a:cubicBezTo>
                  <a:cubicBezTo>
                    <a:pt x="355" y="812"/>
                    <a:pt x="463" y="853"/>
                    <a:pt x="570" y="853"/>
                  </a:cubicBezTo>
                  <a:cubicBezTo>
                    <a:pt x="790" y="853"/>
                    <a:pt x="1003" y="677"/>
                    <a:pt x="1003" y="418"/>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4"/>
            <p:cNvSpPr/>
            <p:nvPr/>
          </p:nvSpPr>
          <p:spPr>
            <a:xfrm>
              <a:off x="8086858" y="3646985"/>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201"/>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4"/>
            <p:cNvSpPr/>
            <p:nvPr/>
          </p:nvSpPr>
          <p:spPr>
            <a:xfrm>
              <a:off x="8086858" y="4034694"/>
              <a:ext cx="32146" cy="27371"/>
            </a:xfrm>
            <a:custGeom>
              <a:avLst/>
              <a:gdLst/>
              <a:ahLst/>
              <a:cxnLst/>
              <a:rect l="l" t="t" r="r" b="b"/>
              <a:pathLst>
                <a:path w="1003" h="854" extrusionOk="0">
                  <a:moveTo>
                    <a:pt x="568" y="1"/>
                  </a:moveTo>
                  <a:cubicBezTo>
                    <a:pt x="184" y="1"/>
                    <a:pt x="0" y="452"/>
                    <a:pt x="267" y="719"/>
                  </a:cubicBezTo>
                  <a:cubicBezTo>
                    <a:pt x="355" y="812"/>
                    <a:pt x="463" y="853"/>
                    <a:pt x="570" y="853"/>
                  </a:cubicBezTo>
                  <a:cubicBezTo>
                    <a:pt x="790" y="853"/>
                    <a:pt x="1003" y="678"/>
                    <a:pt x="1003" y="419"/>
                  </a:cubicBezTo>
                  <a:cubicBezTo>
                    <a:pt x="1003" y="185"/>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4"/>
            <p:cNvSpPr/>
            <p:nvPr/>
          </p:nvSpPr>
          <p:spPr>
            <a:xfrm>
              <a:off x="7882283" y="4354393"/>
              <a:ext cx="57337" cy="320821"/>
            </a:xfrm>
            <a:custGeom>
              <a:avLst/>
              <a:gdLst/>
              <a:ahLst/>
              <a:cxnLst/>
              <a:rect l="l" t="t" r="r" b="b"/>
              <a:pathLst>
                <a:path w="1789"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4"/>
            <p:cNvSpPr/>
            <p:nvPr/>
          </p:nvSpPr>
          <p:spPr>
            <a:xfrm>
              <a:off x="8316593" y="4354393"/>
              <a:ext cx="57305" cy="320821"/>
            </a:xfrm>
            <a:custGeom>
              <a:avLst/>
              <a:gdLst/>
              <a:ahLst/>
              <a:cxnLst/>
              <a:rect l="l" t="t" r="r" b="b"/>
              <a:pathLst>
                <a:path w="1788"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4"/>
            <p:cNvSpPr/>
            <p:nvPr/>
          </p:nvSpPr>
          <p:spPr>
            <a:xfrm>
              <a:off x="8731608" y="4354393"/>
              <a:ext cx="56793" cy="320821"/>
            </a:xfrm>
            <a:custGeom>
              <a:avLst/>
              <a:gdLst/>
              <a:ahLst/>
              <a:cxnLst/>
              <a:rect l="l" t="t" r="r" b="b"/>
              <a:pathLst>
                <a:path w="1772" h="10010" extrusionOk="0">
                  <a:moveTo>
                    <a:pt x="0" y="1"/>
                  </a:moveTo>
                  <a:lnTo>
                    <a:pt x="0" y="10009"/>
                  </a:lnTo>
                  <a:lnTo>
                    <a:pt x="1771" y="10009"/>
                  </a:lnTo>
                  <a:lnTo>
                    <a:pt x="1771"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4"/>
            <p:cNvSpPr/>
            <p:nvPr/>
          </p:nvSpPr>
          <p:spPr>
            <a:xfrm>
              <a:off x="3690303" y="4272954"/>
              <a:ext cx="403285" cy="315853"/>
            </a:xfrm>
            <a:custGeom>
              <a:avLst/>
              <a:gdLst/>
              <a:ahLst/>
              <a:cxnLst/>
              <a:rect l="l" t="t" r="r" b="b"/>
              <a:pathLst>
                <a:path w="12583" h="9855" extrusionOk="0">
                  <a:moveTo>
                    <a:pt x="8578" y="0"/>
                  </a:moveTo>
                  <a:cubicBezTo>
                    <a:pt x="7317" y="0"/>
                    <a:pt x="6147" y="819"/>
                    <a:pt x="5498" y="1907"/>
                  </a:cubicBezTo>
                  <a:cubicBezTo>
                    <a:pt x="4930" y="2876"/>
                    <a:pt x="4696" y="4096"/>
                    <a:pt x="3827" y="4831"/>
                  </a:cubicBezTo>
                  <a:cubicBezTo>
                    <a:pt x="3376" y="5215"/>
                    <a:pt x="2791" y="5416"/>
                    <a:pt x="2240" y="5650"/>
                  </a:cubicBezTo>
                  <a:cubicBezTo>
                    <a:pt x="1688" y="5884"/>
                    <a:pt x="1070" y="6134"/>
                    <a:pt x="786" y="6669"/>
                  </a:cubicBezTo>
                  <a:cubicBezTo>
                    <a:pt x="1" y="8106"/>
                    <a:pt x="1020" y="9342"/>
                    <a:pt x="1471" y="9727"/>
                  </a:cubicBezTo>
                  <a:lnTo>
                    <a:pt x="1655" y="9610"/>
                  </a:lnTo>
                  <a:lnTo>
                    <a:pt x="9775" y="9844"/>
                  </a:lnTo>
                  <a:cubicBezTo>
                    <a:pt x="9914" y="9850"/>
                    <a:pt x="10057" y="9854"/>
                    <a:pt x="10200" y="9854"/>
                  </a:cubicBezTo>
                  <a:cubicBezTo>
                    <a:pt x="10832" y="9854"/>
                    <a:pt x="11481" y="9767"/>
                    <a:pt x="11931" y="9359"/>
                  </a:cubicBezTo>
                  <a:cubicBezTo>
                    <a:pt x="12532" y="8808"/>
                    <a:pt x="12582" y="7872"/>
                    <a:pt x="12566" y="7053"/>
                  </a:cubicBezTo>
                  <a:cubicBezTo>
                    <a:pt x="12549" y="5566"/>
                    <a:pt x="12532" y="4029"/>
                    <a:pt x="11981" y="2659"/>
                  </a:cubicBezTo>
                  <a:cubicBezTo>
                    <a:pt x="11413" y="1272"/>
                    <a:pt x="10176" y="69"/>
                    <a:pt x="8689" y="2"/>
                  </a:cubicBezTo>
                  <a:cubicBezTo>
                    <a:pt x="8652" y="1"/>
                    <a:pt x="8615" y="0"/>
                    <a:pt x="8578" y="0"/>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4"/>
            <p:cNvSpPr/>
            <p:nvPr/>
          </p:nvSpPr>
          <p:spPr>
            <a:xfrm>
              <a:off x="3551078" y="3872457"/>
              <a:ext cx="684428" cy="801154"/>
            </a:xfrm>
            <a:custGeom>
              <a:avLst/>
              <a:gdLst/>
              <a:ahLst/>
              <a:cxnLst/>
              <a:rect l="l" t="t" r="r" b="b"/>
              <a:pathLst>
                <a:path w="21355" h="24997" extrusionOk="0">
                  <a:moveTo>
                    <a:pt x="2423" y="201"/>
                  </a:moveTo>
                  <a:cubicBezTo>
                    <a:pt x="2507" y="652"/>
                    <a:pt x="2891" y="3075"/>
                    <a:pt x="3426" y="6349"/>
                  </a:cubicBezTo>
                  <a:lnTo>
                    <a:pt x="1287" y="6349"/>
                  </a:lnTo>
                  <a:lnTo>
                    <a:pt x="251" y="201"/>
                  </a:lnTo>
                  <a:close/>
                  <a:moveTo>
                    <a:pt x="6968" y="201"/>
                  </a:moveTo>
                  <a:lnTo>
                    <a:pt x="7453" y="6349"/>
                  </a:lnTo>
                  <a:lnTo>
                    <a:pt x="3643" y="6349"/>
                  </a:lnTo>
                  <a:cubicBezTo>
                    <a:pt x="3509" y="5497"/>
                    <a:pt x="3376" y="4695"/>
                    <a:pt x="3259" y="3977"/>
                  </a:cubicBezTo>
                  <a:cubicBezTo>
                    <a:pt x="2858" y="1487"/>
                    <a:pt x="2707" y="552"/>
                    <a:pt x="2624" y="201"/>
                  </a:cubicBezTo>
                  <a:close/>
                  <a:moveTo>
                    <a:pt x="11128" y="201"/>
                  </a:moveTo>
                  <a:lnTo>
                    <a:pt x="11262" y="6349"/>
                  </a:lnTo>
                  <a:lnTo>
                    <a:pt x="7670" y="6349"/>
                  </a:lnTo>
                  <a:lnTo>
                    <a:pt x="7185" y="201"/>
                  </a:lnTo>
                  <a:close/>
                  <a:moveTo>
                    <a:pt x="15389" y="201"/>
                  </a:moveTo>
                  <a:lnTo>
                    <a:pt x="15189" y="6349"/>
                  </a:lnTo>
                  <a:lnTo>
                    <a:pt x="11479" y="6349"/>
                  </a:lnTo>
                  <a:lnTo>
                    <a:pt x="11346" y="201"/>
                  </a:lnTo>
                  <a:close/>
                  <a:moveTo>
                    <a:pt x="18547" y="201"/>
                  </a:moveTo>
                  <a:lnTo>
                    <a:pt x="18029" y="6349"/>
                  </a:lnTo>
                  <a:lnTo>
                    <a:pt x="15406" y="6349"/>
                  </a:lnTo>
                  <a:lnTo>
                    <a:pt x="15606" y="201"/>
                  </a:lnTo>
                  <a:close/>
                  <a:moveTo>
                    <a:pt x="21103" y="201"/>
                  </a:moveTo>
                  <a:lnTo>
                    <a:pt x="20385" y="6349"/>
                  </a:lnTo>
                  <a:lnTo>
                    <a:pt x="18230" y="6349"/>
                  </a:lnTo>
                  <a:lnTo>
                    <a:pt x="18764" y="201"/>
                  </a:lnTo>
                  <a:close/>
                  <a:moveTo>
                    <a:pt x="3676" y="7937"/>
                  </a:moveTo>
                  <a:cubicBezTo>
                    <a:pt x="3994" y="9975"/>
                    <a:pt x="4361" y="12264"/>
                    <a:pt x="4729" y="14553"/>
                  </a:cubicBezTo>
                  <a:lnTo>
                    <a:pt x="2657" y="14553"/>
                  </a:lnTo>
                  <a:lnTo>
                    <a:pt x="1538" y="7937"/>
                  </a:lnTo>
                  <a:close/>
                  <a:moveTo>
                    <a:pt x="7570" y="7937"/>
                  </a:moveTo>
                  <a:lnTo>
                    <a:pt x="8087" y="14553"/>
                  </a:lnTo>
                  <a:lnTo>
                    <a:pt x="4930" y="14553"/>
                  </a:lnTo>
                  <a:cubicBezTo>
                    <a:pt x="4829" y="13885"/>
                    <a:pt x="4729" y="13200"/>
                    <a:pt x="4612" y="12532"/>
                  </a:cubicBezTo>
                  <a:cubicBezTo>
                    <a:pt x="4361" y="10961"/>
                    <a:pt x="4128" y="9407"/>
                    <a:pt x="3894" y="7937"/>
                  </a:cubicBezTo>
                  <a:close/>
                  <a:moveTo>
                    <a:pt x="11312" y="7937"/>
                  </a:moveTo>
                  <a:lnTo>
                    <a:pt x="11463" y="14553"/>
                  </a:lnTo>
                  <a:lnTo>
                    <a:pt x="8305" y="14553"/>
                  </a:lnTo>
                  <a:lnTo>
                    <a:pt x="7787" y="7937"/>
                  </a:lnTo>
                  <a:close/>
                  <a:moveTo>
                    <a:pt x="15139" y="7937"/>
                  </a:moveTo>
                  <a:lnTo>
                    <a:pt x="14921" y="14553"/>
                  </a:lnTo>
                  <a:lnTo>
                    <a:pt x="11663" y="14553"/>
                  </a:lnTo>
                  <a:lnTo>
                    <a:pt x="11513" y="7937"/>
                  </a:lnTo>
                  <a:close/>
                  <a:moveTo>
                    <a:pt x="17895" y="7937"/>
                  </a:moveTo>
                  <a:lnTo>
                    <a:pt x="17327" y="14553"/>
                  </a:lnTo>
                  <a:lnTo>
                    <a:pt x="15122" y="14553"/>
                  </a:lnTo>
                  <a:lnTo>
                    <a:pt x="15356" y="7937"/>
                  </a:lnTo>
                  <a:close/>
                  <a:moveTo>
                    <a:pt x="20201" y="7937"/>
                  </a:moveTo>
                  <a:lnTo>
                    <a:pt x="19416" y="14553"/>
                  </a:lnTo>
                  <a:lnTo>
                    <a:pt x="17528" y="14553"/>
                  </a:lnTo>
                  <a:lnTo>
                    <a:pt x="18096" y="7937"/>
                  </a:lnTo>
                  <a:close/>
                  <a:moveTo>
                    <a:pt x="4980" y="16141"/>
                  </a:moveTo>
                  <a:cubicBezTo>
                    <a:pt x="5280" y="18146"/>
                    <a:pt x="5598" y="20101"/>
                    <a:pt x="5882" y="21905"/>
                  </a:cubicBezTo>
                  <a:lnTo>
                    <a:pt x="3894" y="21905"/>
                  </a:lnTo>
                  <a:lnTo>
                    <a:pt x="2925" y="16141"/>
                  </a:lnTo>
                  <a:close/>
                  <a:moveTo>
                    <a:pt x="8221" y="16141"/>
                  </a:moveTo>
                  <a:lnTo>
                    <a:pt x="8672" y="21905"/>
                  </a:lnTo>
                  <a:lnTo>
                    <a:pt x="6099" y="21905"/>
                  </a:lnTo>
                  <a:cubicBezTo>
                    <a:pt x="5849" y="20351"/>
                    <a:pt x="5531" y="18329"/>
                    <a:pt x="5180" y="16141"/>
                  </a:cubicBezTo>
                  <a:close/>
                  <a:moveTo>
                    <a:pt x="11496" y="16141"/>
                  </a:moveTo>
                  <a:lnTo>
                    <a:pt x="11630" y="21905"/>
                  </a:lnTo>
                  <a:lnTo>
                    <a:pt x="8873" y="21905"/>
                  </a:lnTo>
                  <a:lnTo>
                    <a:pt x="8422" y="16141"/>
                  </a:lnTo>
                  <a:close/>
                  <a:moveTo>
                    <a:pt x="14854" y="16141"/>
                  </a:moveTo>
                  <a:lnTo>
                    <a:pt x="14671" y="21905"/>
                  </a:lnTo>
                  <a:lnTo>
                    <a:pt x="11847" y="21905"/>
                  </a:lnTo>
                  <a:lnTo>
                    <a:pt x="11713" y="16141"/>
                  </a:lnTo>
                  <a:close/>
                  <a:moveTo>
                    <a:pt x="17177" y="16141"/>
                  </a:moveTo>
                  <a:lnTo>
                    <a:pt x="16692" y="21905"/>
                  </a:lnTo>
                  <a:lnTo>
                    <a:pt x="14888" y="21905"/>
                  </a:lnTo>
                  <a:lnTo>
                    <a:pt x="15072" y="16141"/>
                  </a:lnTo>
                  <a:close/>
                  <a:moveTo>
                    <a:pt x="19232" y="16141"/>
                  </a:moveTo>
                  <a:lnTo>
                    <a:pt x="18547" y="21905"/>
                  </a:lnTo>
                  <a:lnTo>
                    <a:pt x="16910" y="21905"/>
                  </a:lnTo>
                  <a:lnTo>
                    <a:pt x="17394" y="16141"/>
                  </a:lnTo>
                  <a:close/>
                  <a:moveTo>
                    <a:pt x="1" y="0"/>
                  </a:moveTo>
                  <a:lnTo>
                    <a:pt x="3844" y="22824"/>
                  </a:lnTo>
                  <a:cubicBezTo>
                    <a:pt x="4011" y="23793"/>
                    <a:pt x="4712" y="24595"/>
                    <a:pt x="5665" y="24862"/>
                  </a:cubicBezTo>
                  <a:cubicBezTo>
                    <a:pt x="5681" y="24862"/>
                    <a:pt x="5715" y="24879"/>
                    <a:pt x="5732" y="24879"/>
                  </a:cubicBezTo>
                  <a:cubicBezTo>
                    <a:pt x="5798" y="24896"/>
                    <a:pt x="5865" y="24913"/>
                    <a:pt x="5932" y="24929"/>
                  </a:cubicBezTo>
                  <a:cubicBezTo>
                    <a:pt x="6066" y="24963"/>
                    <a:pt x="6216" y="24979"/>
                    <a:pt x="6367" y="24979"/>
                  </a:cubicBezTo>
                  <a:cubicBezTo>
                    <a:pt x="6367" y="24979"/>
                    <a:pt x="6367" y="24996"/>
                    <a:pt x="6367" y="24996"/>
                  </a:cubicBezTo>
                  <a:lnTo>
                    <a:pt x="6467" y="24979"/>
                  </a:lnTo>
                  <a:lnTo>
                    <a:pt x="15991" y="24979"/>
                  </a:lnTo>
                  <a:cubicBezTo>
                    <a:pt x="16158" y="24979"/>
                    <a:pt x="16342" y="24963"/>
                    <a:pt x="16509" y="24929"/>
                  </a:cubicBezTo>
                  <a:cubicBezTo>
                    <a:pt x="17645" y="24762"/>
                    <a:pt x="18530" y="23843"/>
                    <a:pt x="18664" y="22707"/>
                  </a:cubicBezTo>
                  <a:lnTo>
                    <a:pt x="20519" y="6968"/>
                  </a:lnTo>
                  <a:lnTo>
                    <a:pt x="20602" y="6349"/>
                  </a:lnTo>
                  <a:lnTo>
                    <a:pt x="21337" y="117"/>
                  </a:lnTo>
                  <a:lnTo>
                    <a:pt x="21354"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4"/>
            <p:cNvSpPr/>
            <p:nvPr/>
          </p:nvSpPr>
          <p:spPr>
            <a:xfrm>
              <a:off x="5215435" y="1824654"/>
              <a:ext cx="1158896" cy="762598"/>
            </a:xfrm>
            <a:custGeom>
              <a:avLst/>
              <a:gdLst/>
              <a:ahLst/>
              <a:cxnLst/>
              <a:rect l="l" t="t" r="r" b="b"/>
              <a:pathLst>
                <a:path w="36159" h="23794" extrusionOk="0">
                  <a:moveTo>
                    <a:pt x="2474" y="1"/>
                  </a:moveTo>
                  <a:lnTo>
                    <a:pt x="1" y="23794"/>
                  </a:lnTo>
                  <a:lnTo>
                    <a:pt x="33401" y="23794"/>
                  </a:lnTo>
                  <a:lnTo>
                    <a:pt x="36158"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4"/>
            <p:cNvSpPr/>
            <p:nvPr/>
          </p:nvSpPr>
          <p:spPr>
            <a:xfrm>
              <a:off x="5161366" y="1824654"/>
              <a:ext cx="1158319" cy="762598"/>
            </a:xfrm>
            <a:custGeom>
              <a:avLst/>
              <a:gdLst/>
              <a:ahLst/>
              <a:cxnLst/>
              <a:rect l="l" t="t" r="r" b="b"/>
              <a:pathLst>
                <a:path w="36141" h="23794" extrusionOk="0">
                  <a:moveTo>
                    <a:pt x="2456" y="1"/>
                  </a:moveTo>
                  <a:lnTo>
                    <a:pt x="0" y="23794"/>
                  </a:lnTo>
                  <a:lnTo>
                    <a:pt x="33384" y="23794"/>
                  </a:lnTo>
                  <a:lnTo>
                    <a:pt x="36141"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4"/>
            <p:cNvSpPr/>
            <p:nvPr/>
          </p:nvSpPr>
          <p:spPr>
            <a:xfrm>
              <a:off x="5198320" y="1845006"/>
              <a:ext cx="1075310" cy="707440"/>
            </a:xfrm>
            <a:custGeom>
              <a:avLst/>
              <a:gdLst/>
              <a:ahLst/>
              <a:cxnLst/>
              <a:rect l="l" t="t" r="r" b="b"/>
              <a:pathLst>
                <a:path w="33551" h="22073" extrusionOk="0">
                  <a:moveTo>
                    <a:pt x="2306" y="1"/>
                  </a:moveTo>
                  <a:lnTo>
                    <a:pt x="0" y="22073"/>
                  </a:lnTo>
                  <a:lnTo>
                    <a:pt x="30995" y="22073"/>
                  </a:lnTo>
                  <a:lnTo>
                    <a:pt x="33551"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4"/>
            <p:cNvSpPr/>
            <p:nvPr/>
          </p:nvSpPr>
          <p:spPr>
            <a:xfrm>
              <a:off x="5305944" y="1959617"/>
              <a:ext cx="50895" cy="475013"/>
            </a:xfrm>
            <a:custGeom>
              <a:avLst/>
              <a:gdLst/>
              <a:ahLst/>
              <a:cxnLst/>
              <a:rect l="l" t="t" r="r" b="b"/>
              <a:pathLst>
                <a:path w="1588" h="14821" extrusionOk="0">
                  <a:moveTo>
                    <a:pt x="1538" y="0"/>
                  </a:moveTo>
                  <a:lnTo>
                    <a:pt x="1538" y="0"/>
                  </a:lnTo>
                  <a:cubicBezTo>
                    <a:pt x="1504" y="0"/>
                    <a:pt x="1120" y="3309"/>
                    <a:pt x="702" y="7402"/>
                  </a:cubicBezTo>
                  <a:cubicBezTo>
                    <a:pt x="292" y="11267"/>
                    <a:pt x="1" y="14446"/>
                    <a:pt x="12" y="14790"/>
                  </a:cubicBezTo>
                  <a:lnTo>
                    <a:pt x="12" y="14790"/>
                  </a:lnTo>
                  <a:cubicBezTo>
                    <a:pt x="94" y="14447"/>
                    <a:pt x="458" y="11283"/>
                    <a:pt x="853" y="7419"/>
                  </a:cubicBezTo>
                  <a:cubicBezTo>
                    <a:pt x="1270" y="3325"/>
                    <a:pt x="1588" y="0"/>
                    <a:pt x="1538" y="0"/>
                  </a:cubicBezTo>
                  <a:close/>
                  <a:moveTo>
                    <a:pt x="12" y="14790"/>
                  </a:moveTo>
                  <a:cubicBezTo>
                    <a:pt x="7" y="14810"/>
                    <a:pt x="3" y="14821"/>
                    <a:pt x="1" y="14821"/>
                  </a:cubicBezTo>
                  <a:lnTo>
                    <a:pt x="17" y="14821"/>
                  </a:lnTo>
                  <a:cubicBezTo>
                    <a:pt x="14" y="14821"/>
                    <a:pt x="13" y="14810"/>
                    <a:pt x="12" y="1479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4"/>
            <p:cNvSpPr/>
            <p:nvPr/>
          </p:nvSpPr>
          <p:spPr>
            <a:xfrm>
              <a:off x="5387351" y="1981026"/>
              <a:ext cx="99643" cy="4872"/>
            </a:xfrm>
            <a:custGeom>
              <a:avLst/>
              <a:gdLst/>
              <a:ahLst/>
              <a:cxnLst/>
              <a:rect l="l" t="t" r="r" b="b"/>
              <a:pathLst>
                <a:path w="3109" h="152" extrusionOk="0">
                  <a:moveTo>
                    <a:pt x="1554" y="1"/>
                  </a:moveTo>
                  <a:cubicBezTo>
                    <a:pt x="702" y="1"/>
                    <a:pt x="0" y="34"/>
                    <a:pt x="0" y="68"/>
                  </a:cubicBezTo>
                  <a:cubicBezTo>
                    <a:pt x="0" y="118"/>
                    <a:pt x="702" y="151"/>
                    <a:pt x="1554" y="151"/>
                  </a:cubicBezTo>
                  <a:cubicBezTo>
                    <a:pt x="2423" y="151"/>
                    <a:pt x="3108" y="118"/>
                    <a:pt x="3108" y="68"/>
                  </a:cubicBezTo>
                  <a:cubicBezTo>
                    <a:pt x="3108" y="34"/>
                    <a:pt x="2423" y="1"/>
                    <a:pt x="15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4"/>
            <p:cNvSpPr/>
            <p:nvPr/>
          </p:nvSpPr>
          <p:spPr>
            <a:xfrm>
              <a:off x="5514269" y="1981026"/>
              <a:ext cx="396843" cy="4872"/>
            </a:xfrm>
            <a:custGeom>
              <a:avLst/>
              <a:gdLst/>
              <a:ahLst/>
              <a:cxnLst/>
              <a:rect l="l" t="t" r="r" b="b"/>
              <a:pathLst>
                <a:path w="12382" h="152" extrusionOk="0">
                  <a:moveTo>
                    <a:pt x="6199" y="1"/>
                  </a:moveTo>
                  <a:cubicBezTo>
                    <a:pt x="2774" y="1"/>
                    <a:pt x="0" y="34"/>
                    <a:pt x="0" y="68"/>
                  </a:cubicBezTo>
                  <a:cubicBezTo>
                    <a:pt x="0" y="118"/>
                    <a:pt x="2774" y="151"/>
                    <a:pt x="6199" y="151"/>
                  </a:cubicBezTo>
                  <a:cubicBezTo>
                    <a:pt x="9608" y="151"/>
                    <a:pt x="12381" y="118"/>
                    <a:pt x="12381" y="68"/>
                  </a:cubicBezTo>
                  <a:cubicBezTo>
                    <a:pt x="12381" y="34"/>
                    <a:pt x="9608"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4"/>
            <p:cNvSpPr/>
            <p:nvPr/>
          </p:nvSpPr>
          <p:spPr>
            <a:xfrm>
              <a:off x="5375556" y="2232202"/>
              <a:ext cx="99643" cy="4840"/>
            </a:xfrm>
            <a:custGeom>
              <a:avLst/>
              <a:gdLst/>
              <a:ahLst/>
              <a:cxnLst/>
              <a:rect l="l" t="t" r="r" b="b"/>
              <a:pathLst>
                <a:path w="3109" h="151" extrusionOk="0">
                  <a:moveTo>
                    <a:pt x="1555" y="0"/>
                  </a:moveTo>
                  <a:cubicBezTo>
                    <a:pt x="702" y="0"/>
                    <a:pt x="1" y="33"/>
                    <a:pt x="1" y="84"/>
                  </a:cubicBezTo>
                  <a:cubicBezTo>
                    <a:pt x="1" y="117"/>
                    <a:pt x="702" y="150"/>
                    <a:pt x="1555" y="150"/>
                  </a:cubicBezTo>
                  <a:cubicBezTo>
                    <a:pt x="2423" y="150"/>
                    <a:pt x="3108" y="117"/>
                    <a:pt x="3108" y="84"/>
                  </a:cubicBezTo>
                  <a:cubicBezTo>
                    <a:pt x="3108" y="33"/>
                    <a:pt x="2423" y="0"/>
                    <a:pt x="155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4"/>
            <p:cNvSpPr/>
            <p:nvPr/>
          </p:nvSpPr>
          <p:spPr>
            <a:xfrm>
              <a:off x="5502474" y="2232202"/>
              <a:ext cx="397388" cy="4840"/>
            </a:xfrm>
            <a:custGeom>
              <a:avLst/>
              <a:gdLst/>
              <a:ahLst/>
              <a:cxnLst/>
              <a:rect l="l" t="t" r="r" b="b"/>
              <a:pathLst>
                <a:path w="12399" h="151" extrusionOk="0">
                  <a:moveTo>
                    <a:pt x="6199" y="0"/>
                  </a:moveTo>
                  <a:cubicBezTo>
                    <a:pt x="2774" y="0"/>
                    <a:pt x="1" y="33"/>
                    <a:pt x="1" y="84"/>
                  </a:cubicBezTo>
                  <a:cubicBezTo>
                    <a:pt x="1" y="117"/>
                    <a:pt x="2774" y="150"/>
                    <a:pt x="6199" y="150"/>
                  </a:cubicBezTo>
                  <a:cubicBezTo>
                    <a:pt x="9608" y="150"/>
                    <a:pt x="12398" y="117"/>
                    <a:pt x="12398" y="84"/>
                  </a:cubicBezTo>
                  <a:cubicBezTo>
                    <a:pt x="12398" y="33"/>
                    <a:pt x="9625" y="0"/>
                    <a:pt x="619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4"/>
            <p:cNvSpPr/>
            <p:nvPr/>
          </p:nvSpPr>
          <p:spPr>
            <a:xfrm>
              <a:off x="5366999" y="2348383"/>
              <a:ext cx="397388" cy="4872"/>
            </a:xfrm>
            <a:custGeom>
              <a:avLst/>
              <a:gdLst/>
              <a:ahLst/>
              <a:cxnLst/>
              <a:rect l="l" t="t" r="r" b="b"/>
              <a:pathLst>
                <a:path w="12399" h="152" extrusionOk="0">
                  <a:moveTo>
                    <a:pt x="6199" y="1"/>
                  </a:moveTo>
                  <a:cubicBezTo>
                    <a:pt x="2774" y="1"/>
                    <a:pt x="0" y="34"/>
                    <a:pt x="0" y="68"/>
                  </a:cubicBezTo>
                  <a:cubicBezTo>
                    <a:pt x="0" y="118"/>
                    <a:pt x="2774" y="151"/>
                    <a:pt x="6199" y="151"/>
                  </a:cubicBezTo>
                  <a:cubicBezTo>
                    <a:pt x="9624" y="151"/>
                    <a:pt x="12398" y="118"/>
                    <a:pt x="12398" y="68"/>
                  </a:cubicBezTo>
                  <a:cubicBezTo>
                    <a:pt x="12398" y="34"/>
                    <a:pt x="9624"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4"/>
            <p:cNvSpPr/>
            <p:nvPr/>
          </p:nvSpPr>
          <p:spPr>
            <a:xfrm>
              <a:off x="5390556" y="2051728"/>
              <a:ext cx="140347" cy="4840"/>
            </a:xfrm>
            <a:custGeom>
              <a:avLst/>
              <a:gdLst/>
              <a:ahLst/>
              <a:cxnLst/>
              <a:rect l="l" t="t" r="r" b="b"/>
              <a:pathLst>
                <a:path w="4379" h="151" extrusionOk="0">
                  <a:moveTo>
                    <a:pt x="2189" y="0"/>
                  </a:moveTo>
                  <a:cubicBezTo>
                    <a:pt x="986" y="0"/>
                    <a:pt x="0" y="34"/>
                    <a:pt x="0" y="84"/>
                  </a:cubicBezTo>
                  <a:cubicBezTo>
                    <a:pt x="0" y="117"/>
                    <a:pt x="986" y="151"/>
                    <a:pt x="2189" y="151"/>
                  </a:cubicBezTo>
                  <a:cubicBezTo>
                    <a:pt x="3409" y="151"/>
                    <a:pt x="4378" y="117"/>
                    <a:pt x="4378" y="84"/>
                  </a:cubicBezTo>
                  <a:cubicBezTo>
                    <a:pt x="4378"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4"/>
            <p:cNvSpPr/>
            <p:nvPr/>
          </p:nvSpPr>
          <p:spPr>
            <a:xfrm>
              <a:off x="5387351" y="2155602"/>
              <a:ext cx="140315" cy="5384"/>
            </a:xfrm>
            <a:custGeom>
              <a:avLst/>
              <a:gdLst/>
              <a:ahLst/>
              <a:cxnLst/>
              <a:rect l="l" t="t" r="r" b="b"/>
              <a:pathLst>
                <a:path w="4378" h="168" extrusionOk="0">
                  <a:moveTo>
                    <a:pt x="2189" y="1"/>
                  </a:moveTo>
                  <a:cubicBezTo>
                    <a:pt x="969" y="1"/>
                    <a:pt x="0" y="51"/>
                    <a:pt x="0" y="84"/>
                  </a:cubicBezTo>
                  <a:cubicBezTo>
                    <a:pt x="0" y="134"/>
                    <a:pt x="969" y="168"/>
                    <a:pt x="2189" y="168"/>
                  </a:cubicBezTo>
                  <a:cubicBezTo>
                    <a:pt x="3392" y="168"/>
                    <a:pt x="4378" y="134"/>
                    <a:pt x="4378" y="84"/>
                  </a:cubicBezTo>
                  <a:cubicBezTo>
                    <a:pt x="4378" y="51"/>
                    <a:pt x="3392" y="1"/>
                    <a:pt x="218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4"/>
            <p:cNvSpPr/>
            <p:nvPr/>
          </p:nvSpPr>
          <p:spPr>
            <a:xfrm>
              <a:off x="5505679" y="2304475"/>
              <a:ext cx="140347" cy="5384"/>
            </a:xfrm>
            <a:custGeom>
              <a:avLst/>
              <a:gdLst/>
              <a:ahLst/>
              <a:cxnLst/>
              <a:rect l="l" t="t" r="r" b="b"/>
              <a:pathLst>
                <a:path w="4379" h="168" extrusionOk="0">
                  <a:moveTo>
                    <a:pt x="2190" y="1"/>
                  </a:moveTo>
                  <a:cubicBezTo>
                    <a:pt x="987" y="1"/>
                    <a:pt x="1" y="34"/>
                    <a:pt x="1" y="84"/>
                  </a:cubicBezTo>
                  <a:cubicBezTo>
                    <a:pt x="1" y="118"/>
                    <a:pt x="987" y="168"/>
                    <a:pt x="2190" y="168"/>
                  </a:cubicBezTo>
                  <a:cubicBezTo>
                    <a:pt x="3393" y="168"/>
                    <a:pt x="4378" y="118"/>
                    <a:pt x="4378" y="84"/>
                  </a:cubicBezTo>
                  <a:cubicBezTo>
                    <a:pt x="4378" y="34"/>
                    <a:pt x="3393" y="1"/>
                    <a:pt x="21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4"/>
            <p:cNvSpPr/>
            <p:nvPr/>
          </p:nvSpPr>
          <p:spPr>
            <a:xfrm>
              <a:off x="5682948" y="2051728"/>
              <a:ext cx="358287" cy="4840"/>
            </a:xfrm>
            <a:custGeom>
              <a:avLst/>
              <a:gdLst/>
              <a:ahLst/>
              <a:cxnLst/>
              <a:rect l="l" t="t" r="r" b="b"/>
              <a:pathLst>
                <a:path w="11179" h="151" extrusionOk="0">
                  <a:moveTo>
                    <a:pt x="5598" y="0"/>
                  </a:moveTo>
                  <a:cubicBezTo>
                    <a:pt x="2507" y="0"/>
                    <a:pt x="0" y="34"/>
                    <a:pt x="0" y="84"/>
                  </a:cubicBezTo>
                  <a:cubicBezTo>
                    <a:pt x="0" y="117"/>
                    <a:pt x="2507" y="151"/>
                    <a:pt x="5598" y="151"/>
                  </a:cubicBezTo>
                  <a:cubicBezTo>
                    <a:pt x="8689" y="151"/>
                    <a:pt x="11178" y="117"/>
                    <a:pt x="11178" y="84"/>
                  </a:cubicBezTo>
                  <a:cubicBezTo>
                    <a:pt x="11178" y="34"/>
                    <a:pt x="8689"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4"/>
            <p:cNvSpPr/>
            <p:nvPr/>
          </p:nvSpPr>
          <p:spPr>
            <a:xfrm>
              <a:off x="5572632" y="2162044"/>
              <a:ext cx="358287" cy="4840"/>
            </a:xfrm>
            <a:custGeom>
              <a:avLst/>
              <a:gdLst/>
              <a:ahLst/>
              <a:cxnLst/>
              <a:rect l="l" t="t" r="r" b="b"/>
              <a:pathLst>
                <a:path w="11179" h="151" extrusionOk="0">
                  <a:moveTo>
                    <a:pt x="5581" y="0"/>
                  </a:moveTo>
                  <a:cubicBezTo>
                    <a:pt x="2490" y="0"/>
                    <a:pt x="0" y="34"/>
                    <a:pt x="0" y="67"/>
                  </a:cubicBezTo>
                  <a:cubicBezTo>
                    <a:pt x="0" y="117"/>
                    <a:pt x="2490" y="151"/>
                    <a:pt x="5581" y="151"/>
                  </a:cubicBezTo>
                  <a:cubicBezTo>
                    <a:pt x="8672" y="151"/>
                    <a:pt x="11178" y="117"/>
                    <a:pt x="11178" y="67"/>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4"/>
            <p:cNvSpPr/>
            <p:nvPr/>
          </p:nvSpPr>
          <p:spPr>
            <a:xfrm>
              <a:off x="5695800" y="2304475"/>
              <a:ext cx="358287" cy="5384"/>
            </a:xfrm>
            <a:custGeom>
              <a:avLst/>
              <a:gdLst/>
              <a:ahLst/>
              <a:cxnLst/>
              <a:rect l="l" t="t" r="r" b="b"/>
              <a:pathLst>
                <a:path w="11179" h="168" extrusionOk="0">
                  <a:moveTo>
                    <a:pt x="5581" y="1"/>
                  </a:moveTo>
                  <a:cubicBezTo>
                    <a:pt x="2507" y="1"/>
                    <a:pt x="0" y="34"/>
                    <a:pt x="0" y="84"/>
                  </a:cubicBezTo>
                  <a:cubicBezTo>
                    <a:pt x="0" y="118"/>
                    <a:pt x="2507" y="168"/>
                    <a:pt x="5581" y="168"/>
                  </a:cubicBezTo>
                  <a:cubicBezTo>
                    <a:pt x="8672" y="168"/>
                    <a:pt x="11178" y="118"/>
                    <a:pt x="11178" y="84"/>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4"/>
            <p:cNvSpPr/>
            <p:nvPr/>
          </p:nvSpPr>
          <p:spPr>
            <a:xfrm>
              <a:off x="5368602" y="2431938"/>
              <a:ext cx="358287" cy="5384"/>
            </a:xfrm>
            <a:custGeom>
              <a:avLst/>
              <a:gdLst/>
              <a:ahLst/>
              <a:cxnLst/>
              <a:rect l="l" t="t" r="r" b="b"/>
              <a:pathLst>
                <a:path w="11179" h="168" extrusionOk="0">
                  <a:moveTo>
                    <a:pt x="5581" y="0"/>
                  </a:moveTo>
                  <a:cubicBezTo>
                    <a:pt x="2507" y="0"/>
                    <a:pt x="0" y="34"/>
                    <a:pt x="0" y="84"/>
                  </a:cubicBezTo>
                  <a:cubicBezTo>
                    <a:pt x="0" y="134"/>
                    <a:pt x="2507" y="167"/>
                    <a:pt x="5581" y="167"/>
                  </a:cubicBezTo>
                  <a:cubicBezTo>
                    <a:pt x="8672" y="167"/>
                    <a:pt x="11178" y="134"/>
                    <a:pt x="11178" y="84"/>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4"/>
            <p:cNvSpPr/>
            <p:nvPr/>
          </p:nvSpPr>
          <p:spPr>
            <a:xfrm>
              <a:off x="5764868" y="2431938"/>
              <a:ext cx="358287" cy="5384"/>
            </a:xfrm>
            <a:custGeom>
              <a:avLst/>
              <a:gdLst/>
              <a:ahLst/>
              <a:cxnLst/>
              <a:rect l="l" t="t" r="r" b="b"/>
              <a:pathLst>
                <a:path w="11179" h="168" extrusionOk="0">
                  <a:moveTo>
                    <a:pt x="5598" y="0"/>
                  </a:moveTo>
                  <a:cubicBezTo>
                    <a:pt x="2507" y="0"/>
                    <a:pt x="1" y="34"/>
                    <a:pt x="1" y="84"/>
                  </a:cubicBezTo>
                  <a:cubicBezTo>
                    <a:pt x="1" y="134"/>
                    <a:pt x="2507" y="167"/>
                    <a:pt x="5598" y="167"/>
                  </a:cubicBezTo>
                  <a:cubicBezTo>
                    <a:pt x="8673" y="167"/>
                    <a:pt x="11179" y="134"/>
                    <a:pt x="11179" y="84"/>
                  </a:cubicBezTo>
                  <a:cubicBezTo>
                    <a:pt x="11179" y="34"/>
                    <a:pt x="8673"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4"/>
            <p:cNvSpPr/>
            <p:nvPr/>
          </p:nvSpPr>
          <p:spPr>
            <a:xfrm>
              <a:off x="5368602" y="2473699"/>
              <a:ext cx="358287" cy="4840"/>
            </a:xfrm>
            <a:custGeom>
              <a:avLst/>
              <a:gdLst/>
              <a:ahLst/>
              <a:cxnLst/>
              <a:rect l="l" t="t" r="r" b="b"/>
              <a:pathLst>
                <a:path w="11179" h="151" extrusionOk="0">
                  <a:moveTo>
                    <a:pt x="5581" y="1"/>
                  </a:moveTo>
                  <a:cubicBezTo>
                    <a:pt x="2490" y="1"/>
                    <a:pt x="0" y="34"/>
                    <a:pt x="0" y="67"/>
                  </a:cubicBezTo>
                  <a:cubicBezTo>
                    <a:pt x="0" y="118"/>
                    <a:pt x="2507" y="151"/>
                    <a:pt x="5581" y="151"/>
                  </a:cubicBezTo>
                  <a:cubicBezTo>
                    <a:pt x="8672" y="151"/>
                    <a:pt x="11178" y="118"/>
                    <a:pt x="11178" y="67"/>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4"/>
            <p:cNvSpPr/>
            <p:nvPr/>
          </p:nvSpPr>
          <p:spPr>
            <a:xfrm>
              <a:off x="5385748" y="2081695"/>
              <a:ext cx="358800" cy="4872"/>
            </a:xfrm>
            <a:custGeom>
              <a:avLst/>
              <a:gdLst/>
              <a:ahLst/>
              <a:cxnLst/>
              <a:rect l="l" t="t" r="r" b="b"/>
              <a:pathLst>
                <a:path w="11195" h="152" extrusionOk="0">
                  <a:moveTo>
                    <a:pt x="5597" y="1"/>
                  </a:moveTo>
                  <a:cubicBezTo>
                    <a:pt x="2506" y="1"/>
                    <a:pt x="0" y="34"/>
                    <a:pt x="0" y="84"/>
                  </a:cubicBezTo>
                  <a:cubicBezTo>
                    <a:pt x="0" y="118"/>
                    <a:pt x="2506" y="151"/>
                    <a:pt x="5597" y="151"/>
                  </a:cubicBezTo>
                  <a:cubicBezTo>
                    <a:pt x="8689" y="151"/>
                    <a:pt x="11195" y="118"/>
                    <a:pt x="11195" y="84"/>
                  </a:cubicBezTo>
                  <a:cubicBezTo>
                    <a:pt x="11195" y="34"/>
                    <a:pt x="8689" y="1"/>
                    <a:pt x="559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4"/>
            <p:cNvSpPr/>
            <p:nvPr/>
          </p:nvSpPr>
          <p:spPr>
            <a:xfrm>
              <a:off x="5556575" y="2052241"/>
              <a:ext cx="92144" cy="4872"/>
            </a:xfrm>
            <a:custGeom>
              <a:avLst/>
              <a:gdLst/>
              <a:ahLst/>
              <a:cxnLst/>
              <a:rect l="l" t="t" r="r" b="b"/>
              <a:pathLst>
                <a:path w="2875" h="152" extrusionOk="0">
                  <a:moveTo>
                    <a:pt x="1437" y="1"/>
                  </a:moveTo>
                  <a:cubicBezTo>
                    <a:pt x="635" y="1"/>
                    <a:pt x="0" y="34"/>
                    <a:pt x="0" y="85"/>
                  </a:cubicBezTo>
                  <a:cubicBezTo>
                    <a:pt x="0" y="118"/>
                    <a:pt x="635" y="151"/>
                    <a:pt x="1437" y="151"/>
                  </a:cubicBezTo>
                  <a:cubicBezTo>
                    <a:pt x="2222" y="151"/>
                    <a:pt x="2874" y="118"/>
                    <a:pt x="2874" y="85"/>
                  </a:cubicBezTo>
                  <a:cubicBezTo>
                    <a:pt x="2874" y="34"/>
                    <a:pt x="2222"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4"/>
            <p:cNvSpPr/>
            <p:nvPr/>
          </p:nvSpPr>
          <p:spPr>
            <a:xfrm>
              <a:off x="5371262" y="2266463"/>
              <a:ext cx="92144" cy="4840"/>
            </a:xfrm>
            <a:custGeom>
              <a:avLst/>
              <a:gdLst/>
              <a:ahLst/>
              <a:cxnLst/>
              <a:rect l="l" t="t" r="r" b="b"/>
              <a:pathLst>
                <a:path w="2875" h="151" extrusionOk="0">
                  <a:moveTo>
                    <a:pt x="1438" y="0"/>
                  </a:moveTo>
                  <a:cubicBezTo>
                    <a:pt x="636" y="0"/>
                    <a:pt x="1" y="34"/>
                    <a:pt x="1" y="84"/>
                  </a:cubicBezTo>
                  <a:cubicBezTo>
                    <a:pt x="1" y="117"/>
                    <a:pt x="636" y="151"/>
                    <a:pt x="1438" y="151"/>
                  </a:cubicBezTo>
                  <a:cubicBezTo>
                    <a:pt x="2240" y="151"/>
                    <a:pt x="2875" y="117"/>
                    <a:pt x="2875" y="84"/>
                  </a:cubicBezTo>
                  <a:cubicBezTo>
                    <a:pt x="2875" y="34"/>
                    <a:pt x="2240" y="0"/>
                    <a:pt x="143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4"/>
            <p:cNvSpPr/>
            <p:nvPr/>
          </p:nvSpPr>
          <p:spPr>
            <a:xfrm>
              <a:off x="5369146" y="2304475"/>
              <a:ext cx="92144" cy="5384"/>
            </a:xfrm>
            <a:custGeom>
              <a:avLst/>
              <a:gdLst/>
              <a:ahLst/>
              <a:cxnLst/>
              <a:rect l="l" t="t" r="r" b="b"/>
              <a:pathLst>
                <a:path w="2875" h="168" extrusionOk="0">
                  <a:moveTo>
                    <a:pt x="1437" y="1"/>
                  </a:moveTo>
                  <a:cubicBezTo>
                    <a:pt x="635" y="1"/>
                    <a:pt x="0" y="34"/>
                    <a:pt x="0" y="84"/>
                  </a:cubicBezTo>
                  <a:cubicBezTo>
                    <a:pt x="0" y="118"/>
                    <a:pt x="635" y="168"/>
                    <a:pt x="1437" y="168"/>
                  </a:cubicBezTo>
                  <a:cubicBezTo>
                    <a:pt x="2239" y="168"/>
                    <a:pt x="2874" y="118"/>
                    <a:pt x="2874" y="84"/>
                  </a:cubicBezTo>
                  <a:cubicBezTo>
                    <a:pt x="2874"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4"/>
            <p:cNvSpPr/>
            <p:nvPr/>
          </p:nvSpPr>
          <p:spPr>
            <a:xfrm>
              <a:off x="5263638" y="1917856"/>
              <a:ext cx="997684" cy="5384"/>
            </a:xfrm>
            <a:custGeom>
              <a:avLst/>
              <a:gdLst/>
              <a:ahLst/>
              <a:cxnLst/>
              <a:rect l="l" t="t" r="r" b="b"/>
              <a:pathLst>
                <a:path w="31129" h="168" extrusionOk="0">
                  <a:moveTo>
                    <a:pt x="15556" y="0"/>
                  </a:moveTo>
                  <a:cubicBezTo>
                    <a:pt x="6968" y="0"/>
                    <a:pt x="1" y="50"/>
                    <a:pt x="1" y="84"/>
                  </a:cubicBezTo>
                  <a:cubicBezTo>
                    <a:pt x="1" y="134"/>
                    <a:pt x="6968" y="167"/>
                    <a:pt x="15556" y="167"/>
                  </a:cubicBezTo>
                  <a:cubicBezTo>
                    <a:pt x="24161" y="167"/>
                    <a:pt x="31129" y="134"/>
                    <a:pt x="31129" y="84"/>
                  </a:cubicBezTo>
                  <a:cubicBezTo>
                    <a:pt x="31129" y="50"/>
                    <a:pt x="24161" y="0"/>
                    <a:pt x="1555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4"/>
            <p:cNvSpPr/>
            <p:nvPr/>
          </p:nvSpPr>
          <p:spPr>
            <a:xfrm>
              <a:off x="5315046" y="1875005"/>
              <a:ext cx="27339" cy="23877"/>
            </a:xfrm>
            <a:custGeom>
              <a:avLst/>
              <a:gdLst/>
              <a:ahLst/>
              <a:cxnLst/>
              <a:rect l="l" t="t" r="r" b="b"/>
              <a:pathLst>
                <a:path w="853" h="745" extrusionOk="0">
                  <a:moveTo>
                    <a:pt x="485" y="0"/>
                  </a:moveTo>
                  <a:cubicBezTo>
                    <a:pt x="168" y="0"/>
                    <a:pt x="1" y="401"/>
                    <a:pt x="235" y="635"/>
                  </a:cubicBezTo>
                  <a:cubicBezTo>
                    <a:pt x="310" y="711"/>
                    <a:pt x="401" y="744"/>
                    <a:pt x="489" y="744"/>
                  </a:cubicBezTo>
                  <a:cubicBezTo>
                    <a:pt x="676"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4"/>
            <p:cNvSpPr/>
            <p:nvPr/>
          </p:nvSpPr>
          <p:spPr>
            <a:xfrm>
              <a:off x="5365909" y="1875005"/>
              <a:ext cx="27371" cy="23877"/>
            </a:xfrm>
            <a:custGeom>
              <a:avLst/>
              <a:gdLst/>
              <a:ahLst/>
              <a:cxnLst/>
              <a:rect l="l" t="t" r="r" b="b"/>
              <a:pathLst>
                <a:path w="854" h="745" extrusionOk="0">
                  <a:moveTo>
                    <a:pt x="485" y="0"/>
                  </a:moveTo>
                  <a:cubicBezTo>
                    <a:pt x="151" y="0"/>
                    <a:pt x="1" y="401"/>
                    <a:pt x="218" y="635"/>
                  </a:cubicBezTo>
                  <a:cubicBezTo>
                    <a:pt x="293" y="711"/>
                    <a:pt x="386" y="744"/>
                    <a:pt x="477" y="744"/>
                  </a:cubicBezTo>
                  <a:cubicBezTo>
                    <a:pt x="669"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4"/>
            <p:cNvSpPr/>
            <p:nvPr/>
          </p:nvSpPr>
          <p:spPr>
            <a:xfrm>
              <a:off x="5416260" y="1875005"/>
              <a:ext cx="27883" cy="23877"/>
            </a:xfrm>
            <a:custGeom>
              <a:avLst/>
              <a:gdLst/>
              <a:ahLst/>
              <a:cxnLst/>
              <a:rect l="l" t="t" r="r" b="b"/>
              <a:pathLst>
                <a:path w="870" h="745" extrusionOk="0">
                  <a:moveTo>
                    <a:pt x="502" y="0"/>
                  </a:moveTo>
                  <a:cubicBezTo>
                    <a:pt x="168" y="0"/>
                    <a:pt x="1" y="401"/>
                    <a:pt x="234" y="635"/>
                  </a:cubicBezTo>
                  <a:cubicBezTo>
                    <a:pt x="310" y="711"/>
                    <a:pt x="402" y="744"/>
                    <a:pt x="493" y="744"/>
                  </a:cubicBezTo>
                  <a:cubicBezTo>
                    <a:pt x="685" y="744"/>
                    <a:pt x="869" y="595"/>
                    <a:pt x="869" y="368"/>
                  </a:cubicBezTo>
                  <a:cubicBezTo>
                    <a:pt x="869" y="168"/>
                    <a:pt x="702"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4"/>
            <p:cNvSpPr/>
            <p:nvPr/>
          </p:nvSpPr>
          <p:spPr>
            <a:xfrm>
              <a:off x="6565990" y="1808052"/>
              <a:ext cx="1218862" cy="802244"/>
            </a:xfrm>
            <a:custGeom>
              <a:avLst/>
              <a:gdLst/>
              <a:ahLst/>
              <a:cxnLst/>
              <a:rect l="l" t="t" r="r" b="b"/>
              <a:pathLst>
                <a:path w="38030" h="25031" extrusionOk="0">
                  <a:moveTo>
                    <a:pt x="2607" y="1"/>
                  </a:moveTo>
                  <a:lnTo>
                    <a:pt x="1" y="25030"/>
                  </a:lnTo>
                  <a:lnTo>
                    <a:pt x="35139" y="25030"/>
                  </a:lnTo>
                  <a:lnTo>
                    <a:pt x="3803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4"/>
            <p:cNvSpPr/>
            <p:nvPr/>
          </p:nvSpPr>
          <p:spPr>
            <a:xfrm>
              <a:off x="6508684" y="1808052"/>
              <a:ext cx="1218862" cy="802244"/>
            </a:xfrm>
            <a:custGeom>
              <a:avLst/>
              <a:gdLst/>
              <a:ahLst/>
              <a:cxnLst/>
              <a:rect l="l" t="t" r="r" b="b"/>
              <a:pathLst>
                <a:path w="38030" h="25031" extrusionOk="0">
                  <a:moveTo>
                    <a:pt x="2608" y="1"/>
                  </a:moveTo>
                  <a:lnTo>
                    <a:pt x="1" y="25030"/>
                  </a:lnTo>
                  <a:lnTo>
                    <a:pt x="35139" y="25030"/>
                  </a:lnTo>
                  <a:lnTo>
                    <a:pt x="3803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4"/>
            <p:cNvSpPr/>
            <p:nvPr/>
          </p:nvSpPr>
          <p:spPr>
            <a:xfrm>
              <a:off x="6548330" y="1829494"/>
              <a:ext cx="1131012" cy="744393"/>
            </a:xfrm>
            <a:custGeom>
              <a:avLst/>
              <a:gdLst/>
              <a:ahLst/>
              <a:cxnLst/>
              <a:rect l="l" t="t" r="r" b="b"/>
              <a:pathLst>
                <a:path w="35289" h="23226" extrusionOk="0">
                  <a:moveTo>
                    <a:pt x="2406" y="0"/>
                  </a:moveTo>
                  <a:lnTo>
                    <a:pt x="0" y="23225"/>
                  </a:lnTo>
                  <a:lnTo>
                    <a:pt x="32599" y="23225"/>
                  </a:lnTo>
                  <a:lnTo>
                    <a:pt x="35289"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4"/>
            <p:cNvSpPr/>
            <p:nvPr/>
          </p:nvSpPr>
          <p:spPr>
            <a:xfrm>
              <a:off x="6660794" y="1938720"/>
              <a:ext cx="54100" cy="499660"/>
            </a:xfrm>
            <a:custGeom>
              <a:avLst/>
              <a:gdLst/>
              <a:ahLst/>
              <a:cxnLst/>
              <a:rect l="l" t="t" r="r" b="b"/>
              <a:pathLst>
                <a:path w="1688" h="15590" extrusionOk="0">
                  <a:moveTo>
                    <a:pt x="1654" y="1"/>
                  </a:moveTo>
                  <a:lnTo>
                    <a:pt x="1654" y="1"/>
                  </a:lnTo>
                  <a:cubicBezTo>
                    <a:pt x="1604" y="1"/>
                    <a:pt x="1220" y="3493"/>
                    <a:pt x="769" y="7787"/>
                  </a:cubicBezTo>
                  <a:cubicBezTo>
                    <a:pt x="318" y="12098"/>
                    <a:pt x="0" y="15590"/>
                    <a:pt x="50" y="15590"/>
                  </a:cubicBezTo>
                  <a:cubicBezTo>
                    <a:pt x="50" y="15590"/>
                    <a:pt x="51" y="15590"/>
                    <a:pt x="51" y="15590"/>
                  </a:cubicBezTo>
                  <a:cubicBezTo>
                    <a:pt x="86" y="15590"/>
                    <a:pt x="486" y="12104"/>
                    <a:pt x="919" y="7804"/>
                  </a:cubicBezTo>
                  <a:cubicBezTo>
                    <a:pt x="1370" y="3510"/>
                    <a:pt x="1688" y="17"/>
                    <a:pt x="16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4"/>
            <p:cNvSpPr/>
            <p:nvPr/>
          </p:nvSpPr>
          <p:spPr>
            <a:xfrm>
              <a:off x="6747553" y="1961219"/>
              <a:ext cx="104964" cy="5384"/>
            </a:xfrm>
            <a:custGeom>
              <a:avLst/>
              <a:gdLst/>
              <a:ahLst/>
              <a:cxnLst/>
              <a:rect l="l" t="t" r="r" b="b"/>
              <a:pathLst>
                <a:path w="3275" h="168" extrusionOk="0">
                  <a:moveTo>
                    <a:pt x="1637" y="1"/>
                  </a:moveTo>
                  <a:cubicBezTo>
                    <a:pt x="735" y="1"/>
                    <a:pt x="0" y="34"/>
                    <a:pt x="0" y="84"/>
                  </a:cubicBezTo>
                  <a:cubicBezTo>
                    <a:pt x="0" y="117"/>
                    <a:pt x="735" y="168"/>
                    <a:pt x="1637" y="168"/>
                  </a:cubicBezTo>
                  <a:cubicBezTo>
                    <a:pt x="2540" y="168"/>
                    <a:pt x="3275" y="117"/>
                    <a:pt x="3275" y="84"/>
                  </a:cubicBezTo>
                  <a:cubicBezTo>
                    <a:pt x="3275" y="34"/>
                    <a:pt x="2540" y="1"/>
                    <a:pt x="16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4"/>
            <p:cNvSpPr/>
            <p:nvPr/>
          </p:nvSpPr>
          <p:spPr>
            <a:xfrm>
              <a:off x="6880881" y="1961219"/>
              <a:ext cx="417740" cy="5384"/>
            </a:xfrm>
            <a:custGeom>
              <a:avLst/>
              <a:gdLst/>
              <a:ahLst/>
              <a:cxnLst/>
              <a:rect l="l" t="t" r="r" b="b"/>
              <a:pathLst>
                <a:path w="13034" h="168" extrusionOk="0">
                  <a:moveTo>
                    <a:pt x="6517" y="1"/>
                  </a:moveTo>
                  <a:cubicBezTo>
                    <a:pt x="2924" y="1"/>
                    <a:pt x="0" y="34"/>
                    <a:pt x="0" y="84"/>
                  </a:cubicBezTo>
                  <a:cubicBezTo>
                    <a:pt x="0" y="117"/>
                    <a:pt x="2924" y="168"/>
                    <a:pt x="6517" y="168"/>
                  </a:cubicBezTo>
                  <a:cubicBezTo>
                    <a:pt x="10126" y="168"/>
                    <a:pt x="13033" y="117"/>
                    <a:pt x="13033" y="84"/>
                  </a:cubicBezTo>
                  <a:cubicBezTo>
                    <a:pt x="13033" y="34"/>
                    <a:pt x="10126" y="1"/>
                    <a:pt x="651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4"/>
            <p:cNvSpPr/>
            <p:nvPr/>
          </p:nvSpPr>
          <p:spPr>
            <a:xfrm>
              <a:off x="6735214" y="2225760"/>
              <a:ext cx="104996" cy="5384"/>
            </a:xfrm>
            <a:custGeom>
              <a:avLst/>
              <a:gdLst/>
              <a:ahLst/>
              <a:cxnLst/>
              <a:rect l="l" t="t" r="r" b="b"/>
              <a:pathLst>
                <a:path w="3276" h="168" extrusionOk="0">
                  <a:moveTo>
                    <a:pt x="1638" y="1"/>
                  </a:moveTo>
                  <a:cubicBezTo>
                    <a:pt x="736" y="1"/>
                    <a:pt x="1" y="34"/>
                    <a:pt x="1" y="84"/>
                  </a:cubicBezTo>
                  <a:cubicBezTo>
                    <a:pt x="1" y="117"/>
                    <a:pt x="736" y="168"/>
                    <a:pt x="1638" y="168"/>
                  </a:cubicBezTo>
                  <a:cubicBezTo>
                    <a:pt x="2540" y="168"/>
                    <a:pt x="3276" y="117"/>
                    <a:pt x="3276" y="84"/>
                  </a:cubicBezTo>
                  <a:cubicBezTo>
                    <a:pt x="3276" y="34"/>
                    <a:pt x="2540" y="1"/>
                    <a:pt x="163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4"/>
            <p:cNvSpPr/>
            <p:nvPr/>
          </p:nvSpPr>
          <p:spPr>
            <a:xfrm>
              <a:off x="6868574" y="2225760"/>
              <a:ext cx="417708" cy="5384"/>
            </a:xfrm>
            <a:custGeom>
              <a:avLst/>
              <a:gdLst/>
              <a:ahLst/>
              <a:cxnLst/>
              <a:rect l="l" t="t" r="r" b="b"/>
              <a:pathLst>
                <a:path w="13033" h="168" extrusionOk="0">
                  <a:moveTo>
                    <a:pt x="6516" y="1"/>
                  </a:moveTo>
                  <a:cubicBezTo>
                    <a:pt x="2907" y="1"/>
                    <a:pt x="0" y="34"/>
                    <a:pt x="0" y="84"/>
                  </a:cubicBezTo>
                  <a:cubicBezTo>
                    <a:pt x="0" y="117"/>
                    <a:pt x="2924" y="168"/>
                    <a:pt x="6516" y="168"/>
                  </a:cubicBezTo>
                  <a:cubicBezTo>
                    <a:pt x="10109" y="168"/>
                    <a:pt x="13033" y="117"/>
                    <a:pt x="13033" y="84"/>
                  </a:cubicBezTo>
                  <a:cubicBezTo>
                    <a:pt x="13033" y="34"/>
                    <a:pt x="10126" y="1"/>
                    <a:pt x="6516"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4"/>
            <p:cNvSpPr/>
            <p:nvPr/>
          </p:nvSpPr>
          <p:spPr>
            <a:xfrm>
              <a:off x="6726111" y="2347870"/>
              <a:ext cx="417740" cy="4840"/>
            </a:xfrm>
            <a:custGeom>
              <a:avLst/>
              <a:gdLst/>
              <a:ahLst/>
              <a:cxnLst/>
              <a:rect l="l" t="t" r="r" b="b"/>
              <a:pathLst>
                <a:path w="13034" h="151" extrusionOk="0">
                  <a:moveTo>
                    <a:pt x="6517" y="0"/>
                  </a:moveTo>
                  <a:cubicBezTo>
                    <a:pt x="2925" y="0"/>
                    <a:pt x="1" y="33"/>
                    <a:pt x="1" y="84"/>
                  </a:cubicBezTo>
                  <a:cubicBezTo>
                    <a:pt x="1" y="117"/>
                    <a:pt x="2925" y="150"/>
                    <a:pt x="6517" y="150"/>
                  </a:cubicBezTo>
                  <a:cubicBezTo>
                    <a:pt x="10126" y="150"/>
                    <a:pt x="13033" y="117"/>
                    <a:pt x="13033" y="84"/>
                  </a:cubicBezTo>
                  <a:cubicBezTo>
                    <a:pt x="13033" y="33"/>
                    <a:pt x="10126" y="0"/>
                    <a:pt x="6517"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4"/>
            <p:cNvSpPr/>
            <p:nvPr/>
          </p:nvSpPr>
          <p:spPr>
            <a:xfrm>
              <a:off x="6751271" y="2036184"/>
              <a:ext cx="147302" cy="4872"/>
            </a:xfrm>
            <a:custGeom>
              <a:avLst/>
              <a:gdLst/>
              <a:ahLst/>
              <a:cxnLst/>
              <a:rect l="l" t="t" r="r" b="b"/>
              <a:pathLst>
                <a:path w="4596" h="152" extrusionOk="0">
                  <a:moveTo>
                    <a:pt x="2290" y="1"/>
                  </a:moveTo>
                  <a:cubicBezTo>
                    <a:pt x="1020" y="1"/>
                    <a:pt x="1" y="34"/>
                    <a:pt x="1" y="68"/>
                  </a:cubicBezTo>
                  <a:cubicBezTo>
                    <a:pt x="1" y="118"/>
                    <a:pt x="1020" y="151"/>
                    <a:pt x="2290" y="151"/>
                  </a:cubicBezTo>
                  <a:cubicBezTo>
                    <a:pt x="3560" y="151"/>
                    <a:pt x="4596" y="118"/>
                    <a:pt x="4596" y="68"/>
                  </a:cubicBezTo>
                  <a:cubicBezTo>
                    <a:pt x="4596" y="34"/>
                    <a:pt x="3560" y="1"/>
                    <a:pt x="22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4"/>
            <p:cNvSpPr/>
            <p:nvPr/>
          </p:nvSpPr>
          <p:spPr>
            <a:xfrm>
              <a:off x="6747553" y="2145443"/>
              <a:ext cx="147270" cy="4840"/>
            </a:xfrm>
            <a:custGeom>
              <a:avLst/>
              <a:gdLst/>
              <a:ahLst/>
              <a:cxnLst/>
              <a:rect l="l" t="t" r="r" b="b"/>
              <a:pathLst>
                <a:path w="4595" h="151" extrusionOk="0">
                  <a:moveTo>
                    <a:pt x="2289" y="0"/>
                  </a:moveTo>
                  <a:cubicBezTo>
                    <a:pt x="1019" y="0"/>
                    <a:pt x="0" y="34"/>
                    <a:pt x="0" y="84"/>
                  </a:cubicBezTo>
                  <a:cubicBezTo>
                    <a:pt x="0" y="117"/>
                    <a:pt x="1019" y="151"/>
                    <a:pt x="2289" y="151"/>
                  </a:cubicBezTo>
                  <a:cubicBezTo>
                    <a:pt x="3559" y="151"/>
                    <a:pt x="4595" y="117"/>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4"/>
            <p:cNvSpPr/>
            <p:nvPr/>
          </p:nvSpPr>
          <p:spPr>
            <a:xfrm>
              <a:off x="6872324" y="2301815"/>
              <a:ext cx="147270" cy="5384"/>
            </a:xfrm>
            <a:custGeom>
              <a:avLst/>
              <a:gdLst/>
              <a:ahLst/>
              <a:cxnLst/>
              <a:rect l="l" t="t" r="r" b="b"/>
              <a:pathLst>
                <a:path w="4595" h="168" extrusionOk="0">
                  <a:moveTo>
                    <a:pt x="2289" y="0"/>
                  </a:moveTo>
                  <a:cubicBezTo>
                    <a:pt x="1019" y="0"/>
                    <a:pt x="0" y="34"/>
                    <a:pt x="0" y="84"/>
                  </a:cubicBezTo>
                  <a:cubicBezTo>
                    <a:pt x="0" y="134"/>
                    <a:pt x="1019" y="167"/>
                    <a:pt x="2289" y="167"/>
                  </a:cubicBezTo>
                  <a:cubicBezTo>
                    <a:pt x="3559" y="167"/>
                    <a:pt x="4595" y="134"/>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4"/>
            <p:cNvSpPr/>
            <p:nvPr/>
          </p:nvSpPr>
          <p:spPr>
            <a:xfrm>
              <a:off x="7058662" y="2036184"/>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4"/>
            <p:cNvSpPr/>
            <p:nvPr/>
          </p:nvSpPr>
          <p:spPr>
            <a:xfrm>
              <a:off x="6941936" y="2151853"/>
              <a:ext cx="377036" cy="4872"/>
            </a:xfrm>
            <a:custGeom>
              <a:avLst/>
              <a:gdLst/>
              <a:ahLst/>
              <a:cxnLst/>
              <a:rect l="l" t="t" r="r" b="b"/>
              <a:pathLst>
                <a:path w="11764" h="152" extrusionOk="0">
                  <a:moveTo>
                    <a:pt x="5882" y="1"/>
                  </a:moveTo>
                  <a:cubicBezTo>
                    <a:pt x="2640" y="1"/>
                    <a:pt x="0" y="34"/>
                    <a:pt x="0" y="84"/>
                  </a:cubicBezTo>
                  <a:cubicBezTo>
                    <a:pt x="0" y="118"/>
                    <a:pt x="2640" y="151"/>
                    <a:pt x="5882" y="151"/>
                  </a:cubicBezTo>
                  <a:cubicBezTo>
                    <a:pt x="9140" y="151"/>
                    <a:pt x="11763" y="118"/>
                    <a:pt x="11763" y="84"/>
                  </a:cubicBezTo>
                  <a:cubicBezTo>
                    <a:pt x="11763"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4"/>
            <p:cNvSpPr/>
            <p:nvPr/>
          </p:nvSpPr>
          <p:spPr>
            <a:xfrm>
              <a:off x="7072059" y="2301815"/>
              <a:ext cx="377036" cy="5384"/>
            </a:xfrm>
            <a:custGeom>
              <a:avLst/>
              <a:gdLst/>
              <a:ahLst/>
              <a:cxnLst/>
              <a:rect l="l" t="t" r="r" b="b"/>
              <a:pathLst>
                <a:path w="11764" h="168" extrusionOk="0">
                  <a:moveTo>
                    <a:pt x="5882" y="0"/>
                  </a:moveTo>
                  <a:cubicBezTo>
                    <a:pt x="2624" y="0"/>
                    <a:pt x="0" y="34"/>
                    <a:pt x="0" y="84"/>
                  </a:cubicBezTo>
                  <a:cubicBezTo>
                    <a:pt x="0" y="134"/>
                    <a:pt x="2624" y="167"/>
                    <a:pt x="5882" y="167"/>
                  </a:cubicBezTo>
                  <a:cubicBezTo>
                    <a:pt x="9123" y="167"/>
                    <a:pt x="11763" y="134"/>
                    <a:pt x="11763" y="84"/>
                  </a:cubicBezTo>
                  <a:cubicBezTo>
                    <a:pt x="11763" y="34"/>
                    <a:pt x="9123"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4"/>
            <p:cNvSpPr/>
            <p:nvPr/>
          </p:nvSpPr>
          <p:spPr>
            <a:xfrm>
              <a:off x="6727714" y="2436200"/>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4"/>
            <p:cNvSpPr/>
            <p:nvPr/>
          </p:nvSpPr>
          <p:spPr>
            <a:xfrm>
              <a:off x="7144364" y="2436200"/>
              <a:ext cx="377004" cy="4872"/>
            </a:xfrm>
            <a:custGeom>
              <a:avLst/>
              <a:gdLst/>
              <a:ahLst/>
              <a:cxnLst/>
              <a:rect l="l" t="t" r="r" b="b"/>
              <a:pathLst>
                <a:path w="11763" h="152" extrusionOk="0">
                  <a:moveTo>
                    <a:pt x="5881" y="1"/>
                  </a:moveTo>
                  <a:cubicBezTo>
                    <a:pt x="2640" y="1"/>
                    <a:pt x="0" y="34"/>
                    <a:pt x="0" y="68"/>
                  </a:cubicBezTo>
                  <a:cubicBezTo>
                    <a:pt x="0" y="118"/>
                    <a:pt x="2640" y="151"/>
                    <a:pt x="5881" y="151"/>
                  </a:cubicBezTo>
                  <a:cubicBezTo>
                    <a:pt x="9140" y="151"/>
                    <a:pt x="11763" y="118"/>
                    <a:pt x="11763" y="68"/>
                  </a:cubicBezTo>
                  <a:cubicBezTo>
                    <a:pt x="11763" y="34"/>
                    <a:pt x="9140" y="1"/>
                    <a:pt x="58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4"/>
            <p:cNvSpPr/>
            <p:nvPr/>
          </p:nvSpPr>
          <p:spPr>
            <a:xfrm>
              <a:off x="6727714" y="2479596"/>
              <a:ext cx="377036" cy="5384"/>
            </a:xfrm>
            <a:custGeom>
              <a:avLst/>
              <a:gdLst/>
              <a:ahLst/>
              <a:cxnLst/>
              <a:rect l="l" t="t" r="r" b="b"/>
              <a:pathLst>
                <a:path w="11764" h="168" extrusionOk="0">
                  <a:moveTo>
                    <a:pt x="5882" y="0"/>
                  </a:moveTo>
                  <a:cubicBezTo>
                    <a:pt x="2624" y="0"/>
                    <a:pt x="1" y="34"/>
                    <a:pt x="1" y="84"/>
                  </a:cubicBezTo>
                  <a:cubicBezTo>
                    <a:pt x="1" y="117"/>
                    <a:pt x="2624" y="167"/>
                    <a:pt x="5882" y="167"/>
                  </a:cubicBezTo>
                  <a:cubicBezTo>
                    <a:pt x="9124" y="167"/>
                    <a:pt x="11764" y="117"/>
                    <a:pt x="11764" y="84"/>
                  </a:cubicBezTo>
                  <a:cubicBezTo>
                    <a:pt x="11764" y="34"/>
                    <a:pt x="9124"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4"/>
            <p:cNvSpPr/>
            <p:nvPr/>
          </p:nvSpPr>
          <p:spPr>
            <a:xfrm>
              <a:off x="6745918" y="2067241"/>
              <a:ext cx="377036" cy="5384"/>
            </a:xfrm>
            <a:custGeom>
              <a:avLst/>
              <a:gdLst/>
              <a:ahLst/>
              <a:cxnLst/>
              <a:rect l="l" t="t" r="r" b="b"/>
              <a:pathLst>
                <a:path w="11764" h="168" extrusionOk="0">
                  <a:moveTo>
                    <a:pt x="5882" y="1"/>
                  </a:moveTo>
                  <a:cubicBezTo>
                    <a:pt x="2641" y="1"/>
                    <a:pt x="1" y="34"/>
                    <a:pt x="1" y="84"/>
                  </a:cubicBezTo>
                  <a:cubicBezTo>
                    <a:pt x="1" y="134"/>
                    <a:pt x="2641" y="168"/>
                    <a:pt x="5882" y="168"/>
                  </a:cubicBezTo>
                  <a:cubicBezTo>
                    <a:pt x="9124" y="168"/>
                    <a:pt x="11764" y="134"/>
                    <a:pt x="11764" y="84"/>
                  </a:cubicBezTo>
                  <a:cubicBezTo>
                    <a:pt x="11764"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4"/>
            <p:cNvSpPr/>
            <p:nvPr/>
          </p:nvSpPr>
          <p:spPr>
            <a:xfrm>
              <a:off x="6925334" y="2036184"/>
              <a:ext cx="96951" cy="5384"/>
            </a:xfrm>
            <a:custGeom>
              <a:avLst/>
              <a:gdLst/>
              <a:ahLst/>
              <a:cxnLst/>
              <a:rect l="l" t="t" r="r" b="b"/>
              <a:pathLst>
                <a:path w="3025" h="168" extrusionOk="0">
                  <a:moveTo>
                    <a:pt x="1521" y="1"/>
                  </a:moveTo>
                  <a:cubicBezTo>
                    <a:pt x="685" y="1"/>
                    <a:pt x="0" y="51"/>
                    <a:pt x="0" y="84"/>
                  </a:cubicBezTo>
                  <a:cubicBezTo>
                    <a:pt x="0" y="134"/>
                    <a:pt x="685" y="168"/>
                    <a:pt x="1521" y="168"/>
                  </a:cubicBezTo>
                  <a:cubicBezTo>
                    <a:pt x="2356" y="168"/>
                    <a:pt x="3025" y="134"/>
                    <a:pt x="3025" y="84"/>
                  </a:cubicBezTo>
                  <a:cubicBezTo>
                    <a:pt x="3025" y="51"/>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4"/>
            <p:cNvSpPr/>
            <p:nvPr/>
          </p:nvSpPr>
          <p:spPr>
            <a:xfrm>
              <a:off x="6730406" y="2261624"/>
              <a:ext cx="97496" cy="5416"/>
            </a:xfrm>
            <a:custGeom>
              <a:avLst/>
              <a:gdLst/>
              <a:ahLst/>
              <a:cxnLst/>
              <a:rect l="l" t="t" r="r" b="b"/>
              <a:pathLst>
                <a:path w="3042" h="169" extrusionOk="0">
                  <a:moveTo>
                    <a:pt x="1521" y="1"/>
                  </a:moveTo>
                  <a:cubicBezTo>
                    <a:pt x="685" y="1"/>
                    <a:pt x="0" y="34"/>
                    <a:pt x="0" y="85"/>
                  </a:cubicBezTo>
                  <a:cubicBezTo>
                    <a:pt x="0" y="135"/>
                    <a:pt x="685" y="168"/>
                    <a:pt x="1521" y="168"/>
                  </a:cubicBezTo>
                  <a:cubicBezTo>
                    <a:pt x="2356" y="168"/>
                    <a:pt x="3041" y="135"/>
                    <a:pt x="3041" y="85"/>
                  </a:cubicBezTo>
                  <a:cubicBezTo>
                    <a:pt x="3041" y="34"/>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4"/>
            <p:cNvSpPr/>
            <p:nvPr/>
          </p:nvSpPr>
          <p:spPr>
            <a:xfrm>
              <a:off x="6728259" y="2301815"/>
              <a:ext cx="96951" cy="5384"/>
            </a:xfrm>
            <a:custGeom>
              <a:avLst/>
              <a:gdLst/>
              <a:ahLst/>
              <a:cxnLst/>
              <a:rect l="l" t="t" r="r" b="b"/>
              <a:pathLst>
                <a:path w="3025" h="168" extrusionOk="0">
                  <a:moveTo>
                    <a:pt x="1521" y="0"/>
                  </a:moveTo>
                  <a:cubicBezTo>
                    <a:pt x="686" y="0"/>
                    <a:pt x="1" y="34"/>
                    <a:pt x="1" y="84"/>
                  </a:cubicBezTo>
                  <a:cubicBezTo>
                    <a:pt x="1" y="134"/>
                    <a:pt x="686" y="167"/>
                    <a:pt x="1521" y="167"/>
                  </a:cubicBezTo>
                  <a:cubicBezTo>
                    <a:pt x="2356" y="167"/>
                    <a:pt x="3025" y="134"/>
                    <a:pt x="3025" y="84"/>
                  </a:cubicBezTo>
                  <a:cubicBezTo>
                    <a:pt x="3025" y="34"/>
                    <a:pt x="2356" y="0"/>
                    <a:pt x="15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4"/>
            <p:cNvSpPr/>
            <p:nvPr/>
          </p:nvSpPr>
          <p:spPr>
            <a:xfrm>
              <a:off x="6616885" y="1895356"/>
              <a:ext cx="1050150" cy="4840"/>
            </a:xfrm>
            <a:custGeom>
              <a:avLst/>
              <a:gdLst/>
              <a:ahLst/>
              <a:cxnLst/>
              <a:rect l="l" t="t" r="r" b="b"/>
              <a:pathLst>
                <a:path w="32766" h="151" extrusionOk="0">
                  <a:moveTo>
                    <a:pt x="16391" y="0"/>
                  </a:moveTo>
                  <a:cubicBezTo>
                    <a:pt x="7335" y="0"/>
                    <a:pt x="0" y="34"/>
                    <a:pt x="0" y="84"/>
                  </a:cubicBezTo>
                  <a:cubicBezTo>
                    <a:pt x="0" y="117"/>
                    <a:pt x="7335" y="151"/>
                    <a:pt x="16391" y="151"/>
                  </a:cubicBezTo>
                  <a:cubicBezTo>
                    <a:pt x="25431" y="151"/>
                    <a:pt x="32766" y="117"/>
                    <a:pt x="32766" y="84"/>
                  </a:cubicBezTo>
                  <a:cubicBezTo>
                    <a:pt x="32766" y="34"/>
                    <a:pt x="25431" y="0"/>
                    <a:pt x="1639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4"/>
            <p:cNvSpPr/>
            <p:nvPr/>
          </p:nvSpPr>
          <p:spPr>
            <a:xfrm>
              <a:off x="6671498" y="1849845"/>
              <a:ext cx="28941" cy="25159"/>
            </a:xfrm>
            <a:custGeom>
              <a:avLst/>
              <a:gdLst/>
              <a:ahLst/>
              <a:cxnLst/>
              <a:rect l="l" t="t" r="r" b="b"/>
              <a:pathLst>
                <a:path w="903" h="785" extrusionOk="0">
                  <a:moveTo>
                    <a:pt x="518" y="0"/>
                  </a:moveTo>
                  <a:cubicBezTo>
                    <a:pt x="167" y="0"/>
                    <a:pt x="0" y="418"/>
                    <a:pt x="234" y="668"/>
                  </a:cubicBezTo>
                  <a:cubicBezTo>
                    <a:pt x="315" y="749"/>
                    <a:pt x="412" y="784"/>
                    <a:pt x="507"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4"/>
            <p:cNvSpPr/>
            <p:nvPr/>
          </p:nvSpPr>
          <p:spPr>
            <a:xfrm>
              <a:off x="6724509" y="1849845"/>
              <a:ext cx="29486" cy="25159"/>
            </a:xfrm>
            <a:custGeom>
              <a:avLst/>
              <a:gdLst/>
              <a:ahLst/>
              <a:cxnLst/>
              <a:rect l="l" t="t" r="r" b="b"/>
              <a:pathLst>
                <a:path w="920" h="785" extrusionOk="0">
                  <a:moveTo>
                    <a:pt x="519" y="0"/>
                  </a:moveTo>
                  <a:cubicBezTo>
                    <a:pt x="184" y="0"/>
                    <a:pt x="1" y="418"/>
                    <a:pt x="251" y="668"/>
                  </a:cubicBezTo>
                  <a:cubicBezTo>
                    <a:pt x="331" y="749"/>
                    <a:pt x="429" y="784"/>
                    <a:pt x="524" y="784"/>
                  </a:cubicBezTo>
                  <a:cubicBezTo>
                    <a:pt x="726" y="784"/>
                    <a:pt x="920" y="623"/>
                    <a:pt x="920" y="384"/>
                  </a:cubicBezTo>
                  <a:cubicBezTo>
                    <a:pt x="920" y="184"/>
                    <a:pt x="736" y="0"/>
                    <a:pt x="51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4"/>
            <p:cNvSpPr/>
            <p:nvPr/>
          </p:nvSpPr>
          <p:spPr>
            <a:xfrm>
              <a:off x="6778064" y="1849845"/>
              <a:ext cx="28941" cy="25159"/>
            </a:xfrm>
            <a:custGeom>
              <a:avLst/>
              <a:gdLst/>
              <a:ahLst/>
              <a:cxnLst/>
              <a:rect l="l" t="t" r="r" b="b"/>
              <a:pathLst>
                <a:path w="903" h="785" extrusionOk="0">
                  <a:moveTo>
                    <a:pt x="518" y="0"/>
                  </a:moveTo>
                  <a:cubicBezTo>
                    <a:pt x="184" y="0"/>
                    <a:pt x="0" y="418"/>
                    <a:pt x="251" y="668"/>
                  </a:cubicBezTo>
                  <a:cubicBezTo>
                    <a:pt x="326" y="749"/>
                    <a:pt x="420" y="784"/>
                    <a:pt x="512"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4"/>
            <p:cNvSpPr/>
            <p:nvPr/>
          </p:nvSpPr>
          <p:spPr>
            <a:xfrm>
              <a:off x="5974250" y="894499"/>
              <a:ext cx="1164248" cy="766348"/>
            </a:xfrm>
            <a:custGeom>
              <a:avLst/>
              <a:gdLst/>
              <a:ahLst/>
              <a:cxnLst/>
              <a:rect l="l" t="t" r="r" b="b"/>
              <a:pathLst>
                <a:path w="36326" h="23911" extrusionOk="0">
                  <a:moveTo>
                    <a:pt x="2490" y="0"/>
                  </a:moveTo>
                  <a:lnTo>
                    <a:pt x="1" y="23910"/>
                  </a:lnTo>
                  <a:lnTo>
                    <a:pt x="33552" y="23910"/>
                  </a:lnTo>
                  <a:lnTo>
                    <a:pt x="3632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4"/>
            <p:cNvSpPr/>
            <p:nvPr/>
          </p:nvSpPr>
          <p:spPr>
            <a:xfrm>
              <a:off x="5919637" y="894499"/>
              <a:ext cx="1164216" cy="766348"/>
            </a:xfrm>
            <a:custGeom>
              <a:avLst/>
              <a:gdLst/>
              <a:ahLst/>
              <a:cxnLst/>
              <a:rect l="l" t="t" r="r" b="b"/>
              <a:pathLst>
                <a:path w="36325" h="23911" extrusionOk="0">
                  <a:moveTo>
                    <a:pt x="2490" y="0"/>
                  </a:moveTo>
                  <a:lnTo>
                    <a:pt x="1" y="23910"/>
                  </a:lnTo>
                  <a:lnTo>
                    <a:pt x="33551" y="23910"/>
                  </a:lnTo>
                  <a:lnTo>
                    <a:pt x="36325"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4"/>
            <p:cNvSpPr/>
            <p:nvPr/>
          </p:nvSpPr>
          <p:spPr>
            <a:xfrm>
              <a:off x="5957136" y="915364"/>
              <a:ext cx="1080149" cy="710645"/>
            </a:xfrm>
            <a:custGeom>
              <a:avLst/>
              <a:gdLst/>
              <a:ahLst/>
              <a:cxnLst/>
              <a:rect l="l" t="t" r="r" b="b"/>
              <a:pathLst>
                <a:path w="33702" h="22173" extrusionOk="0">
                  <a:moveTo>
                    <a:pt x="2306" y="1"/>
                  </a:moveTo>
                  <a:lnTo>
                    <a:pt x="0" y="22173"/>
                  </a:lnTo>
                  <a:lnTo>
                    <a:pt x="31145" y="22173"/>
                  </a:lnTo>
                  <a:lnTo>
                    <a:pt x="33701"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4"/>
            <p:cNvSpPr/>
            <p:nvPr/>
          </p:nvSpPr>
          <p:spPr>
            <a:xfrm>
              <a:off x="6065849" y="1029430"/>
              <a:ext cx="51953" cy="477192"/>
            </a:xfrm>
            <a:custGeom>
              <a:avLst/>
              <a:gdLst/>
              <a:ahLst/>
              <a:cxnLst/>
              <a:rect l="l" t="t" r="r" b="b"/>
              <a:pathLst>
                <a:path w="1621" h="14889" extrusionOk="0">
                  <a:moveTo>
                    <a:pt x="1571" y="1"/>
                  </a:moveTo>
                  <a:cubicBezTo>
                    <a:pt x="1537" y="1"/>
                    <a:pt x="1153" y="3326"/>
                    <a:pt x="735" y="7436"/>
                  </a:cubicBezTo>
                  <a:cubicBezTo>
                    <a:pt x="301" y="11546"/>
                    <a:pt x="0" y="14888"/>
                    <a:pt x="33" y="14888"/>
                  </a:cubicBezTo>
                  <a:cubicBezTo>
                    <a:pt x="34" y="14888"/>
                    <a:pt x="34" y="14888"/>
                    <a:pt x="34" y="14888"/>
                  </a:cubicBezTo>
                  <a:cubicBezTo>
                    <a:pt x="85" y="14888"/>
                    <a:pt x="469" y="11553"/>
                    <a:pt x="886" y="7453"/>
                  </a:cubicBezTo>
                  <a:cubicBezTo>
                    <a:pt x="1303" y="3342"/>
                    <a:pt x="1621" y="17"/>
                    <a:pt x="157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4"/>
            <p:cNvSpPr/>
            <p:nvPr/>
          </p:nvSpPr>
          <p:spPr>
            <a:xfrm>
              <a:off x="6148314" y="1050871"/>
              <a:ext cx="100701" cy="4840"/>
            </a:xfrm>
            <a:custGeom>
              <a:avLst/>
              <a:gdLst/>
              <a:ahLst/>
              <a:cxnLst/>
              <a:rect l="l" t="t" r="r" b="b"/>
              <a:pathLst>
                <a:path w="3142" h="151" extrusionOk="0">
                  <a:moveTo>
                    <a:pt x="1571" y="0"/>
                  </a:moveTo>
                  <a:cubicBezTo>
                    <a:pt x="702" y="0"/>
                    <a:pt x="0" y="33"/>
                    <a:pt x="0" y="84"/>
                  </a:cubicBezTo>
                  <a:cubicBezTo>
                    <a:pt x="0" y="117"/>
                    <a:pt x="702" y="150"/>
                    <a:pt x="1571" y="150"/>
                  </a:cubicBezTo>
                  <a:cubicBezTo>
                    <a:pt x="2440" y="150"/>
                    <a:pt x="3141" y="117"/>
                    <a:pt x="3141" y="84"/>
                  </a:cubicBezTo>
                  <a:cubicBezTo>
                    <a:pt x="3141" y="33"/>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4"/>
            <p:cNvSpPr/>
            <p:nvPr/>
          </p:nvSpPr>
          <p:spPr>
            <a:xfrm>
              <a:off x="6275745" y="1050871"/>
              <a:ext cx="398990" cy="4840"/>
            </a:xfrm>
            <a:custGeom>
              <a:avLst/>
              <a:gdLst/>
              <a:ahLst/>
              <a:cxnLst/>
              <a:rect l="l" t="t" r="r" b="b"/>
              <a:pathLst>
                <a:path w="12449" h="151" extrusionOk="0">
                  <a:moveTo>
                    <a:pt x="6233" y="0"/>
                  </a:moveTo>
                  <a:cubicBezTo>
                    <a:pt x="2791" y="0"/>
                    <a:pt x="1" y="33"/>
                    <a:pt x="1" y="84"/>
                  </a:cubicBezTo>
                  <a:cubicBezTo>
                    <a:pt x="1" y="117"/>
                    <a:pt x="2791" y="150"/>
                    <a:pt x="6233" y="150"/>
                  </a:cubicBezTo>
                  <a:cubicBezTo>
                    <a:pt x="9675" y="150"/>
                    <a:pt x="12449" y="117"/>
                    <a:pt x="12449" y="84"/>
                  </a:cubicBezTo>
                  <a:cubicBezTo>
                    <a:pt x="12449" y="33"/>
                    <a:pt x="9675" y="0"/>
                    <a:pt x="6233"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4"/>
            <p:cNvSpPr/>
            <p:nvPr/>
          </p:nvSpPr>
          <p:spPr>
            <a:xfrm>
              <a:off x="6136520" y="1303617"/>
              <a:ext cx="100701" cy="4840"/>
            </a:xfrm>
            <a:custGeom>
              <a:avLst/>
              <a:gdLst/>
              <a:ahLst/>
              <a:cxnLst/>
              <a:rect l="l" t="t" r="r" b="b"/>
              <a:pathLst>
                <a:path w="3142" h="151" extrusionOk="0">
                  <a:moveTo>
                    <a:pt x="1571" y="0"/>
                  </a:moveTo>
                  <a:cubicBezTo>
                    <a:pt x="702" y="0"/>
                    <a:pt x="1" y="34"/>
                    <a:pt x="1" y="67"/>
                  </a:cubicBezTo>
                  <a:cubicBezTo>
                    <a:pt x="1" y="117"/>
                    <a:pt x="702" y="151"/>
                    <a:pt x="1571" y="151"/>
                  </a:cubicBezTo>
                  <a:cubicBezTo>
                    <a:pt x="2440" y="151"/>
                    <a:pt x="3142" y="117"/>
                    <a:pt x="3142" y="67"/>
                  </a:cubicBezTo>
                  <a:cubicBezTo>
                    <a:pt x="3142" y="34"/>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4"/>
            <p:cNvSpPr/>
            <p:nvPr/>
          </p:nvSpPr>
          <p:spPr>
            <a:xfrm>
              <a:off x="6263982" y="1303617"/>
              <a:ext cx="398990" cy="4840"/>
            </a:xfrm>
            <a:custGeom>
              <a:avLst/>
              <a:gdLst/>
              <a:ahLst/>
              <a:cxnLst/>
              <a:rect l="l" t="t" r="r" b="b"/>
              <a:pathLst>
                <a:path w="12449" h="151" extrusionOk="0">
                  <a:moveTo>
                    <a:pt x="6232" y="0"/>
                  </a:moveTo>
                  <a:cubicBezTo>
                    <a:pt x="2791" y="0"/>
                    <a:pt x="0" y="34"/>
                    <a:pt x="0" y="67"/>
                  </a:cubicBezTo>
                  <a:cubicBezTo>
                    <a:pt x="0" y="117"/>
                    <a:pt x="2791" y="151"/>
                    <a:pt x="6232" y="151"/>
                  </a:cubicBezTo>
                  <a:cubicBezTo>
                    <a:pt x="9674" y="151"/>
                    <a:pt x="12448" y="117"/>
                    <a:pt x="12448" y="67"/>
                  </a:cubicBezTo>
                  <a:cubicBezTo>
                    <a:pt x="12448"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4"/>
            <p:cNvSpPr/>
            <p:nvPr/>
          </p:nvSpPr>
          <p:spPr>
            <a:xfrm>
              <a:off x="6127962" y="1419831"/>
              <a:ext cx="399503" cy="5384"/>
            </a:xfrm>
            <a:custGeom>
              <a:avLst/>
              <a:gdLst/>
              <a:ahLst/>
              <a:cxnLst/>
              <a:rect l="l" t="t" r="r" b="b"/>
              <a:pathLst>
                <a:path w="12465" h="168" extrusionOk="0">
                  <a:moveTo>
                    <a:pt x="6232" y="0"/>
                  </a:moveTo>
                  <a:cubicBezTo>
                    <a:pt x="2791" y="0"/>
                    <a:pt x="0" y="34"/>
                    <a:pt x="0" y="84"/>
                  </a:cubicBezTo>
                  <a:cubicBezTo>
                    <a:pt x="0" y="117"/>
                    <a:pt x="2791" y="167"/>
                    <a:pt x="6232" y="167"/>
                  </a:cubicBezTo>
                  <a:cubicBezTo>
                    <a:pt x="9674" y="167"/>
                    <a:pt x="12465" y="117"/>
                    <a:pt x="12465" y="84"/>
                  </a:cubicBezTo>
                  <a:cubicBezTo>
                    <a:pt x="12465"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4"/>
            <p:cNvSpPr/>
            <p:nvPr/>
          </p:nvSpPr>
          <p:spPr>
            <a:xfrm>
              <a:off x="6152064" y="1122086"/>
              <a:ext cx="140860" cy="5384"/>
            </a:xfrm>
            <a:custGeom>
              <a:avLst/>
              <a:gdLst/>
              <a:ahLst/>
              <a:cxnLst/>
              <a:rect l="l" t="t" r="r" b="b"/>
              <a:pathLst>
                <a:path w="4395" h="168" extrusionOk="0">
                  <a:moveTo>
                    <a:pt x="2189" y="0"/>
                  </a:moveTo>
                  <a:cubicBezTo>
                    <a:pt x="986" y="0"/>
                    <a:pt x="0" y="34"/>
                    <a:pt x="0" y="84"/>
                  </a:cubicBezTo>
                  <a:cubicBezTo>
                    <a:pt x="0" y="134"/>
                    <a:pt x="986" y="167"/>
                    <a:pt x="2189" y="167"/>
                  </a:cubicBezTo>
                  <a:cubicBezTo>
                    <a:pt x="3409" y="167"/>
                    <a:pt x="4394" y="134"/>
                    <a:pt x="4394" y="84"/>
                  </a:cubicBezTo>
                  <a:cubicBezTo>
                    <a:pt x="4394"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4"/>
            <p:cNvSpPr/>
            <p:nvPr/>
          </p:nvSpPr>
          <p:spPr>
            <a:xfrm>
              <a:off x="6148314" y="1226505"/>
              <a:ext cx="140860" cy="5384"/>
            </a:xfrm>
            <a:custGeom>
              <a:avLst/>
              <a:gdLst/>
              <a:ahLst/>
              <a:cxnLst/>
              <a:rect l="l" t="t" r="r" b="b"/>
              <a:pathLst>
                <a:path w="4395" h="168" extrusionOk="0">
                  <a:moveTo>
                    <a:pt x="2206" y="0"/>
                  </a:moveTo>
                  <a:cubicBezTo>
                    <a:pt x="986" y="0"/>
                    <a:pt x="0" y="51"/>
                    <a:pt x="0" y="84"/>
                  </a:cubicBezTo>
                  <a:cubicBezTo>
                    <a:pt x="0" y="134"/>
                    <a:pt x="986" y="168"/>
                    <a:pt x="2206" y="168"/>
                  </a:cubicBezTo>
                  <a:cubicBezTo>
                    <a:pt x="3409" y="168"/>
                    <a:pt x="4394" y="134"/>
                    <a:pt x="4394" y="84"/>
                  </a:cubicBezTo>
                  <a:cubicBezTo>
                    <a:pt x="4394" y="51"/>
                    <a:pt x="3409" y="0"/>
                    <a:pt x="220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4"/>
            <p:cNvSpPr/>
            <p:nvPr/>
          </p:nvSpPr>
          <p:spPr>
            <a:xfrm>
              <a:off x="6267732" y="1375922"/>
              <a:ext cx="140860" cy="5384"/>
            </a:xfrm>
            <a:custGeom>
              <a:avLst/>
              <a:gdLst/>
              <a:ahLst/>
              <a:cxnLst/>
              <a:rect l="l" t="t" r="r" b="b"/>
              <a:pathLst>
                <a:path w="4395" h="168" extrusionOk="0">
                  <a:moveTo>
                    <a:pt x="2189" y="0"/>
                  </a:moveTo>
                  <a:cubicBezTo>
                    <a:pt x="986" y="0"/>
                    <a:pt x="0" y="50"/>
                    <a:pt x="0" y="84"/>
                  </a:cubicBezTo>
                  <a:cubicBezTo>
                    <a:pt x="0" y="134"/>
                    <a:pt x="986" y="167"/>
                    <a:pt x="2189" y="167"/>
                  </a:cubicBezTo>
                  <a:cubicBezTo>
                    <a:pt x="3409" y="167"/>
                    <a:pt x="4394" y="134"/>
                    <a:pt x="4394" y="84"/>
                  </a:cubicBezTo>
                  <a:cubicBezTo>
                    <a:pt x="4394" y="50"/>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4"/>
            <p:cNvSpPr/>
            <p:nvPr/>
          </p:nvSpPr>
          <p:spPr>
            <a:xfrm>
              <a:off x="6445514" y="1122086"/>
              <a:ext cx="359889" cy="5384"/>
            </a:xfrm>
            <a:custGeom>
              <a:avLst/>
              <a:gdLst/>
              <a:ahLst/>
              <a:cxnLst/>
              <a:rect l="l" t="t" r="r" b="b"/>
              <a:pathLst>
                <a:path w="11229" h="168" extrusionOk="0">
                  <a:moveTo>
                    <a:pt x="5614" y="0"/>
                  </a:moveTo>
                  <a:cubicBezTo>
                    <a:pt x="2523" y="0"/>
                    <a:pt x="0" y="34"/>
                    <a:pt x="0" y="84"/>
                  </a:cubicBezTo>
                  <a:cubicBezTo>
                    <a:pt x="0" y="134"/>
                    <a:pt x="2523" y="167"/>
                    <a:pt x="5614" y="167"/>
                  </a:cubicBezTo>
                  <a:cubicBezTo>
                    <a:pt x="8722" y="167"/>
                    <a:pt x="11229" y="134"/>
                    <a:pt x="11229" y="84"/>
                  </a:cubicBezTo>
                  <a:cubicBezTo>
                    <a:pt x="11229"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4"/>
            <p:cNvSpPr/>
            <p:nvPr/>
          </p:nvSpPr>
          <p:spPr>
            <a:xfrm>
              <a:off x="6334653" y="1232915"/>
              <a:ext cx="359889" cy="4872"/>
            </a:xfrm>
            <a:custGeom>
              <a:avLst/>
              <a:gdLst/>
              <a:ahLst/>
              <a:cxnLst/>
              <a:rect l="l" t="t" r="r" b="b"/>
              <a:pathLst>
                <a:path w="11229" h="152" extrusionOk="0">
                  <a:moveTo>
                    <a:pt x="5615" y="1"/>
                  </a:moveTo>
                  <a:cubicBezTo>
                    <a:pt x="2507" y="1"/>
                    <a:pt x="1" y="34"/>
                    <a:pt x="1" y="84"/>
                  </a:cubicBezTo>
                  <a:cubicBezTo>
                    <a:pt x="1" y="118"/>
                    <a:pt x="2507" y="151"/>
                    <a:pt x="5615" y="151"/>
                  </a:cubicBezTo>
                  <a:cubicBezTo>
                    <a:pt x="8706" y="151"/>
                    <a:pt x="11229" y="118"/>
                    <a:pt x="11229" y="84"/>
                  </a:cubicBezTo>
                  <a:cubicBezTo>
                    <a:pt x="11229" y="34"/>
                    <a:pt x="8706"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4"/>
            <p:cNvSpPr/>
            <p:nvPr/>
          </p:nvSpPr>
          <p:spPr>
            <a:xfrm>
              <a:off x="6458366" y="1375922"/>
              <a:ext cx="359889" cy="5384"/>
            </a:xfrm>
            <a:custGeom>
              <a:avLst/>
              <a:gdLst/>
              <a:ahLst/>
              <a:cxnLst/>
              <a:rect l="l" t="t" r="r" b="b"/>
              <a:pathLst>
                <a:path w="11229" h="168" extrusionOk="0">
                  <a:moveTo>
                    <a:pt x="5614" y="0"/>
                  </a:moveTo>
                  <a:cubicBezTo>
                    <a:pt x="2507" y="0"/>
                    <a:pt x="0" y="50"/>
                    <a:pt x="0" y="84"/>
                  </a:cubicBezTo>
                  <a:cubicBezTo>
                    <a:pt x="0" y="134"/>
                    <a:pt x="2507" y="167"/>
                    <a:pt x="5614" y="167"/>
                  </a:cubicBezTo>
                  <a:cubicBezTo>
                    <a:pt x="8722" y="167"/>
                    <a:pt x="11229" y="134"/>
                    <a:pt x="11229" y="84"/>
                  </a:cubicBezTo>
                  <a:cubicBezTo>
                    <a:pt x="11229" y="50"/>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4"/>
            <p:cNvSpPr/>
            <p:nvPr/>
          </p:nvSpPr>
          <p:spPr>
            <a:xfrm>
              <a:off x="6129565" y="1504443"/>
              <a:ext cx="359889" cy="4840"/>
            </a:xfrm>
            <a:custGeom>
              <a:avLst/>
              <a:gdLst/>
              <a:ahLst/>
              <a:cxnLst/>
              <a:rect l="l" t="t" r="r" b="b"/>
              <a:pathLst>
                <a:path w="11229" h="151" extrusionOk="0">
                  <a:moveTo>
                    <a:pt x="5614" y="0"/>
                  </a:moveTo>
                  <a:cubicBezTo>
                    <a:pt x="2523" y="0"/>
                    <a:pt x="0" y="34"/>
                    <a:pt x="0" y="67"/>
                  </a:cubicBezTo>
                  <a:cubicBezTo>
                    <a:pt x="0" y="117"/>
                    <a:pt x="2523" y="151"/>
                    <a:pt x="5614" y="151"/>
                  </a:cubicBezTo>
                  <a:cubicBezTo>
                    <a:pt x="8722" y="151"/>
                    <a:pt x="11228" y="117"/>
                    <a:pt x="11228" y="67"/>
                  </a:cubicBezTo>
                  <a:cubicBezTo>
                    <a:pt x="11228"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4"/>
            <p:cNvSpPr/>
            <p:nvPr/>
          </p:nvSpPr>
          <p:spPr>
            <a:xfrm>
              <a:off x="6527978" y="1504443"/>
              <a:ext cx="359889" cy="4840"/>
            </a:xfrm>
            <a:custGeom>
              <a:avLst/>
              <a:gdLst/>
              <a:ahLst/>
              <a:cxnLst/>
              <a:rect l="l" t="t" r="r" b="b"/>
              <a:pathLst>
                <a:path w="11229" h="151" extrusionOk="0">
                  <a:moveTo>
                    <a:pt x="5615" y="0"/>
                  </a:moveTo>
                  <a:cubicBezTo>
                    <a:pt x="2507" y="0"/>
                    <a:pt x="1" y="34"/>
                    <a:pt x="1" y="67"/>
                  </a:cubicBezTo>
                  <a:cubicBezTo>
                    <a:pt x="1" y="117"/>
                    <a:pt x="2507" y="151"/>
                    <a:pt x="5615" y="151"/>
                  </a:cubicBezTo>
                  <a:cubicBezTo>
                    <a:pt x="8706" y="151"/>
                    <a:pt x="11229" y="117"/>
                    <a:pt x="11229" y="67"/>
                  </a:cubicBezTo>
                  <a:cubicBezTo>
                    <a:pt x="11229" y="34"/>
                    <a:pt x="8706" y="0"/>
                    <a:pt x="561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4"/>
            <p:cNvSpPr/>
            <p:nvPr/>
          </p:nvSpPr>
          <p:spPr>
            <a:xfrm>
              <a:off x="6129565" y="1545659"/>
              <a:ext cx="359889" cy="5384"/>
            </a:xfrm>
            <a:custGeom>
              <a:avLst/>
              <a:gdLst/>
              <a:ahLst/>
              <a:cxnLst/>
              <a:rect l="l" t="t" r="r" b="b"/>
              <a:pathLst>
                <a:path w="11229" h="168" extrusionOk="0">
                  <a:moveTo>
                    <a:pt x="5614" y="1"/>
                  </a:moveTo>
                  <a:cubicBezTo>
                    <a:pt x="2507" y="1"/>
                    <a:pt x="0" y="51"/>
                    <a:pt x="0" y="84"/>
                  </a:cubicBezTo>
                  <a:cubicBezTo>
                    <a:pt x="0" y="134"/>
                    <a:pt x="2523" y="168"/>
                    <a:pt x="5614" y="168"/>
                  </a:cubicBezTo>
                  <a:cubicBezTo>
                    <a:pt x="8722" y="168"/>
                    <a:pt x="11228" y="134"/>
                    <a:pt x="11228" y="84"/>
                  </a:cubicBezTo>
                  <a:cubicBezTo>
                    <a:pt x="11228" y="51"/>
                    <a:pt x="8722" y="1"/>
                    <a:pt x="561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4"/>
            <p:cNvSpPr/>
            <p:nvPr/>
          </p:nvSpPr>
          <p:spPr>
            <a:xfrm>
              <a:off x="6147224" y="1152053"/>
              <a:ext cx="359889" cy="5416"/>
            </a:xfrm>
            <a:custGeom>
              <a:avLst/>
              <a:gdLst/>
              <a:ahLst/>
              <a:cxnLst/>
              <a:rect l="l" t="t" r="r" b="b"/>
              <a:pathLst>
                <a:path w="11229" h="169" extrusionOk="0">
                  <a:moveTo>
                    <a:pt x="5615" y="1"/>
                  </a:moveTo>
                  <a:cubicBezTo>
                    <a:pt x="2507" y="1"/>
                    <a:pt x="1" y="34"/>
                    <a:pt x="1" y="84"/>
                  </a:cubicBezTo>
                  <a:cubicBezTo>
                    <a:pt x="1" y="135"/>
                    <a:pt x="2507" y="168"/>
                    <a:pt x="5615" y="168"/>
                  </a:cubicBezTo>
                  <a:cubicBezTo>
                    <a:pt x="8706" y="168"/>
                    <a:pt x="11229" y="135"/>
                    <a:pt x="11229" y="84"/>
                  </a:cubicBezTo>
                  <a:cubicBezTo>
                    <a:pt x="11229" y="34"/>
                    <a:pt x="8723"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4"/>
            <p:cNvSpPr/>
            <p:nvPr/>
          </p:nvSpPr>
          <p:spPr>
            <a:xfrm>
              <a:off x="6318596" y="1122599"/>
              <a:ext cx="92689" cy="4872"/>
            </a:xfrm>
            <a:custGeom>
              <a:avLst/>
              <a:gdLst/>
              <a:ahLst/>
              <a:cxnLst/>
              <a:rect l="l" t="t" r="r" b="b"/>
              <a:pathLst>
                <a:path w="2892" h="152" extrusionOk="0">
                  <a:moveTo>
                    <a:pt x="1437" y="1"/>
                  </a:moveTo>
                  <a:cubicBezTo>
                    <a:pt x="635" y="1"/>
                    <a:pt x="0" y="34"/>
                    <a:pt x="0" y="85"/>
                  </a:cubicBezTo>
                  <a:cubicBezTo>
                    <a:pt x="0" y="118"/>
                    <a:pt x="635" y="151"/>
                    <a:pt x="1437" y="151"/>
                  </a:cubicBezTo>
                  <a:cubicBezTo>
                    <a:pt x="2239" y="151"/>
                    <a:pt x="2891" y="118"/>
                    <a:pt x="2891" y="85"/>
                  </a:cubicBezTo>
                  <a:cubicBezTo>
                    <a:pt x="2891"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4"/>
            <p:cNvSpPr/>
            <p:nvPr/>
          </p:nvSpPr>
          <p:spPr>
            <a:xfrm>
              <a:off x="6132225" y="1337879"/>
              <a:ext cx="93233" cy="4872"/>
            </a:xfrm>
            <a:custGeom>
              <a:avLst/>
              <a:gdLst/>
              <a:ahLst/>
              <a:cxnLst/>
              <a:rect l="l" t="t" r="r" b="b"/>
              <a:pathLst>
                <a:path w="2909" h="152" extrusionOk="0">
                  <a:moveTo>
                    <a:pt x="1455" y="1"/>
                  </a:moveTo>
                  <a:cubicBezTo>
                    <a:pt x="653" y="1"/>
                    <a:pt x="1" y="34"/>
                    <a:pt x="1" y="84"/>
                  </a:cubicBezTo>
                  <a:cubicBezTo>
                    <a:pt x="1" y="118"/>
                    <a:pt x="653" y="151"/>
                    <a:pt x="1455" y="151"/>
                  </a:cubicBezTo>
                  <a:cubicBezTo>
                    <a:pt x="2257" y="151"/>
                    <a:pt x="2908" y="118"/>
                    <a:pt x="2908" y="84"/>
                  </a:cubicBezTo>
                  <a:cubicBezTo>
                    <a:pt x="2908" y="34"/>
                    <a:pt x="2257" y="1"/>
                    <a:pt x="1455"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4"/>
            <p:cNvSpPr/>
            <p:nvPr/>
          </p:nvSpPr>
          <p:spPr>
            <a:xfrm>
              <a:off x="6130110" y="1375922"/>
              <a:ext cx="92657" cy="5384"/>
            </a:xfrm>
            <a:custGeom>
              <a:avLst/>
              <a:gdLst/>
              <a:ahLst/>
              <a:cxnLst/>
              <a:rect l="l" t="t" r="r" b="b"/>
              <a:pathLst>
                <a:path w="2891" h="168" extrusionOk="0">
                  <a:moveTo>
                    <a:pt x="1454" y="0"/>
                  </a:moveTo>
                  <a:cubicBezTo>
                    <a:pt x="652" y="0"/>
                    <a:pt x="0" y="50"/>
                    <a:pt x="0" y="84"/>
                  </a:cubicBezTo>
                  <a:cubicBezTo>
                    <a:pt x="0" y="134"/>
                    <a:pt x="652" y="167"/>
                    <a:pt x="1454" y="167"/>
                  </a:cubicBezTo>
                  <a:cubicBezTo>
                    <a:pt x="2256" y="167"/>
                    <a:pt x="2891" y="134"/>
                    <a:pt x="2891" y="84"/>
                  </a:cubicBezTo>
                  <a:cubicBezTo>
                    <a:pt x="2891" y="50"/>
                    <a:pt x="2256" y="0"/>
                    <a:pt x="14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4"/>
            <p:cNvSpPr/>
            <p:nvPr/>
          </p:nvSpPr>
          <p:spPr>
            <a:xfrm>
              <a:off x="6024056" y="987668"/>
              <a:ext cx="1002524" cy="5384"/>
            </a:xfrm>
            <a:custGeom>
              <a:avLst/>
              <a:gdLst/>
              <a:ahLst/>
              <a:cxnLst/>
              <a:rect l="l" t="t" r="r" b="b"/>
              <a:pathLst>
                <a:path w="31280" h="168" extrusionOk="0">
                  <a:moveTo>
                    <a:pt x="15640" y="0"/>
                  </a:moveTo>
                  <a:cubicBezTo>
                    <a:pt x="7002" y="0"/>
                    <a:pt x="1" y="51"/>
                    <a:pt x="1" y="84"/>
                  </a:cubicBezTo>
                  <a:cubicBezTo>
                    <a:pt x="1" y="134"/>
                    <a:pt x="7002" y="168"/>
                    <a:pt x="15640" y="168"/>
                  </a:cubicBezTo>
                  <a:cubicBezTo>
                    <a:pt x="24278" y="168"/>
                    <a:pt x="31279" y="134"/>
                    <a:pt x="31279" y="84"/>
                  </a:cubicBezTo>
                  <a:cubicBezTo>
                    <a:pt x="31279" y="51"/>
                    <a:pt x="24278" y="0"/>
                    <a:pt x="156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4"/>
            <p:cNvSpPr/>
            <p:nvPr/>
          </p:nvSpPr>
          <p:spPr>
            <a:xfrm>
              <a:off x="6076009" y="944818"/>
              <a:ext cx="27883" cy="23877"/>
            </a:xfrm>
            <a:custGeom>
              <a:avLst/>
              <a:gdLst/>
              <a:ahLst/>
              <a:cxnLst/>
              <a:rect l="l" t="t" r="r" b="b"/>
              <a:pathLst>
                <a:path w="870" h="745" extrusionOk="0">
                  <a:moveTo>
                    <a:pt x="485" y="1"/>
                  </a:moveTo>
                  <a:cubicBezTo>
                    <a:pt x="168" y="1"/>
                    <a:pt x="0" y="402"/>
                    <a:pt x="234" y="636"/>
                  </a:cubicBezTo>
                  <a:cubicBezTo>
                    <a:pt x="310" y="711"/>
                    <a:pt x="401" y="745"/>
                    <a:pt x="490" y="745"/>
                  </a:cubicBezTo>
                  <a:cubicBezTo>
                    <a:pt x="678" y="745"/>
                    <a:pt x="858" y="595"/>
                    <a:pt x="869" y="368"/>
                  </a:cubicBezTo>
                  <a:cubicBezTo>
                    <a:pt x="853" y="168"/>
                    <a:pt x="702" y="1"/>
                    <a:pt x="4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4"/>
            <p:cNvSpPr/>
            <p:nvPr/>
          </p:nvSpPr>
          <p:spPr>
            <a:xfrm>
              <a:off x="6126873" y="944818"/>
              <a:ext cx="27883" cy="23877"/>
            </a:xfrm>
            <a:custGeom>
              <a:avLst/>
              <a:gdLst/>
              <a:ahLst/>
              <a:cxnLst/>
              <a:rect l="l" t="t" r="r" b="b"/>
              <a:pathLst>
                <a:path w="870" h="745" extrusionOk="0">
                  <a:moveTo>
                    <a:pt x="502" y="1"/>
                  </a:moveTo>
                  <a:cubicBezTo>
                    <a:pt x="168" y="1"/>
                    <a:pt x="1" y="402"/>
                    <a:pt x="235" y="636"/>
                  </a:cubicBezTo>
                  <a:cubicBezTo>
                    <a:pt x="310" y="711"/>
                    <a:pt x="403" y="745"/>
                    <a:pt x="494" y="745"/>
                  </a:cubicBezTo>
                  <a:cubicBezTo>
                    <a:pt x="685" y="745"/>
                    <a:pt x="870" y="595"/>
                    <a:pt x="870" y="368"/>
                  </a:cubicBezTo>
                  <a:cubicBezTo>
                    <a:pt x="870" y="168"/>
                    <a:pt x="703" y="1"/>
                    <a:pt x="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4"/>
            <p:cNvSpPr/>
            <p:nvPr/>
          </p:nvSpPr>
          <p:spPr>
            <a:xfrm>
              <a:off x="6177768" y="944818"/>
              <a:ext cx="27851" cy="23877"/>
            </a:xfrm>
            <a:custGeom>
              <a:avLst/>
              <a:gdLst/>
              <a:ahLst/>
              <a:cxnLst/>
              <a:rect l="l" t="t" r="r" b="b"/>
              <a:pathLst>
                <a:path w="869" h="745" extrusionOk="0">
                  <a:moveTo>
                    <a:pt x="501" y="1"/>
                  </a:moveTo>
                  <a:cubicBezTo>
                    <a:pt x="167" y="1"/>
                    <a:pt x="0" y="402"/>
                    <a:pt x="234" y="636"/>
                  </a:cubicBezTo>
                  <a:cubicBezTo>
                    <a:pt x="309" y="711"/>
                    <a:pt x="402" y="745"/>
                    <a:pt x="493" y="745"/>
                  </a:cubicBezTo>
                  <a:cubicBezTo>
                    <a:pt x="685" y="745"/>
                    <a:pt x="869" y="595"/>
                    <a:pt x="869" y="368"/>
                  </a:cubicBezTo>
                  <a:cubicBezTo>
                    <a:pt x="869" y="168"/>
                    <a:pt x="702" y="1"/>
                    <a:pt x="5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4"/>
            <p:cNvSpPr/>
            <p:nvPr/>
          </p:nvSpPr>
          <p:spPr>
            <a:xfrm>
              <a:off x="5144220" y="4554160"/>
              <a:ext cx="84099" cy="114611"/>
            </a:xfrm>
            <a:custGeom>
              <a:avLst/>
              <a:gdLst/>
              <a:ahLst/>
              <a:cxnLst/>
              <a:rect l="l" t="t" r="r" b="b"/>
              <a:pathLst>
                <a:path w="2624" h="3576" extrusionOk="0">
                  <a:moveTo>
                    <a:pt x="1" y="0"/>
                  </a:moveTo>
                  <a:lnTo>
                    <a:pt x="1" y="3576"/>
                  </a:lnTo>
                  <a:lnTo>
                    <a:pt x="2624" y="3576"/>
                  </a:lnTo>
                  <a:lnTo>
                    <a:pt x="262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677051" y="3184856"/>
              <a:ext cx="743336" cy="35896"/>
            </a:xfrm>
            <a:custGeom>
              <a:avLst/>
              <a:gdLst/>
              <a:ahLst/>
              <a:cxnLst/>
              <a:rect l="l" t="t" r="r" b="b"/>
              <a:pathLst>
                <a:path w="23193" h="1120" extrusionOk="0">
                  <a:moveTo>
                    <a:pt x="1" y="0"/>
                  </a:moveTo>
                  <a:lnTo>
                    <a:pt x="1" y="1120"/>
                  </a:lnTo>
                  <a:lnTo>
                    <a:pt x="23192" y="1120"/>
                  </a:lnTo>
                  <a:lnTo>
                    <a:pt x="23192"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968385" y="2698081"/>
              <a:ext cx="706895" cy="522671"/>
            </a:xfrm>
            <a:custGeom>
              <a:avLst/>
              <a:gdLst/>
              <a:ahLst/>
              <a:cxnLst/>
              <a:rect l="l" t="t" r="r" b="b"/>
              <a:pathLst>
                <a:path w="22056" h="16308" extrusionOk="0">
                  <a:moveTo>
                    <a:pt x="3943" y="0"/>
                  </a:moveTo>
                  <a:lnTo>
                    <a:pt x="0" y="16308"/>
                  </a:lnTo>
                  <a:lnTo>
                    <a:pt x="17694" y="16308"/>
                  </a:lnTo>
                  <a:lnTo>
                    <a:pt x="2205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6003192" y="2722727"/>
              <a:ext cx="639430" cy="458411"/>
            </a:xfrm>
            <a:custGeom>
              <a:avLst/>
              <a:gdLst/>
              <a:ahLst/>
              <a:cxnLst/>
              <a:rect l="l" t="t" r="r" b="b"/>
              <a:pathLst>
                <a:path w="19951" h="14303" extrusionOk="0">
                  <a:moveTo>
                    <a:pt x="3693" y="0"/>
                  </a:moveTo>
                  <a:lnTo>
                    <a:pt x="0" y="14303"/>
                  </a:lnTo>
                  <a:lnTo>
                    <a:pt x="16174" y="14303"/>
                  </a:lnTo>
                  <a:lnTo>
                    <a:pt x="1995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6102258" y="2811057"/>
              <a:ext cx="380241" cy="130187"/>
            </a:xfrm>
            <a:custGeom>
              <a:avLst/>
              <a:gdLst/>
              <a:ahLst/>
              <a:cxnLst/>
              <a:rect l="l" t="t" r="r" b="b"/>
              <a:pathLst>
                <a:path w="11864" h="4062" extrusionOk="0">
                  <a:moveTo>
                    <a:pt x="1003" y="1"/>
                  </a:moveTo>
                  <a:lnTo>
                    <a:pt x="0" y="4061"/>
                  </a:lnTo>
                  <a:lnTo>
                    <a:pt x="10727" y="4061"/>
                  </a:lnTo>
                  <a:lnTo>
                    <a:pt x="1186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6140814" y="2791795"/>
              <a:ext cx="269380" cy="4840"/>
            </a:xfrm>
            <a:custGeom>
              <a:avLst/>
              <a:gdLst/>
              <a:ahLst/>
              <a:cxnLst/>
              <a:rect l="l" t="t" r="r" b="b"/>
              <a:pathLst>
                <a:path w="8405" h="151" extrusionOk="0">
                  <a:moveTo>
                    <a:pt x="4194" y="0"/>
                  </a:moveTo>
                  <a:cubicBezTo>
                    <a:pt x="1872" y="0"/>
                    <a:pt x="0" y="34"/>
                    <a:pt x="0" y="67"/>
                  </a:cubicBezTo>
                  <a:cubicBezTo>
                    <a:pt x="0" y="117"/>
                    <a:pt x="1872" y="151"/>
                    <a:pt x="4194" y="151"/>
                  </a:cubicBezTo>
                  <a:cubicBezTo>
                    <a:pt x="6517" y="151"/>
                    <a:pt x="8405" y="117"/>
                    <a:pt x="8405" y="67"/>
                  </a:cubicBezTo>
                  <a:cubicBezTo>
                    <a:pt x="8405" y="34"/>
                    <a:pt x="6517" y="0"/>
                    <a:pt x="419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6144564" y="2833556"/>
              <a:ext cx="108714" cy="5384"/>
            </a:xfrm>
            <a:custGeom>
              <a:avLst/>
              <a:gdLst/>
              <a:ahLst/>
              <a:cxnLst/>
              <a:rect l="l" t="t" r="r" b="b"/>
              <a:pathLst>
                <a:path w="3392" h="168" extrusionOk="0">
                  <a:moveTo>
                    <a:pt x="1704" y="1"/>
                  </a:moveTo>
                  <a:cubicBezTo>
                    <a:pt x="769" y="1"/>
                    <a:pt x="0" y="34"/>
                    <a:pt x="0" y="84"/>
                  </a:cubicBezTo>
                  <a:cubicBezTo>
                    <a:pt x="0" y="118"/>
                    <a:pt x="769" y="168"/>
                    <a:pt x="1704" y="168"/>
                  </a:cubicBezTo>
                  <a:cubicBezTo>
                    <a:pt x="2640" y="168"/>
                    <a:pt x="3392" y="118"/>
                    <a:pt x="3392" y="84"/>
                  </a:cubicBezTo>
                  <a:cubicBezTo>
                    <a:pt x="3392" y="34"/>
                    <a:pt x="2640" y="1"/>
                    <a:pt x="17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6269848" y="2831409"/>
              <a:ext cx="70734" cy="5384"/>
            </a:xfrm>
            <a:custGeom>
              <a:avLst/>
              <a:gdLst/>
              <a:ahLst/>
              <a:cxnLst/>
              <a:rect l="l" t="t" r="r" b="b"/>
              <a:pathLst>
                <a:path w="2207" h="168" extrusionOk="0">
                  <a:moveTo>
                    <a:pt x="1104" y="1"/>
                  </a:moveTo>
                  <a:cubicBezTo>
                    <a:pt x="486" y="1"/>
                    <a:pt x="1" y="34"/>
                    <a:pt x="1" y="84"/>
                  </a:cubicBezTo>
                  <a:cubicBezTo>
                    <a:pt x="1" y="135"/>
                    <a:pt x="486" y="168"/>
                    <a:pt x="1104" y="168"/>
                  </a:cubicBezTo>
                  <a:cubicBezTo>
                    <a:pt x="1705" y="168"/>
                    <a:pt x="2207" y="135"/>
                    <a:pt x="2207" y="84"/>
                  </a:cubicBezTo>
                  <a:cubicBezTo>
                    <a:pt x="2207" y="34"/>
                    <a:pt x="1705" y="1"/>
                    <a:pt x="11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6141872" y="2857113"/>
              <a:ext cx="296719" cy="5384"/>
            </a:xfrm>
            <a:custGeom>
              <a:avLst/>
              <a:gdLst/>
              <a:ahLst/>
              <a:cxnLst/>
              <a:rect l="l" t="t" r="r" b="b"/>
              <a:pathLst>
                <a:path w="9258" h="168" extrusionOk="0">
                  <a:moveTo>
                    <a:pt x="4629" y="1"/>
                  </a:moveTo>
                  <a:cubicBezTo>
                    <a:pt x="2072" y="1"/>
                    <a:pt x="1" y="34"/>
                    <a:pt x="1" y="84"/>
                  </a:cubicBezTo>
                  <a:cubicBezTo>
                    <a:pt x="1" y="118"/>
                    <a:pt x="2072" y="168"/>
                    <a:pt x="4629" y="168"/>
                  </a:cubicBezTo>
                  <a:cubicBezTo>
                    <a:pt x="7185" y="168"/>
                    <a:pt x="9257" y="118"/>
                    <a:pt x="9257" y="84"/>
                  </a:cubicBezTo>
                  <a:cubicBezTo>
                    <a:pt x="9257" y="34"/>
                    <a:pt x="7185" y="1"/>
                    <a:pt x="462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6135462" y="2878554"/>
              <a:ext cx="96406" cy="5384"/>
            </a:xfrm>
            <a:custGeom>
              <a:avLst/>
              <a:gdLst/>
              <a:ahLst/>
              <a:cxnLst/>
              <a:rect l="l" t="t" r="r" b="b"/>
              <a:pathLst>
                <a:path w="3008" h="168" extrusionOk="0">
                  <a:moveTo>
                    <a:pt x="1504" y="0"/>
                  </a:moveTo>
                  <a:cubicBezTo>
                    <a:pt x="668" y="0"/>
                    <a:pt x="0" y="34"/>
                    <a:pt x="0" y="84"/>
                  </a:cubicBezTo>
                  <a:cubicBezTo>
                    <a:pt x="0" y="134"/>
                    <a:pt x="668" y="167"/>
                    <a:pt x="1504" y="167"/>
                  </a:cubicBezTo>
                  <a:cubicBezTo>
                    <a:pt x="2339" y="167"/>
                    <a:pt x="3008" y="134"/>
                    <a:pt x="3008" y="84"/>
                  </a:cubicBezTo>
                  <a:cubicBezTo>
                    <a:pt x="3008" y="34"/>
                    <a:pt x="2339" y="0"/>
                    <a:pt x="150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6136520" y="2909611"/>
              <a:ext cx="275822" cy="4840"/>
            </a:xfrm>
            <a:custGeom>
              <a:avLst/>
              <a:gdLst/>
              <a:ahLst/>
              <a:cxnLst/>
              <a:rect l="l" t="t" r="r" b="b"/>
              <a:pathLst>
                <a:path w="8606" h="151" extrusionOk="0">
                  <a:moveTo>
                    <a:pt x="4295" y="0"/>
                  </a:moveTo>
                  <a:cubicBezTo>
                    <a:pt x="1922" y="0"/>
                    <a:pt x="1" y="34"/>
                    <a:pt x="1" y="67"/>
                  </a:cubicBezTo>
                  <a:cubicBezTo>
                    <a:pt x="1" y="117"/>
                    <a:pt x="1922" y="151"/>
                    <a:pt x="4295" y="151"/>
                  </a:cubicBezTo>
                  <a:cubicBezTo>
                    <a:pt x="6667" y="151"/>
                    <a:pt x="8605" y="117"/>
                    <a:pt x="8605" y="67"/>
                  </a:cubicBezTo>
                  <a:cubicBezTo>
                    <a:pt x="8605" y="34"/>
                    <a:pt x="6667" y="0"/>
                    <a:pt x="429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6102771" y="2976018"/>
              <a:ext cx="106598" cy="4840"/>
            </a:xfrm>
            <a:custGeom>
              <a:avLst/>
              <a:gdLst/>
              <a:ahLst/>
              <a:cxnLst/>
              <a:rect l="l" t="t" r="r" b="b"/>
              <a:pathLst>
                <a:path w="3326" h="151" extrusionOk="0">
                  <a:moveTo>
                    <a:pt x="1655" y="0"/>
                  </a:moveTo>
                  <a:cubicBezTo>
                    <a:pt x="736" y="0"/>
                    <a:pt x="1" y="34"/>
                    <a:pt x="1" y="84"/>
                  </a:cubicBezTo>
                  <a:cubicBezTo>
                    <a:pt x="1" y="117"/>
                    <a:pt x="736" y="151"/>
                    <a:pt x="1655" y="151"/>
                  </a:cubicBezTo>
                  <a:cubicBezTo>
                    <a:pt x="2574" y="151"/>
                    <a:pt x="3326" y="117"/>
                    <a:pt x="3326" y="84"/>
                  </a:cubicBezTo>
                  <a:cubicBezTo>
                    <a:pt x="3326" y="34"/>
                    <a:pt x="2574" y="0"/>
                    <a:pt x="165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4"/>
            <p:cNvSpPr/>
            <p:nvPr/>
          </p:nvSpPr>
          <p:spPr>
            <a:xfrm>
              <a:off x="6227542" y="2976018"/>
              <a:ext cx="72882" cy="5384"/>
            </a:xfrm>
            <a:custGeom>
              <a:avLst/>
              <a:gdLst/>
              <a:ahLst/>
              <a:cxnLst/>
              <a:rect l="l" t="t" r="r" b="b"/>
              <a:pathLst>
                <a:path w="2274" h="168" extrusionOk="0">
                  <a:moveTo>
                    <a:pt x="1137" y="0"/>
                  </a:moveTo>
                  <a:cubicBezTo>
                    <a:pt x="519" y="0"/>
                    <a:pt x="1" y="34"/>
                    <a:pt x="1" y="67"/>
                  </a:cubicBezTo>
                  <a:cubicBezTo>
                    <a:pt x="1" y="117"/>
                    <a:pt x="519" y="151"/>
                    <a:pt x="1137" y="167"/>
                  </a:cubicBezTo>
                  <a:cubicBezTo>
                    <a:pt x="1772" y="167"/>
                    <a:pt x="2273" y="134"/>
                    <a:pt x="2273" y="84"/>
                  </a:cubicBezTo>
                  <a:cubicBezTo>
                    <a:pt x="2273" y="50"/>
                    <a:pt x="1772" y="17"/>
                    <a:pt x="11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4"/>
            <p:cNvSpPr/>
            <p:nvPr/>
          </p:nvSpPr>
          <p:spPr>
            <a:xfrm>
              <a:off x="6320743" y="2973871"/>
              <a:ext cx="31089" cy="5384"/>
            </a:xfrm>
            <a:custGeom>
              <a:avLst/>
              <a:gdLst/>
              <a:ahLst/>
              <a:cxnLst/>
              <a:rect l="l" t="t" r="r" b="b"/>
              <a:pathLst>
                <a:path w="970" h="168" extrusionOk="0">
                  <a:moveTo>
                    <a:pt x="485" y="0"/>
                  </a:moveTo>
                  <a:cubicBezTo>
                    <a:pt x="217" y="0"/>
                    <a:pt x="0" y="34"/>
                    <a:pt x="0" y="84"/>
                  </a:cubicBezTo>
                  <a:cubicBezTo>
                    <a:pt x="0" y="134"/>
                    <a:pt x="217" y="167"/>
                    <a:pt x="485" y="167"/>
                  </a:cubicBezTo>
                  <a:cubicBezTo>
                    <a:pt x="752" y="167"/>
                    <a:pt x="969" y="134"/>
                    <a:pt x="969" y="84"/>
                  </a:cubicBezTo>
                  <a:cubicBezTo>
                    <a:pt x="969" y="34"/>
                    <a:pt x="752" y="0"/>
                    <a:pt x="48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6104918" y="3002780"/>
              <a:ext cx="33781" cy="4840"/>
            </a:xfrm>
            <a:custGeom>
              <a:avLst/>
              <a:gdLst/>
              <a:ahLst/>
              <a:cxnLst/>
              <a:rect l="l" t="t" r="r" b="b"/>
              <a:pathLst>
                <a:path w="1054" h="151" extrusionOk="0">
                  <a:moveTo>
                    <a:pt x="519" y="1"/>
                  </a:moveTo>
                  <a:cubicBezTo>
                    <a:pt x="235" y="1"/>
                    <a:pt x="1" y="34"/>
                    <a:pt x="1" y="84"/>
                  </a:cubicBezTo>
                  <a:cubicBezTo>
                    <a:pt x="1" y="118"/>
                    <a:pt x="235" y="151"/>
                    <a:pt x="519" y="151"/>
                  </a:cubicBezTo>
                  <a:cubicBezTo>
                    <a:pt x="819" y="151"/>
                    <a:pt x="1053" y="118"/>
                    <a:pt x="1053" y="84"/>
                  </a:cubicBezTo>
                  <a:cubicBezTo>
                    <a:pt x="1053" y="34"/>
                    <a:pt x="819" y="1"/>
                    <a:pt x="51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6159019" y="3002780"/>
              <a:ext cx="80894" cy="4840"/>
            </a:xfrm>
            <a:custGeom>
              <a:avLst/>
              <a:gdLst/>
              <a:ahLst/>
              <a:cxnLst/>
              <a:rect l="l" t="t" r="r" b="b"/>
              <a:pathLst>
                <a:path w="2524" h="151" extrusionOk="0">
                  <a:moveTo>
                    <a:pt x="1270" y="1"/>
                  </a:moveTo>
                  <a:cubicBezTo>
                    <a:pt x="568" y="1"/>
                    <a:pt x="0" y="34"/>
                    <a:pt x="0" y="84"/>
                  </a:cubicBezTo>
                  <a:cubicBezTo>
                    <a:pt x="0" y="118"/>
                    <a:pt x="568" y="151"/>
                    <a:pt x="1270" y="151"/>
                  </a:cubicBezTo>
                  <a:cubicBezTo>
                    <a:pt x="1955" y="151"/>
                    <a:pt x="2523" y="118"/>
                    <a:pt x="2523" y="84"/>
                  </a:cubicBezTo>
                  <a:cubicBezTo>
                    <a:pt x="2523" y="34"/>
                    <a:pt x="1955" y="1"/>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6265585" y="2999575"/>
              <a:ext cx="216370" cy="4840"/>
            </a:xfrm>
            <a:custGeom>
              <a:avLst/>
              <a:gdLst/>
              <a:ahLst/>
              <a:cxnLst/>
              <a:rect l="l" t="t" r="r" b="b"/>
              <a:pathLst>
                <a:path w="6751" h="151" extrusionOk="0">
                  <a:moveTo>
                    <a:pt x="3375" y="0"/>
                  </a:moveTo>
                  <a:cubicBezTo>
                    <a:pt x="1504" y="0"/>
                    <a:pt x="0" y="34"/>
                    <a:pt x="0" y="84"/>
                  </a:cubicBezTo>
                  <a:cubicBezTo>
                    <a:pt x="0" y="117"/>
                    <a:pt x="1504" y="151"/>
                    <a:pt x="3375" y="151"/>
                  </a:cubicBezTo>
                  <a:cubicBezTo>
                    <a:pt x="5230" y="151"/>
                    <a:pt x="6751" y="117"/>
                    <a:pt x="6751" y="84"/>
                  </a:cubicBezTo>
                  <a:cubicBezTo>
                    <a:pt x="6751" y="34"/>
                    <a:pt x="5230" y="0"/>
                    <a:pt x="337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6098508" y="3030087"/>
              <a:ext cx="34838" cy="5384"/>
            </a:xfrm>
            <a:custGeom>
              <a:avLst/>
              <a:gdLst/>
              <a:ahLst/>
              <a:cxnLst/>
              <a:rect l="l" t="t" r="r" b="b"/>
              <a:pathLst>
                <a:path w="1087" h="168" extrusionOk="0">
                  <a:moveTo>
                    <a:pt x="552" y="1"/>
                  </a:moveTo>
                  <a:cubicBezTo>
                    <a:pt x="251" y="1"/>
                    <a:pt x="0" y="34"/>
                    <a:pt x="0" y="84"/>
                  </a:cubicBezTo>
                  <a:cubicBezTo>
                    <a:pt x="0" y="134"/>
                    <a:pt x="251" y="168"/>
                    <a:pt x="552" y="168"/>
                  </a:cubicBezTo>
                  <a:cubicBezTo>
                    <a:pt x="852" y="168"/>
                    <a:pt x="1086" y="134"/>
                    <a:pt x="1086" y="84"/>
                  </a:cubicBezTo>
                  <a:cubicBezTo>
                    <a:pt x="1086" y="34"/>
                    <a:pt x="852" y="1"/>
                    <a:pt x="55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6144564" y="3029029"/>
              <a:ext cx="42338" cy="5384"/>
            </a:xfrm>
            <a:custGeom>
              <a:avLst/>
              <a:gdLst/>
              <a:ahLst/>
              <a:cxnLst/>
              <a:rect l="l" t="t" r="r" b="b"/>
              <a:pathLst>
                <a:path w="1321" h="168" extrusionOk="0">
                  <a:moveTo>
                    <a:pt x="669" y="0"/>
                  </a:moveTo>
                  <a:cubicBezTo>
                    <a:pt x="301" y="0"/>
                    <a:pt x="0" y="50"/>
                    <a:pt x="0" y="84"/>
                  </a:cubicBezTo>
                  <a:cubicBezTo>
                    <a:pt x="0" y="134"/>
                    <a:pt x="301" y="167"/>
                    <a:pt x="669" y="167"/>
                  </a:cubicBezTo>
                  <a:cubicBezTo>
                    <a:pt x="1019" y="167"/>
                    <a:pt x="1320" y="134"/>
                    <a:pt x="1320" y="84"/>
                  </a:cubicBezTo>
                  <a:cubicBezTo>
                    <a:pt x="1320" y="50"/>
                    <a:pt x="1019" y="0"/>
                    <a:pt x="6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6209337" y="3027427"/>
              <a:ext cx="136052" cy="4840"/>
            </a:xfrm>
            <a:custGeom>
              <a:avLst/>
              <a:gdLst/>
              <a:ahLst/>
              <a:cxnLst/>
              <a:rect l="l" t="t" r="r" b="b"/>
              <a:pathLst>
                <a:path w="4245" h="151" extrusionOk="0">
                  <a:moveTo>
                    <a:pt x="2123" y="0"/>
                  </a:moveTo>
                  <a:cubicBezTo>
                    <a:pt x="953" y="0"/>
                    <a:pt x="1" y="34"/>
                    <a:pt x="1" y="67"/>
                  </a:cubicBezTo>
                  <a:cubicBezTo>
                    <a:pt x="1" y="117"/>
                    <a:pt x="953" y="151"/>
                    <a:pt x="2123" y="151"/>
                  </a:cubicBezTo>
                  <a:cubicBezTo>
                    <a:pt x="3292" y="151"/>
                    <a:pt x="4245" y="117"/>
                    <a:pt x="4245" y="67"/>
                  </a:cubicBezTo>
                  <a:cubicBezTo>
                    <a:pt x="4245" y="34"/>
                    <a:pt x="3292" y="0"/>
                    <a:pt x="2123"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6096361" y="3075598"/>
              <a:ext cx="164961" cy="4872"/>
            </a:xfrm>
            <a:custGeom>
              <a:avLst/>
              <a:gdLst/>
              <a:ahLst/>
              <a:cxnLst/>
              <a:rect l="l" t="t" r="r" b="b"/>
              <a:pathLst>
                <a:path w="5147" h="152" extrusionOk="0">
                  <a:moveTo>
                    <a:pt x="2574" y="1"/>
                  </a:moveTo>
                  <a:cubicBezTo>
                    <a:pt x="1153" y="1"/>
                    <a:pt x="0" y="34"/>
                    <a:pt x="0" y="68"/>
                  </a:cubicBezTo>
                  <a:cubicBezTo>
                    <a:pt x="0" y="118"/>
                    <a:pt x="1153" y="151"/>
                    <a:pt x="2574" y="151"/>
                  </a:cubicBezTo>
                  <a:cubicBezTo>
                    <a:pt x="3994" y="151"/>
                    <a:pt x="5147" y="118"/>
                    <a:pt x="5147" y="68"/>
                  </a:cubicBezTo>
                  <a:cubicBezTo>
                    <a:pt x="5147" y="34"/>
                    <a:pt x="4010" y="1"/>
                    <a:pt x="25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6283245" y="3073482"/>
              <a:ext cx="74484" cy="4840"/>
            </a:xfrm>
            <a:custGeom>
              <a:avLst/>
              <a:gdLst/>
              <a:ahLst/>
              <a:cxnLst/>
              <a:rect l="l" t="t" r="r" b="b"/>
              <a:pathLst>
                <a:path w="2324" h="151" extrusionOk="0">
                  <a:moveTo>
                    <a:pt x="1154" y="0"/>
                  </a:moveTo>
                  <a:cubicBezTo>
                    <a:pt x="519" y="0"/>
                    <a:pt x="1" y="34"/>
                    <a:pt x="1" y="67"/>
                  </a:cubicBezTo>
                  <a:cubicBezTo>
                    <a:pt x="1" y="117"/>
                    <a:pt x="519" y="150"/>
                    <a:pt x="1154" y="150"/>
                  </a:cubicBezTo>
                  <a:cubicBezTo>
                    <a:pt x="1805" y="150"/>
                    <a:pt x="2323" y="117"/>
                    <a:pt x="2323" y="67"/>
                  </a:cubicBezTo>
                  <a:cubicBezTo>
                    <a:pt x="2323" y="34"/>
                    <a:pt x="1805" y="0"/>
                    <a:pt x="115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6376959" y="3073482"/>
              <a:ext cx="123745" cy="4840"/>
            </a:xfrm>
            <a:custGeom>
              <a:avLst/>
              <a:gdLst/>
              <a:ahLst/>
              <a:cxnLst/>
              <a:rect l="l" t="t" r="r" b="b"/>
              <a:pathLst>
                <a:path w="3861" h="151" extrusionOk="0">
                  <a:moveTo>
                    <a:pt x="1922" y="0"/>
                  </a:moveTo>
                  <a:cubicBezTo>
                    <a:pt x="853" y="0"/>
                    <a:pt x="1" y="34"/>
                    <a:pt x="1" y="67"/>
                  </a:cubicBezTo>
                  <a:cubicBezTo>
                    <a:pt x="1" y="117"/>
                    <a:pt x="853" y="150"/>
                    <a:pt x="1922" y="150"/>
                  </a:cubicBezTo>
                  <a:cubicBezTo>
                    <a:pt x="2992" y="150"/>
                    <a:pt x="3860" y="117"/>
                    <a:pt x="3860" y="67"/>
                  </a:cubicBezTo>
                  <a:cubicBezTo>
                    <a:pt x="3860" y="34"/>
                    <a:pt x="2992" y="0"/>
                    <a:pt x="192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6441764" y="2789648"/>
              <a:ext cx="25736" cy="4840"/>
            </a:xfrm>
            <a:custGeom>
              <a:avLst/>
              <a:gdLst/>
              <a:ahLst/>
              <a:cxnLst/>
              <a:rect l="l" t="t" r="r" b="b"/>
              <a:pathLst>
                <a:path w="803" h="151" extrusionOk="0">
                  <a:moveTo>
                    <a:pt x="401" y="1"/>
                  </a:moveTo>
                  <a:cubicBezTo>
                    <a:pt x="184" y="1"/>
                    <a:pt x="0" y="34"/>
                    <a:pt x="0" y="84"/>
                  </a:cubicBezTo>
                  <a:cubicBezTo>
                    <a:pt x="0" y="118"/>
                    <a:pt x="184" y="151"/>
                    <a:pt x="401" y="151"/>
                  </a:cubicBezTo>
                  <a:cubicBezTo>
                    <a:pt x="619" y="151"/>
                    <a:pt x="802" y="118"/>
                    <a:pt x="802" y="84"/>
                  </a:cubicBezTo>
                  <a:cubicBezTo>
                    <a:pt x="802" y="34"/>
                    <a:pt x="619" y="1"/>
                    <a:pt x="4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6149917" y="2771988"/>
              <a:ext cx="56248" cy="5384"/>
            </a:xfrm>
            <a:custGeom>
              <a:avLst/>
              <a:gdLst/>
              <a:ahLst/>
              <a:cxnLst/>
              <a:rect l="l" t="t" r="r" b="b"/>
              <a:pathLst>
                <a:path w="1755" h="168" extrusionOk="0">
                  <a:moveTo>
                    <a:pt x="886" y="0"/>
                  </a:moveTo>
                  <a:cubicBezTo>
                    <a:pt x="385" y="0"/>
                    <a:pt x="0" y="50"/>
                    <a:pt x="0" y="84"/>
                  </a:cubicBezTo>
                  <a:cubicBezTo>
                    <a:pt x="0" y="134"/>
                    <a:pt x="385" y="167"/>
                    <a:pt x="886" y="167"/>
                  </a:cubicBezTo>
                  <a:cubicBezTo>
                    <a:pt x="1370" y="167"/>
                    <a:pt x="1755" y="134"/>
                    <a:pt x="1755" y="84"/>
                  </a:cubicBezTo>
                  <a:cubicBezTo>
                    <a:pt x="1755" y="50"/>
                    <a:pt x="1370" y="0"/>
                    <a:pt x="88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6112418" y="2722727"/>
              <a:ext cx="530203" cy="32691"/>
            </a:xfrm>
            <a:custGeom>
              <a:avLst/>
              <a:gdLst/>
              <a:ahLst/>
              <a:cxnLst/>
              <a:rect l="l" t="t" r="r" b="b"/>
              <a:pathLst>
                <a:path w="16543" h="1020" extrusionOk="0">
                  <a:moveTo>
                    <a:pt x="285" y="0"/>
                  </a:moveTo>
                  <a:lnTo>
                    <a:pt x="1" y="1019"/>
                  </a:lnTo>
                  <a:lnTo>
                    <a:pt x="16275" y="1019"/>
                  </a:lnTo>
                  <a:lnTo>
                    <a:pt x="16542"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6135462" y="2733432"/>
              <a:ext cx="13397" cy="11442"/>
            </a:xfrm>
            <a:custGeom>
              <a:avLst/>
              <a:gdLst/>
              <a:ahLst/>
              <a:cxnLst/>
              <a:rect l="l" t="t" r="r" b="b"/>
              <a:pathLst>
                <a:path w="418" h="357" extrusionOk="0">
                  <a:moveTo>
                    <a:pt x="251" y="0"/>
                  </a:moveTo>
                  <a:cubicBezTo>
                    <a:pt x="84" y="0"/>
                    <a:pt x="0" y="184"/>
                    <a:pt x="117" y="301"/>
                  </a:cubicBezTo>
                  <a:cubicBezTo>
                    <a:pt x="155" y="339"/>
                    <a:pt x="201" y="356"/>
                    <a:pt x="245" y="356"/>
                  </a:cubicBezTo>
                  <a:cubicBezTo>
                    <a:pt x="335" y="356"/>
                    <a:pt x="418" y="285"/>
                    <a:pt x="418" y="184"/>
                  </a:cubicBezTo>
                  <a:cubicBezTo>
                    <a:pt x="418" y="84"/>
                    <a:pt x="334" y="0"/>
                    <a:pt x="25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6155269" y="2733432"/>
              <a:ext cx="13429" cy="11442"/>
            </a:xfrm>
            <a:custGeom>
              <a:avLst/>
              <a:gdLst/>
              <a:ahLst/>
              <a:cxnLst/>
              <a:rect l="l" t="t" r="r" b="b"/>
              <a:pathLst>
                <a:path w="419" h="357" extrusionOk="0">
                  <a:moveTo>
                    <a:pt x="234" y="0"/>
                  </a:moveTo>
                  <a:cubicBezTo>
                    <a:pt x="84" y="0"/>
                    <a:pt x="0" y="184"/>
                    <a:pt x="117" y="301"/>
                  </a:cubicBezTo>
                  <a:cubicBezTo>
                    <a:pt x="150" y="339"/>
                    <a:pt x="194" y="356"/>
                    <a:pt x="237" y="356"/>
                  </a:cubicBezTo>
                  <a:cubicBezTo>
                    <a:pt x="327" y="356"/>
                    <a:pt x="418" y="285"/>
                    <a:pt x="418" y="184"/>
                  </a:cubicBezTo>
                  <a:cubicBezTo>
                    <a:pt x="418"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6175076" y="2733432"/>
              <a:ext cx="12884" cy="11442"/>
            </a:xfrm>
            <a:custGeom>
              <a:avLst/>
              <a:gdLst/>
              <a:ahLst/>
              <a:cxnLst/>
              <a:rect l="l" t="t" r="r" b="b"/>
              <a:pathLst>
                <a:path w="402" h="357" extrusionOk="0">
                  <a:moveTo>
                    <a:pt x="234" y="0"/>
                  </a:moveTo>
                  <a:cubicBezTo>
                    <a:pt x="67" y="0"/>
                    <a:pt x="1" y="184"/>
                    <a:pt x="101" y="301"/>
                  </a:cubicBezTo>
                  <a:cubicBezTo>
                    <a:pt x="139" y="339"/>
                    <a:pt x="185" y="356"/>
                    <a:pt x="228" y="356"/>
                  </a:cubicBezTo>
                  <a:cubicBezTo>
                    <a:pt x="318" y="356"/>
                    <a:pt x="402" y="285"/>
                    <a:pt x="402" y="184"/>
                  </a:cubicBezTo>
                  <a:cubicBezTo>
                    <a:pt x="402"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6033158" y="3269468"/>
              <a:ext cx="1236008" cy="720837"/>
            </a:xfrm>
            <a:custGeom>
              <a:avLst/>
              <a:gdLst/>
              <a:ahLst/>
              <a:cxnLst/>
              <a:rect l="l" t="t" r="r" b="b"/>
              <a:pathLst>
                <a:path w="38565" h="22491" extrusionOk="0">
                  <a:moveTo>
                    <a:pt x="1" y="0"/>
                  </a:moveTo>
                  <a:lnTo>
                    <a:pt x="1" y="22490"/>
                  </a:lnTo>
                  <a:lnTo>
                    <a:pt x="38564" y="22490"/>
                  </a:lnTo>
                  <a:lnTo>
                    <a:pt x="3856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6033158" y="3269468"/>
              <a:ext cx="562862" cy="720837"/>
            </a:xfrm>
            <a:custGeom>
              <a:avLst/>
              <a:gdLst/>
              <a:ahLst/>
              <a:cxnLst/>
              <a:rect l="l" t="t" r="r" b="b"/>
              <a:pathLst>
                <a:path w="17562" h="22491" extrusionOk="0">
                  <a:moveTo>
                    <a:pt x="1" y="0"/>
                  </a:moveTo>
                  <a:lnTo>
                    <a:pt x="1" y="22490"/>
                  </a:lnTo>
                  <a:lnTo>
                    <a:pt x="17561" y="22490"/>
                  </a:lnTo>
                  <a:lnTo>
                    <a:pt x="1756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4"/>
            <p:cNvSpPr/>
            <p:nvPr/>
          </p:nvSpPr>
          <p:spPr>
            <a:xfrm>
              <a:off x="6083509" y="3311229"/>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22"/>
                  </a:lnTo>
                  <a:lnTo>
                    <a:pt x="0" y="3309"/>
                  </a:lnTo>
                  <a:cubicBezTo>
                    <a:pt x="0" y="4345"/>
                    <a:pt x="0" y="5364"/>
                    <a:pt x="0" y="6333"/>
                  </a:cubicBezTo>
                  <a:lnTo>
                    <a:pt x="0" y="6417"/>
                  </a:lnTo>
                  <a:lnTo>
                    <a:pt x="84" y="6417"/>
                  </a:lnTo>
                  <a:lnTo>
                    <a:pt x="10243" y="6383"/>
                  </a:lnTo>
                  <a:cubicBezTo>
                    <a:pt x="11496" y="6367"/>
                    <a:pt x="12482" y="6367"/>
                    <a:pt x="13167" y="6350"/>
                  </a:cubicBezTo>
                  <a:lnTo>
                    <a:pt x="14136" y="6350"/>
                  </a:lnTo>
                  <a:cubicBezTo>
                    <a:pt x="14169" y="6350"/>
                    <a:pt x="14186" y="6333"/>
                    <a:pt x="14203" y="6333"/>
                  </a:cubicBezTo>
                  <a:lnTo>
                    <a:pt x="13935" y="6333"/>
                  </a:lnTo>
                  <a:lnTo>
                    <a:pt x="13133" y="6317"/>
                  </a:lnTo>
                  <a:cubicBezTo>
                    <a:pt x="12448" y="6317"/>
                    <a:pt x="11446" y="6300"/>
                    <a:pt x="10193" y="6300"/>
                  </a:cubicBezTo>
                  <a:lnTo>
                    <a:pt x="151" y="6267"/>
                  </a:lnTo>
                  <a:lnTo>
                    <a:pt x="151" y="6267"/>
                  </a:lnTo>
                  <a:cubicBezTo>
                    <a:pt x="151" y="5317"/>
                    <a:pt x="151" y="4321"/>
                    <a:pt x="151" y="3309"/>
                  </a:cubicBezTo>
                  <a:lnTo>
                    <a:pt x="151" y="1722"/>
                  </a:lnTo>
                  <a:lnTo>
                    <a:pt x="151" y="903"/>
                  </a:lnTo>
                  <a:lnTo>
                    <a:pt x="151" y="168"/>
                  </a:lnTo>
                  <a:lnTo>
                    <a:pt x="151" y="168"/>
                  </a:lnTo>
                  <a:lnTo>
                    <a:pt x="14153" y="151"/>
                  </a:lnTo>
                  <a:lnTo>
                    <a:pt x="14153" y="151"/>
                  </a:lnTo>
                  <a:cubicBezTo>
                    <a:pt x="14169" y="2042"/>
                    <a:pt x="14169" y="3572"/>
                    <a:pt x="14186" y="4646"/>
                  </a:cubicBezTo>
                  <a:cubicBezTo>
                    <a:pt x="14186" y="5180"/>
                    <a:pt x="14186" y="5598"/>
                    <a:pt x="14186" y="5899"/>
                  </a:cubicBezTo>
                  <a:cubicBezTo>
                    <a:pt x="14203" y="6032"/>
                    <a:pt x="14203" y="6133"/>
                    <a:pt x="14203" y="6216"/>
                  </a:cubicBezTo>
                  <a:cubicBezTo>
                    <a:pt x="14203" y="6266"/>
                    <a:pt x="14203" y="6300"/>
                    <a:pt x="14203" y="6333"/>
                  </a:cubicBezTo>
                  <a:cubicBezTo>
                    <a:pt x="14219" y="6300"/>
                    <a:pt x="14219" y="6266"/>
                    <a:pt x="14219" y="6233"/>
                  </a:cubicBezTo>
                  <a:cubicBezTo>
                    <a:pt x="14219" y="6149"/>
                    <a:pt x="14219" y="6049"/>
                    <a:pt x="14219" y="5916"/>
                  </a:cubicBezTo>
                  <a:cubicBezTo>
                    <a:pt x="14219" y="5615"/>
                    <a:pt x="14219" y="5214"/>
                    <a:pt x="14236" y="4679"/>
                  </a:cubicBezTo>
                  <a:cubicBezTo>
                    <a:pt x="14236" y="3576"/>
                    <a:pt x="14253" y="2022"/>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4"/>
            <p:cNvSpPr/>
            <p:nvPr/>
          </p:nvSpPr>
          <p:spPr>
            <a:xfrm>
              <a:off x="6285937" y="3392636"/>
              <a:ext cx="46601" cy="43107"/>
            </a:xfrm>
            <a:custGeom>
              <a:avLst/>
              <a:gdLst/>
              <a:ahLst/>
              <a:cxnLst/>
              <a:rect l="l" t="t" r="r" b="b"/>
              <a:pathLst>
                <a:path w="1454" h="1345" extrusionOk="0">
                  <a:moveTo>
                    <a:pt x="808" y="1"/>
                  </a:moveTo>
                  <a:cubicBezTo>
                    <a:pt x="737" y="1"/>
                    <a:pt x="667" y="12"/>
                    <a:pt x="602" y="34"/>
                  </a:cubicBezTo>
                  <a:cubicBezTo>
                    <a:pt x="0" y="251"/>
                    <a:pt x="0" y="1103"/>
                    <a:pt x="602" y="1304"/>
                  </a:cubicBezTo>
                  <a:cubicBezTo>
                    <a:pt x="669" y="1331"/>
                    <a:pt x="741" y="1344"/>
                    <a:pt x="814" y="1344"/>
                  </a:cubicBezTo>
                  <a:cubicBezTo>
                    <a:pt x="960" y="1344"/>
                    <a:pt x="1109" y="1293"/>
                    <a:pt x="1220" y="1203"/>
                  </a:cubicBezTo>
                  <a:cubicBezTo>
                    <a:pt x="1337" y="1103"/>
                    <a:pt x="1420" y="969"/>
                    <a:pt x="1437" y="836"/>
                  </a:cubicBezTo>
                  <a:cubicBezTo>
                    <a:pt x="1454" y="736"/>
                    <a:pt x="1437" y="669"/>
                    <a:pt x="1420" y="669"/>
                  </a:cubicBezTo>
                  <a:cubicBezTo>
                    <a:pt x="1387" y="836"/>
                    <a:pt x="1287" y="1003"/>
                    <a:pt x="1153" y="1103"/>
                  </a:cubicBezTo>
                  <a:cubicBezTo>
                    <a:pt x="1056" y="1168"/>
                    <a:pt x="945" y="1205"/>
                    <a:pt x="833" y="1205"/>
                  </a:cubicBezTo>
                  <a:cubicBezTo>
                    <a:pt x="772" y="1205"/>
                    <a:pt x="711" y="1194"/>
                    <a:pt x="652" y="1170"/>
                  </a:cubicBezTo>
                  <a:cubicBezTo>
                    <a:pt x="184" y="1003"/>
                    <a:pt x="184" y="351"/>
                    <a:pt x="652" y="184"/>
                  </a:cubicBezTo>
                  <a:cubicBezTo>
                    <a:pt x="719" y="157"/>
                    <a:pt x="788" y="144"/>
                    <a:pt x="857" y="144"/>
                  </a:cubicBezTo>
                  <a:cubicBezTo>
                    <a:pt x="961" y="144"/>
                    <a:pt x="1063" y="174"/>
                    <a:pt x="1153" y="234"/>
                  </a:cubicBezTo>
                  <a:cubicBezTo>
                    <a:pt x="1287" y="351"/>
                    <a:pt x="1387" y="502"/>
                    <a:pt x="1420" y="669"/>
                  </a:cubicBezTo>
                  <a:cubicBezTo>
                    <a:pt x="1437" y="669"/>
                    <a:pt x="1454" y="619"/>
                    <a:pt x="1437" y="518"/>
                  </a:cubicBezTo>
                  <a:cubicBezTo>
                    <a:pt x="1420" y="368"/>
                    <a:pt x="1337" y="251"/>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4"/>
            <p:cNvSpPr/>
            <p:nvPr/>
          </p:nvSpPr>
          <p:spPr>
            <a:xfrm>
              <a:off x="6083509" y="3531861"/>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05"/>
                  </a:lnTo>
                  <a:lnTo>
                    <a:pt x="0" y="3309"/>
                  </a:lnTo>
                  <a:cubicBezTo>
                    <a:pt x="0" y="4345"/>
                    <a:pt x="0" y="5364"/>
                    <a:pt x="0" y="6333"/>
                  </a:cubicBezTo>
                  <a:lnTo>
                    <a:pt x="0" y="6417"/>
                  </a:lnTo>
                  <a:lnTo>
                    <a:pt x="84" y="6417"/>
                  </a:lnTo>
                  <a:lnTo>
                    <a:pt x="10243" y="6367"/>
                  </a:lnTo>
                  <a:cubicBezTo>
                    <a:pt x="11496" y="6367"/>
                    <a:pt x="12482" y="6350"/>
                    <a:pt x="13167" y="6350"/>
                  </a:cubicBezTo>
                  <a:lnTo>
                    <a:pt x="13952" y="6350"/>
                  </a:lnTo>
                  <a:cubicBezTo>
                    <a:pt x="14019" y="6333"/>
                    <a:pt x="14086" y="6333"/>
                    <a:pt x="14136" y="6333"/>
                  </a:cubicBezTo>
                  <a:cubicBezTo>
                    <a:pt x="14086" y="6333"/>
                    <a:pt x="14019" y="6333"/>
                    <a:pt x="13935" y="6316"/>
                  </a:cubicBezTo>
                  <a:lnTo>
                    <a:pt x="13133" y="6316"/>
                  </a:lnTo>
                  <a:lnTo>
                    <a:pt x="10193" y="6300"/>
                  </a:lnTo>
                  <a:lnTo>
                    <a:pt x="151" y="6267"/>
                  </a:lnTo>
                  <a:lnTo>
                    <a:pt x="151" y="6267"/>
                  </a:lnTo>
                  <a:cubicBezTo>
                    <a:pt x="151" y="5317"/>
                    <a:pt x="151" y="4321"/>
                    <a:pt x="151" y="3309"/>
                  </a:cubicBezTo>
                  <a:lnTo>
                    <a:pt x="151" y="1705"/>
                  </a:lnTo>
                  <a:lnTo>
                    <a:pt x="151" y="903"/>
                  </a:lnTo>
                  <a:lnTo>
                    <a:pt x="151" y="167"/>
                  </a:lnTo>
                  <a:lnTo>
                    <a:pt x="151" y="167"/>
                  </a:lnTo>
                  <a:cubicBezTo>
                    <a:pt x="5580" y="151"/>
                    <a:pt x="10530" y="151"/>
                    <a:pt x="14153" y="134"/>
                  </a:cubicBezTo>
                  <a:lnTo>
                    <a:pt x="14153" y="134"/>
                  </a:lnTo>
                  <a:cubicBezTo>
                    <a:pt x="14169" y="2033"/>
                    <a:pt x="14169" y="3569"/>
                    <a:pt x="14186" y="4646"/>
                  </a:cubicBezTo>
                  <a:cubicBezTo>
                    <a:pt x="14186" y="5180"/>
                    <a:pt x="14186" y="5598"/>
                    <a:pt x="14186" y="5882"/>
                  </a:cubicBezTo>
                  <a:cubicBezTo>
                    <a:pt x="14203" y="6032"/>
                    <a:pt x="14203" y="6133"/>
                    <a:pt x="14203" y="6216"/>
                  </a:cubicBezTo>
                  <a:cubicBezTo>
                    <a:pt x="14203" y="6250"/>
                    <a:pt x="14203" y="6300"/>
                    <a:pt x="14203" y="6333"/>
                  </a:cubicBezTo>
                  <a:cubicBezTo>
                    <a:pt x="14219" y="6300"/>
                    <a:pt x="14219" y="6266"/>
                    <a:pt x="14219" y="6233"/>
                  </a:cubicBezTo>
                  <a:cubicBezTo>
                    <a:pt x="14219" y="6149"/>
                    <a:pt x="14219" y="6049"/>
                    <a:pt x="14219" y="5915"/>
                  </a:cubicBezTo>
                  <a:cubicBezTo>
                    <a:pt x="14219" y="5615"/>
                    <a:pt x="14219" y="5197"/>
                    <a:pt x="14236" y="4679"/>
                  </a:cubicBezTo>
                  <a:cubicBezTo>
                    <a:pt x="14236" y="3576"/>
                    <a:pt x="14253" y="2006"/>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4"/>
            <p:cNvSpPr/>
            <p:nvPr/>
          </p:nvSpPr>
          <p:spPr>
            <a:xfrm>
              <a:off x="6285937" y="3613268"/>
              <a:ext cx="46601" cy="42851"/>
            </a:xfrm>
            <a:custGeom>
              <a:avLst/>
              <a:gdLst/>
              <a:ahLst/>
              <a:cxnLst/>
              <a:rect l="l" t="t" r="r" b="b"/>
              <a:pathLst>
                <a:path w="1454" h="1337" extrusionOk="0">
                  <a:moveTo>
                    <a:pt x="808" y="1"/>
                  </a:moveTo>
                  <a:cubicBezTo>
                    <a:pt x="737" y="1"/>
                    <a:pt x="667" y="12"/>
                    <a:pt x="602" y="34"/>
                  </a:cubicBezTo>
                  <a:cubicBezTo>
                    <a:pt x="0" y="251"/>
                    <a:pt x="0" y="1086"/>
                    <a:pt x="602" y="1304"/>
                  </a:cubicBezTo>
                  <a:cubicBezTo>
                    <a:pt x="667" y="1325"/>
                    <a:pt x="737" y="1336"/>
                    <a:pt x="808" y="1336"/>
                  </a:cubicBezTo>
                  <a:cubicBezTo>
                    <a:pt x="956" y="1336"/>
                    <a:pt x="1107" y="1288"/>
                    <a:pt x="1220" y="1187"/>
                  </a:cubicBezTo>
                  <a:cubicBezTo>
                    <a:pt x="1337" y="1103"/>
                    <a:pt x="1420" y="969"/>
                    <a:pt x="1437" y="819"/>
                  </a:cubicBezTo>
                  <a:cubicBezTo>
                    <a:pt x="1454" y="719"/>
                    <a:pt x="1437" y="669"/>
                    <a:pt x="1420" y="669"/>
                  </a:cubicBezTo>
                  <a:cubicBezTo>
                    <a:pt x="1387" y="836"/>
                    <a:pt x="1287" y="986"/>
                    <a:pt x="1153" y="1103"/>
                  </a:cubicBezTo>
                  <a:cubicBezTo>
                    <a:pt x="1056" y="1168"/>
                    <a:pt x="945" y="1205"/>
                    <a:pt x="833" y="1205"/>
                  </a:cubicBezTo>
                  <a:cubicBezTo>
                    <a:pt x="772" y="1205"/>
                    <a:pt x="711" y="1194"/>
                    <a:pt x="652" y="1170"/>
                  </a:cubicBezTo>
                  <a:cubicBezTo>
                    <a:pt x="184" y="986"/>
                    <a:pt x="184" y="351"/>
                    <a:pt x="652" y="167"/>
                  </a:cubicBezTo>
                  <a:cubicBezTo>
                    <a:pt x="711" y="144"/>
                    <a:pt x="772" y="133"/>
                    <a:pt x="833" y="133"/>
                  </a:cubicBezTo>
                  <a:cubicBezTo>
                    <a:pt x="945" y="133"/>
                    <a:pt x="1056" y="169"/>
                    <a:pt x="1153" y="234"/>
                  </a:cubicBezTo>
                  <a:cubicBezTo>
                    <a:pt x="1287" y="351"/>
                    <a:pt x="1387" y="502"/>
                    <a:pt x="1420" y="669"/>
                  </a:cubicBezTo>
                  <a:cubicBezTo>
                    <a:pt x="1437" y="669"/>
                    <a:pt x="1454" y="619"/>
                    <a:pt x="1437" y="518"/>
                  </a:cubicBezTo>
                  <a:cubicBezTo>
                    <a:pt x="1420" y="368"/>
                    <a:pt x="1337" y="234"/>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4"/>
            <p:cNvSpPr/>
            <p:nvPr/>
          </p:nvSpPr>
          <p:spPr>
            <a:xfrm>
              <a:off x="6083509" y="3752494"/>
              <a:ext cx="457354" cy="205120"/>
            </a:xfrm>
            <a:custGeom>
              <a:avLst/>
              <a:gdLst/>
              <a:ahLst/>
              <a:cxnLst/>
              <a:rect l="l" t="t" r="r" b="b"/>
              <a:pathLst>
                <a:path w="14270" h="6400" extrusionOk="0">
                  <a:moveTo>
                    <a:pt x="14157" y="6326"/>
                  </a:moveTo>
                  <a:cubicBezTo>
                    <a:pt x="14149" y="6326"/>
                    <a:pt x="14141" y="6327"/>
                    <a:pt x="14136" y="6333"/>
                  </a:cubicBezTo>
                  <a:lnTo>
                    <a:pt x="14203" y="6333"/>
                  </a:lnTo>
                  <a:cubicBezTo>
                    <a:pt x="14192" y="6333"/>
                    <a:pt x="14173" y="6326"/>
                    <a:pt x="14157" y="6326"/>
                  </a:cubicBezTo>
                  <a:close/>
                  <a:moveTo>
                    <a:pt x="84" y="1"/>
                  </a:moveTo>
                  <a:cubicBezTo>
                    <a:pt x="58" y="26"/>
                    <a:pt x="9" y="76"/>
                    <a:pt x="0" y="84"/>
                  </a:cubicBezTo>
                  <a:lnTo>
                    <a:pt x="0" y="84"/>
                  </a:lnTo>
                  <a:lnTo>
                    <a:pt x="0" y="903"/>
                  </a:lnTo>
                  <a:lnTo>
                    <a:pt x="0" y="1705"/>
                  </a:lnTo>
                  <a:lnTo>
                    <a:pt x="0" y="3292"/>
                  </a:lnTo>
                  <a:cubicBezTo>
                    <a:pt x="0" y="4345"/>
                    <a:pt x="0" y="5364"/>
                    <a:pt x="0" y="6333"/>
                  </a:cubicBezTo>
                  <a:lnTo>
                    <a:pt x="0" y="6400"/>
                  </a:lnTo>
                  <a:lnTo>
                    <a:pt x="84" y="6400"/>
                  </a:lnTo>
                  <a:lnTo>
                    <a:pt x="10243" y="6366"/>
                  </a:lnTo>
                  <a:lnTo>
                    <a:pt x="13167" y="6350"/>
                  </a:lnTo>
                  <a:lnTo>
                    <a:pt x="13952" y="6333"/>
                  </a:lnTo>
                  <a:lnTo>
                    <a:pt x="14136" y="6333"/>
                  </a:lnTo>
                  <a:lnTo>
                    <a:pt x="13935" y="6316"/>
                  </a:lnTo>
                  <a:lnTo>
                    <a:pt x="13133" y="6316"/>
                  </a:lnTo>
                  <a:lnTo>
                    <a:pt x="10193" y="6283"/>
                  </a:lnTo>
                  <a:lnTo>
                    <a:pt x="151" y="6250"/>
                  </a:lnTo>
                  <a:lnTo>
                    <a:pt x="151" y="6250"/>
                  </a:lnTo>
                  <a:cubicBezTo>
                    <a:pt x="151" y="5306"/>
                    <a:pt x="151" y="4315"/>
                    <a:pt x="151" y="3292"/>
                  </a:cubicBezTo>
                  <a:lnTo>
                    <a:pt x="151" y="1705"/>
                  </a:lnTo>
                  <a:lnTo>
                    <a:pt x="151" y="903"/>
                  </a:lnTo>
                  <a:lnTo>
                    <a:pt x="151" y="151"/>
                  </a:lnTo>
                  <a:lnTo>
                    <a:pt x="151" y="151"/>
                  </a:lnTo>
                  <a:lnTo>
                    <a:pt x="14153" y="134"/>
                  </a:lnTo>
                  <a:lnTo>
                    <a:pt x="14153" y="134"/>
                  </a:lnTo>
                  <a:cubicBezTo>
                    <a:pt x="14169" y="2016"/>
                    <a:pt x="14169" y="3552"/>
                    <a:pt x="14186" y="4629"/>
                  </a:cubicBezTo>
                  <a:cubicBezTo>
                    <a:pt x="14186" y="5163"/>
                    <a:pt x="14186" y="5581"/>
                    <a:pt x="14186" y="5882"/>
                  </a:cubicBezTo>
                  <a:cubicBezTo>
                    <a:pt x="14203" y="6016"/>
                    <a:pt x="14203" y="6133"/>
                    <a:pt x="14203" y="6216"/>
                  </a:cubicBezTo>
                  <a:cubicBezTo>
                    <a:pt x="14203" y="6249"/>
                    <a:pt x="14203" y="6283"/>
                    <a:pt x="14203" y="6333"/>
                  </a:cubicBezTo>
                  <a:cubicBezTo>
                    <a:pt x="14219" y="6300"/>
                    <a:pt x="14219" y="6266"/>
                    <a:pt x="14219" y="6233"/>
                  </a:cubicBezTo>
                  <a:cubicBezTo>
                    <a:pt x="14219" y="6149"/>
                    <a:pt x="14219" y="6032"/>
                    <a:pt x="14219" y="5915"/>
                  </a:cubicBezTo>
                  <a:cubicBezTo>
                    <a:pt x="14219" y="5615"/>
                    <a:pt x="14219" y="5197"/>
                    <a:pt x="14236" y="4662"/>
                  </a:cubicBezTo>
                  <a:cubicBezTo>
                    <a:pt x="14236" y="3576"/>
                    <a:pt x="14253" y="2006"/>
                    <a:pt x="14270" y="84"/>
                  </a:cubicBezTo>
                  <a:lnTo>
                    <a:pt x="14270" y="17"/>
                  </a:lnTo>
                  <a:lnTo>
                    <a:pt x="14203" y="17"/>
                  </a:lnTo>
                  <a:cubicBezTo>
                    <a:pt x="10560" y="17"/>
                    <a:pt x="5564" y="17"/>
                    <a:pt x="8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6285937" y="3833676"/>
              <a:ext cx="46601" cy="43075"/>
            </a:xfrm>
            <a:custGeom>
              <a:avLst/>
              <a:gdLst/>
              <a:ahLst/>
              <a:cxnLst/>
              <a:rect l="l" t="t" r="r" b="b"/>
              <a:pathLst>
                <a:path w="1454" h="1344" extrusionOk="0">
                  <a:moveTo>
                    <a:pt x="809" y="0"/>
                  </a:moveTo>
                  <a:cubicBezTo>
                    <a:pt x="738" y="0"/>
                    <a:pt x="667" y="13"/>
                    <a:pt x="602" y="41"/>
                  </a:cubicBezTo>
                  <a:cubicBezTo>
                    <a:pt x="0" y="241"/>
                    <a:pt x="0" y="1093"/>
                    <a:pt x="602" y="1310"/>
                  </a:cubicBezTo>
                  <a:cubicBezTo>
                    <a:pt x="667" y="1332"/>
                    <a:pt x="737" y="1343"/>
                    <a:pt x="808" y="1343"/>
                  </a:cubicBezTo>
                  <a:cubicBezTo>
                    <a:pt x="956" y="1343"/>
                    <a:pt x="1107" y="1295"/>
                    <a:pt x="1220" y="1194"/>
                  </a:cubicBezTo>
                  <a:cubicBezTo>
                    <a:pt x="1337" y="1093"/>
                    <a:pt x="1420" y="976"/>
                    <a:pt x="1437" y="826"/>
                  </a:cubicBezTo>
                  <a:cubicBezTo>
                    <a:pt x="1454" y="726"/>
                    <a:pt x="1437" y="676"/>
                    <a:pt x="1420" y="676"/>
                  </a:cubicBezTo>
                  <a:cubicBezTo>
                    <a:pt x="1387" y="843"/>
                    <a:pt x="1287" y="993"/>
                    <a:pt x="1153" y="1110"/>
                  </a:cubicBezTo>
                  <a:cubicBezTo>
                    <a:pt x="1063" y="1170"/>
                    <a:pt x="961" y="1200"/>
                    <a:pt x="857" y="1200"/>
                  </a:cubicBezTo>
                  <a:cubicBezTo>
                    <a:pt x="788" y="1200"/>
                    <a:pt x="719" y="1187"/>
                    <a:pt x="652" y="1160"/>
                  </a:cubicBezTo>
                  <a:cubicBezTo>
                    <a:pt x="184" y="993"/>
                    <a:pt x="184" y="341"/>
                    <a:pt x="652" y="174"/>
                  </a:cubicBezTo>
                  <a:cubicBezTo>
                    <a:pt x="711" y="151"/>
                    <a:pt x="772" y="140"/>
                    <a:pt x="833" y="140"/>
                  </a:cubicBezTo>
                  <a:cubicBezTo>
                    <a:pt x="945" y="140"/>
                    <a:pt x="1056" y="176"/>
                    <a:pt x="1153" y="241"/>
                  </a:cubicBezTo>
                  <a:cubicBezTo>
                    <a:pt x="1287" y="341"/>
                    <a:pt x="1387" y="508"/>
                    <a:pt x="1420" y="676"/>
                  </a:cubicBezTo>
                  <a:cubicBezTo>
                    <a:pt x="1437" y="676"/>
                    <a:pt x="1454" y="625"/>
                    <a:pt x="1437" y="525"/>
                  </a:cubicBezTo>
                  <a:cubicBezTo>
                    <a:pt x="1404" y="375"/>
                    <a:pt x="1337" y="241"/>
                    <a:pt x="1220" y="158"/>
                  </a:cubicBezTo>
                  <a:cubicBezTo>
                    <a:pt x="1107" y="56"/>
                    <a:pt x="957" y="0"/>
                    <a:pt x="80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4"/>
            <p:cNvSpPr/>
            <p:nvPr/>
          </p:nvSpPr>
          <p:spPr>
            <a:xfrm>
              <a:off x="4384346" y="3269468"/>
              <a:ext cx="825768" cy="1307736"/>
            </a:xfrm>
            <a:custGeom>
              <a:avLst/>
              <a:gdLst/>
              <a:ahLst/>
              <a:cxnLst/>
              <a:rect l="l" t="t" r="r" b="b"/>
              <a:pathLst>
                <a:path w="25765" h="40803" extrusionOk="0">
                  <a:moveTo>
                    <a:pt x="0" y="0"/>
                  </a:moveTo>
                  <a:lnTo>
                    <a:pt x="0" y="40786"/>
                  </a:lnTo>
                  <a:lnTo>
                    <a:pt x="25765" y="40803"/>
                  </a:lnTo>
                  <a:lnTo>
                    <a:pt x="2576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4"/>
            <p:cNvSpPr/>
            <p:nvPr/>
          </p:nvSpPr>
          <p:spPr>
            <a:xfrm>
              <a:off x="4344155" y="3219118"/>
              <a:ext cx="2969977" cy="68587"/>
            </a:xfrm>
            <a:custGeom>
              <a:avLst/>
              <a:gdLst/>
              <a:ahLst/>
              <a:cxnLst/>
              <a:rect l="l" t="t" r="r" b="b"/>
              <a:pathLst>
                <a:path w="92667" h="2140" extrusionOk="0">
                  <a:moveTo>
                    <a:pt x="1" y="1"/>
                  </a:moveTo>
                  <a:lnTo>
                    <a:pt x="1" y="2140"/>
                  </a:lnTo>
                  <a:lnTo>
                    <a:pt x="92667" y="2140"/>
                  </a:lnTo>
                  <a:lnTo>
                    <a:pt x="9266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4"/>
            <p:cNvSpPr/>
            <p:nvPr/>
          </p:nvSpPr>
          <p:spPr>
            <a:xfrm>
              <a:off x="4384346" y="3287673"/>
              <a:ext cx="92112" cy="1386996"/>
            </a:xfrm>
            <a:custGeom>
              <a:avLst/>
              <a:gdLst/>
              <a:ahLst/>
              <a:cxnLst/>
              <a:rect l="l" t="t" r="r" b="b"/>
              <a:pathLst>
                <a:path w="2874" h="43276" extrusionOk="0">
                  <a:moveTo>
                    <a:pt x="0" y="1"/>
                  </a:moveTo>
                  <a:lnTo>
                    <a:pt x="0" y="43276"/>
                  </a:lnTo>
                  <a:lnTo>
                    <a:pt x="2874" y="43276"/>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4"/>
            <p:cNvSpPr/>
            <p:nvPr/>
          </p:nvSpPr>
          <p:spPr>
            <a:xfrm>
              <a:off x="7177023"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4"/>
            <p:cNvSpPr/>
            <p:nvPr/>
          </p:nvSpPr>
          <p:spPr>
            <a:xfrm>
              <a:off x="6595988"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4"/>
            <p:cNvSpPr/>
            <p:nvPr/>
          </p:nvSpPr>
          <p:spPr>
            <a:xfrm>
              <a:off x="4366655" y="3216457"/>
              <a:ext cx="395241" cy="5384"/>
            </a:xfrm>
            <a:custGeom>
              <a:avLst/>
              <a:gdLst/>
              <a:ahLst/>
              <a:cxnLst/>
              <a:rect l="l" t="t" r="r" b="b"/>
              <a:pathLst>
                <a:path w="12332" h="168" extrusionOk="0">
                  <a:moveTo>
                    <a:pt x="6166" y="0"/>
                  </a:moveTo>
                  <a:cubicBezTo>
                    <a:pt x="2758" y="0"/>
                    <a:pt x="1" y="34"/>
                    <a:pt x="1" y="84"/>
                  </a:cubicBezTo>
                  <a:cubicBezTo>
                    <a:pt x="1" y="134"/>
                    <a:pt x="2758" y="167"/>
                    <a:pt x="6166" y="167"/>
                  </a:cubicBezTo>
                  <a:cubicBezTo>
                    <a:pt x="9575" y="167"/>
                    <a:pt x="12332" y="134"/>
                    <a:pt x="12332" y="84"/>
                  </a:cubicBezTo>
                  <a:cubicBezTo>
                    <a:pt x="12332" y="34"/>
                    <a:pt x="9575" y="0"/>
                    <a:pt x="616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4"/>
            <p:cNvSpPr/>
            <p:nvPr/>
          </p:nvSpPr>
          <p:spPr>
            <a:xfrm>
              <a:off x="5441964" y="4502207"/>
              <a:ext cx="344890" cy="158808"/>
            </a:xfrm>
            <a:custGeom>
              <a:avLst/>
              <a:gdLst/>
              <a:ahLst/>
              <a:cxnLst/>
              <a:rect l="l" t="t" r="r" b="b"/>
              <a:pathLst>
                <a:path w="10761" h="4955" extrusionOk="0">
                  <a:moveTo>
                    <a:pt x="151" y="0"/>
                  </a:moveTo>
                  <a:lnTo>
                    <a:pt x="1" y="4528"/>
                  </a:lnTo>
                  <a:lnTo>
                    <a:pt x="351" y="4562"/>
                  </a:lnTo>
                  <a:cubicBezTo>
                    <a:pt x="1584" y="4665"/>
                    <a:pt x="5727" y="4955"/>
                    <a:pt x="8065" y="4955"/>
                  </a:cubicBezTo>
                  <a:cubicBezTo>
                    <a:pt x="8770" y="4955"/>
                    <a:pt x="9310" y="4928"/>
                    <a:pt x="9558" y="4863"/>
                  </a:cubicBezTo>
                  <a:cubicBezTo>
                    <a:pt x="10761" y="4528"/>
                    <a:pt x="5865" y="3275"/>
                    <a:pt x="5865" y="3275"/>
                  </a:cubicBezTo>
                  <a:lnTo>
                    <a:pt x="5949" y="184"/>
                  </a:lnTo>
                  <a:lnTo>
                    <a:pt x="151"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4"/>
            <p:cNvSpPr/>
            <p:nvPr/>
          </p:nvSpPr>
          <p:spPr>
            <a:xfrm>
              <a:off x="5441964" y="4629670"/>
              <a:ext cx="319731" cy="30576"/>
            </a:xfrm>
            <a:custGeom>
              <a:avLst/>
              <a:gdLst/>
              <a:ahLst/>
              <a:cxnLst/>
              <a:rect l="l" t="t" r="r" b="b"/>
              <a:pathLst>
                <a:path w="9976" h="954" extrusionOk="0">
                  <a:moveTo>
                    <a:pt x="8255" y="0"/>
                  </a:moveTo>
                  <a:cubicBezTo>
                    <a:pt x="7920" y="0"/>
                    <a:pt x="7720" y="735"/>
                    <a:pt x="7720" y="735"/>
                  </a:cubicBezTo>
                  <a:lnTo>
                    <a:pt x="1" y="418"/>
                  </a:lnTo>
                  <a:lnTo>
                    <a:pt x="1" y="551"/>
                  </a:lnTo>
                  <a:cubicBezTo>
                    <a:pt x="1946" y="786"/>
                    <a:pt x="5552" y="954"/>
                    <a:pt x="7791" y="954"/>
                  </a:cubicBezTo>
                  <a:cubicBezTo>
                    <a:pt x="8897" y="954"/>
                    <a:pt x="9670" y="913"/>
                    <a:pt x="9742" y="819"/>
                  </a:cubicBezTo>
                  <a:cubicBezTo>
                    <a:pt x="9976" y="551"/>
                    <a:pt x="8255" y="0"/>
                    <a:pt x="82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4"/>
            <p:cNvSpPr/>
            <p:nvPr/>
          </p:nvSpPr>
          <p:spPr>
            <a:xfrm>
              <a:off x="5439272" y="4643035"/>
              <a:ext cx="315468" cy="10737"/>
            </a:xfrm>
            <a:custGeom>
              <a:avLst/>
              <a:gdLst/>
              <a:ahLst/>
              <a:cxnLst/>
              <a:rect l="l" t="t" r="r" b="b"/>
              <a:pathLst>
                <a:path w="9843" h="335" extrusionOk="0">
                  <a:moveTo>
                    <a:pt x="1" y="1"/>
                  </a:moveTo>
                  <a:cubicBezTo>
                    <a:pt x="34" y="17"/>
                    <a:pt x="68" y="17"/>
                    <a:pt x="101" y="17"/>
                  </a:cubicBezTo>
                  <a:cubicBezTo>
                    <a:pt x="185" y="17"/>
                    <a:pt x="285" y="34"/>
                    <a:pt x="385" y="34"/>
                  </a:cubicBezTo>
                  <a:lnTo>
                    <a:pt x="1438" y="118"/>
                  </a:lnTo>
                  <a:cubicBezTo>
                    <a:pt x="2323" y="185"/>
                    <a:pt x="3560" y="251"/>
                    <a:pt x="4913" y="285"/>
                  </a:cubicBezTo>
                  <a:cubicBezTo>
                    <a:pt x="6267" y="335"/>
                    <a:pt x="7503" y="335"/>
                    <a:pt x="8389" y="335"/>
                  </a:cubicBezTo>
                  <a:lnTo>
                    <a:pt x="9441" y="318"/>
                  </a:lnTo>
                  <a:lnTo>
                    <a:pt x="9842" y="318"/>
                  </a:lnTo>
                  <a:cubicBezTo>
                    <a:pt x="9809" y="302"/>
                    <a:pt x="9775" y="302"/>
                    <a:pt x="9742" y="302"/>
                  </a:cubicBezTo>
                  <a:lnTo>
                    <a:pt x="9441" y="302"/>
                  </a:lnTo>
                  <a:lnTo>
                    <a:pt x="8389" y="285"/>
                  </a:lnTo>
                  <a:cubicBezTo>
                    <a:pt x="7503" y="285"/>
                    <a:pt x="6267" y="251"/>
                    <a:pt x="4913" y="218"/>
                  </a:cubicBezTo>
                  <a:cubicBezTo>
                    <a:pt x="3560" y="168"/>
                    <a:pt x="2323" y="118"/>
                    <a:pt x="1438" y="68"/>
                  </a:cubicBezTo>
                  <a:cubicBezTo>
                    <a:pt x="1020" y="51"/>
                    <a:pt x="669" y="34"/>
                    <a:pt x="385" y="17"/>
                  </a:cubicBezTo>
                  <a:lnTo>
                    <a:pt x="101"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4"/>
            <p:cNvSpPr/>
            <p:nvPr/>
          </p:nvSpPr>
          <p:spPr>
            <a:xfrm>
              <a:off x="5688845" y="4627523"/>
              <a:ext cx="19294" cy="28396"/>
            </a:xfrm>
            <a:custGeom>
              <a:avLst/>
              <a:gdLst/>
              <a:ahLst/>
              <a:cxnLst/>
              <a:rect l="l" t="t" r="r" b="b"/>
              <a:pathLst>
                <a:path w="602" h="886" extrusionOk="0">
                  <a:moveTo>
                    <a:pt x="602" y="0"/>
                  </a:moveTo>
                  <a:cubicBezTo>
                    <a:pt x="234" y="134"/>
                    <a:pt x="0" y="501"/>
                    <a:pt x="17" y="886"/>
                  </a:cubicBezTo>
                  <a:cubicBezTo>
                    <a:pt x="100" y="535"/>
                    <a:pt x="301" y="217"/>
                    <a:pt x="6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4"/>
            <p:cNvSpPr/>
            <p:nvPr/>
          </p:nvSpPr>
          <p:spPr>
            <a:xfrm>
              <a:off x="5634745" y="4611402"/>
              <a:ext cx="11282" cy="15128"/>
            </a:xfrm>
            <a:custGeom>
              <a:avLst/>
              <a:gdLst/>
              <a:ahLst/>
              <a:cxnLst/>
              <a:rect l="l" t="t" r="r" b="b"/>
              <a:pathLst>
                <a:path w="352" h="472" extrusionOk="0">
                  <a:moveTo>
                    <a:pt x="330" y="0"/>
                  </a:moveTo>
                  <a:cubicBezTo>
                    <a:pt x="306" y="0"/>
                    <a:pt x="228" y="95"/>
                    <a:pt x="151" y="219"/>
                  </a:cubicBezTo>
                  <a:cubicBezTo>
                    <a:pt x="67" y="336"/>
                    <a:pt x="1" y="453"/>
                    <a:pt x="17" y="470"/>
                  </a:cubicBezTo>
                  <a:cubicBezTo>
                    <a:pt x="19" y="471"/>
                    <a:pt x="20" y="472"/>
                    <a:pt x="22" y="472"/>
                  </a:cubicBezTo>
                  <a:cubicBezTo>
                    <a:pt x="46" y="472"/>
                    <a:pt x="125" y="376"/>
                    <a:pt x="218" y="253"/>
                  </a:cubicBezTo>
                  <a:cubicBezTo>
                    <a:pt x="301" y="119"/>
                    <a:pt x="351" y="2"/>
                    <a:pt x="335" y="2"/>
                  </a:cubicBezTo>
                  <a:cubicBezTo>
                    <a:pt x="334" y="1"/>
                    <a:pt x="332" y="0"/>
                    <a:pt x="3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4"/>
            <p:cNvSpPr/>
            <p:nvPr/>
          </p:nvSpPr>
          <p:spPr>
            <a:xfrm>
              <a:off x="5620290" y="4607620"/>
              <a:ext cx="12884" cy="10384"/>
            </a:xfrm>
            <a:custGeom>
              <a:avLst/>
              <a:gdLst/>
              <a:ahLst/>
              <a:cxnLst/>
              <a:rect l="l" t="t" r="r" b="b"/>
              <a:pathLst>
                <a:path w="402" h="324" extrusionOk="0">
                  <a:moveTo>
                    <a:pt x="377" y="0"/>
                  </a:moveTo>
                  <a:cubicBezTo>
                    <a:pt x="350" y="0"/>
                    <a:pt x="272" y="62"/>
                    <a:pt x="168" y="137"/>
                  </a:cubicBezTo>
                  <a:cubicBezTo>
                    <a:pt x="67" y="220"/>
                    <a:pt x="0" y="304"/>
                    <a:pt x="17" y="320"/>
                  </a:cubicBezTo>
                  <a:cubicBezTo>
                    <a:pt x="17" y="323"/>
                    <a:pt x="19" y="324"/>
                    <a:pt x="22" y="324"/>
                  </a:cubicBezTo>
                  <a:cubicBezTo>
                    <a:pt x="43" y="324"/>
                    <a:pt x="130" y="274"/>
                    <a:pt x="218" y="187"/>
                  </a:cubicBezTo>
                  <a:cubicBezTo>
                    <a:pt x="318" y="103"/>
                    <a:pt x="401" y="20"/>
                    <a:pt x="385" y="3"/>
                  </a:cubicBezTo>
                  <a:cubicBezTo>
                    <a:pt x="383" y="1"/>
                    <a:pt x="381" y="0"/>
                    <a:pt x="37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4"/>
            <p:cNvSpPr/>
            <p:nvPr/>
          </p:nvSpPr>
          <p:spPr>
            <a:xfrm>
              <a:off x="5560132" y="4599319"/>
              <a:ext cx="102496" cy="85157"/>
            </a:xfrm>
            <a:custGeom>
              <a:avLst/>
              <a:gdLst/>
              <a:ahLst/>
              <a:cxnLst/>
              <a:rect l="l" t="t" r="r" b="b"/>
              <a:pathLst>
                <a:path w="3198" h="2657" extrusionOk="0">
                  <a:moveTo>
                    <a:pt x="1786" y="0"/>
                  </a:moveTo>
                  <a:cubicBezTo>
                    <a:pt x="1728" y="0"/>
                    <a:pt x="1669" y="9"/>
                    <a:pt x="1610" y="28"/>
                  </a:cubicBezTo>
                  <a:cubicBezTo>
                    <a:pt x="0" y="337"/>
                    <a:pt x="274" y="2657"/>
                    <a:pt x="1815" y="2657"/>
                  </a:cubicBezTo>
                  <a:cubicBezTo>
                    <a:pt x="1857" y="2657"/>
                    <a:pt x="1900" y="2655"/>
                    <a:pt x="1944" y="2651"/>
                  </a:cubicBezTo>
                  <a:cubicBezTo>
                    <a:pt x="2663" y="2601"/>
                    <a:pt x="3197" y="2016"/>
                    <a:pt x="3181" y="1315"/>
                  </a:cubicBezTo>
                  <a:cubicBezTo>
                    <a:pt x="3181" y="613"/>
                    <a:pt x="2613" y="28"/>
                    <a:pt x="1911" y="11"/>
                  </a:cubicBezTo>
                  <a:cubicBezTo>
                    <a:pt x="1869" y="4"/>
                    <a:pt x="1828" y="0"/>
                    <a:pt x="17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4"/>
            <p:cNvSpPr/>
            <p:nvPr/>
          </p:nvSpPr>
          <p:spPr>
            <a:xfrm>
              <a:off x="5608496" y="4587877"/>
              <a:ext cx="21986" cy="3429"/>
            </a:xfrm>
            <a:custGeom>
              <a:avLst/>
              <a:gdLst/>
              <a:ahLst/>
              <a:cxnLst/>
              <a:rect l="l" t="t" r="r" b="b"/>
              <a:pathLst>
                <a:path w="686" h="107" extrusionOk="0">
                  <a:moveTo>
                    <a:pt x="1" y="1"/>
                  </a:moveTo>
                  <a:lnTo>
                    <a:pt x="1" y="1"/>
                  </a:lnTo>
                  <a:cubicBezTo>
                    <a:pt x="134" y="73"/>
                    <a:pt x="281" y="107"/>
                    <a:pt x="424" y="107"/>
                  </a:cubicBezTo>
                  <a:cubicBezTo>
                    <a:pt x="514" y="107"/>
                    <a:pt x="602" y="93"/>
                    <a:pt x="686" y="68"/>
                  </a:cubicBezTo>
                  <a:cubicBezTo>
                    <a:pt x="469" y="51"/>
                    <a:pt x="235" y="1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4"/>
            <p:cNvSpPr/>
            <p:nvPr/>
          </p:nvSpPr>
          <p:spPr>
            <a:xfrm>
              <a:off x="5642245" y="4594447"/>
              <a:ext cx="35383" cy="19166"/>
            </a:xfrm>
            <a:custGeom>
              <a:avLst/>
              <a:gdLst/>
              <a:ahLst/>
              <a:cxnLst/>
              <a:rect l="l" t="t" r="r" b="b"/>
              <a:pathLst>
                <a:path w="1104" h="598" extrusionOk="0">
                  <a:moveTo>
                    <a:pt x="735" y="67"/>
                  </a:moveTo>
                  <a:cubicBezTo>
                    <a:pt x="829" y="67"/>
                    <a:pt x="922" y="90"/>
                    <a:pt x="1003" y="130"/>
                  </a:cubicBezTo>
                  <a:cubicBezTo>
                    <a:pt x="1053" y="180"/>
                    <a:pt x="1036" y="247"/>
                    <a:pt x="970" y="280"/>
                  </a:cubicBezTo>
                  <a:cubicBezTo>
                    <a:pt x="903" y="314"/>
                    <a:pt x="819" y="347"/>
                    <a:pt x="752" y="364"/>
                  </a:cubicBezTo>
                  <a:cubicBezTo>
                    <a:pt x="619" y="414"/>
                    <a:pt x="502" y="431"/>
                    <a:pt x="368" y="464"/>
                  </a:cubicBezTo>
                  <a:cubicBezTo>
                    <a:pt x="254" y="480"/>
                    <a:pt x="164" y="485"/>
                    <a:pt x="101" y="487"/>
                  </a:cubicBezTo>
                  <a:lnTo>
                    <a:pt x="101" y="487"/>
                  </a:lnTo>
                  <a:cubicBezTo>
                    <a:pt x="137" y="415"/>
                    <a:pt x="178" y="348"/>
                    <a:pt x="234" y="280"/>
                  </a:cubicBezTo>
                  <a:cubicBezTo>
                    <a:pt x="318" y="197"/>
                    <a:pt x="435" y="130"/>
                    <a:pt x="552" y="97"/>
                  </a:cubicBezTo>
                  <a:cubicBezTo>
                    <a:pt x="611" y="77"/>
                    <a:pt x="673" y="67"/>
                    <a:pt x="735" y="67"/>
                  </a:cubicBezTo>
                  <a:close/>
                  <a:moveTo>
                    <a:pt x="718" y="0"/>
                  </a:moveTo>
                  <a:cubicBezTo>
                    <a:pt x="522" y="0"/>
                    <a:pt x="330" y="86"/>
                    <a:pt x="201" y="247"/>
                  </a:cubicBezTo>
                  <a:cubicBezTo>
                    <a:pt x="137" y="327"/>
                    <a:pt x="88" y="408"/>
                    <a:pt x="69" y="488"/>
                  </a:cubicBezTo>
                  <a:lnTo>
                    <a:pt x="69" y="488"/>
                  </a:lnTo>
                  <a:cubicBezTo>
                    <a:pt x="24" y="489"/>
                    <a:pt x="1" y="491"/>
                    <a:pt x="1" y="498"/>
                  </a:cubicBezTo>
                  <a:cubicBezTo>
                    <a:pt x="21" y="500"/>
                    <a:pt x="42" y="503"/>
                    <a:pt x="63" y="506"/>
                  </a:cubicBezTo>
                  <a:lnTo>
                    <a:pt x="63" y="506"/>
                  </a:lnTo>
                  <a:cubicBezTo>
                    <a:pt x="51" y="537"/>
                    <a:pt x="51" y="567"/>
                    <a:pt x="51" y="598"/>
                  </a:cubicBezTo>
                  <a:cubicBezTo>
                    <a:pt x="64" y="567"/>
                    <a:pt x="77" y="538"/>
                    <a:pt x="90" y="510"/>
                  </a:cubicBezTo>
                  <a:lnTo>
                    <a:pt x="90" y="510"/>
                  </a:lnTo>
                  <a:cubicBezTo>
                    <a:pt x="147" y="516"/>
                    <a:pt x="205" y="521"/>
                    <a:pt x="262" y="521"/>
                  </a:cubicBezTo>
                  <a:cubicBezTo>
                    <a:pt x="298" y="521"/>
                    <a:pt x="334" y="519"/>
                    <a:pt x="368" y="514"/>
                  </a:cubicBezTo>
                  <a:cubicBezTo>
                    <a:pt x="502" y="498"/>
                    <a:pt x="635" y="464"/>
                    <a:pt x="769" y="431"/>
                  </a:cubicBezTo>
                  <a:cubicBezTo>
                    <a:pt x="853" y="414"/>
                    <a:pt x="919" y="381"/>
                    <a:pt x="1003" y="347"/>
                  </a:cubicBezTo>
                  <a:cubicBezTo>
                    <a:pt x="1053" y="314"/>
                    <a:pt x="1087" y="280"/>
                    <a:pt x="1103" y="230"/>
                  </a:cubicBezTo>
                  <a:cubicBezTo>
                    <a:pt x="1103" y="180"/>
                    <a:pt x="1087" y="113"/>
                    <a:pt x="1036" y="80"/>
                  </a:cubicBezTo>
                  <a:cubicBezTo>
                    <a:pt x="935" y="26"/>
                    <a:pt x="826" y="0"/>
                    <a:pt x="7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4"/>
            <p:cNvSpPr/>
            <p:nvPr/>
          </p:nvSpPr>
          <p:spPr>
            <a:xfrm>
              <a:off x="5629937" y="4587364"/>
              <a:ext cx="17692" cy="23589"/>
            </a:xfrm>
            <a:custGeom>
              <a:avLst/>
              <a:gdLst/>
              <a:ahLst/>
              <a:cxnLst/>
              <a:rect l="l" t="t" r="r" b="b"/>
              <a:pathLst>
                <a:path w="552" h="736" extrusionOk="0">
                  <a:moveTo>
                    <a:pt x="134" y="0"/>
                  </a:moveTo>
                  <a:cubicBezTo>
                    <a:pt x="50" y="17"/>
                    <a:pt x="0" y="100"/>
                    <a:pt x="17" y="184"/>
                  </a:cubicBezTo>
                  <a:cubicBezTo>
                    <a:pt x="17" y="234"/>
                    <a:pt x="34" y="301"/>
                    <a:pt x="67" y="351"/>
                  </a:cubicBezTo>
                  <a:cubicBezTo>
                    <a:pt x="117" y="435"/>
                    <a:pt x="167" y="501"/>
                    <a:pt x="234" y="568"/>
                  </a:cubicBezTo>
                  <a:cubicBezTo>
                    <a:pt x="301" y="635"/>
                    <a:pt x="368" y="702"/>
                    <a:pt x="451" y="735"/>
                  </a:cubicBezTo>
                  <a:cubicBezTo>
                    <a:pt x="451" y="719"/>
                    <a:pt x="368" y="668"/>
                    <a:pt x="284" y="535"/>
                  </a:cubicBezTo>
                  <a:cubicBezTo>
                    <a:pt x="217" y="468"/>
                    <a:pt x="167" y="401"/>
                    <a:pt x="134" y="318"/>
                  </a:cubicBezTo>
                  <a:cubicBezTo>
                    <a:pt x="84" y="234"/>
                    <a:pt x="50" y="84"/>
                    <a:pt x="151" y="84"/>
                  </a:cubicBezTo>
                  <a:cubicBezTo>
                    <a:pt x="157" y="82"/>
                    <a:pt x="163" y="82"/>
                    <a:pt x="170" y="82"/>
                  </a:cubicBezTo>
                  <a:cubicBezTo>
                    <a:pt x="249" y="82"/>
                    <a:pt x="338" y="172"/>
                    <a:pt x="385" y="234"/>
                  </a:cubicBezTo>
                  <a:cubicBezTo>
                    <a:pt x="435" y="318"/>
                    <a:pt x="468" y="401"/>
                    <a:pt x="485" y="485"/>
                  </a:cubicBezTo>
                  <a:cubicBezTo>
                    <a:pt x="485" y="568"/>
                    <a:pt x="485" y="652"/>
                    <a:pt x="485" y="735"/>
                  </a:cubicBezTo>
                  <a:cubicBezTo>
                    <a:pt x="535" y="668"/>
                    <a:pt x="552" y="568"/>
                    <a:pt x="535" y="485"/>
                  </a:cubicBezTo>
                  <a:cubicBezTo>
                    <a:pt x="518" y="384"/>
                    <a:pt x="485" y="284"/>
                    <a:pt x="435" y="201"/>
                  </a:cubicBezTo>
                  <a:cubicBezTo>
                    <a:pt x="385" y="100"/>
                    <a:pt x="268" y="17"/>
                    <a:pt x="1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4"/>
            <p:cNvSpPr/>
            <p:nvPr/>
          </p:nvSpPr>
          <p:spPr>
            <a:xfrm>
              <a:off x="5444656" y="4591242"/>
              <a:ext cx="64805" cy="55575"/>
            </a:xfrm>
            <a:custGeom>
              <a:avLst/>
              <a:gdLst/>
              <a:ahLst/>
              <a:cxnLst/>
              <a:rect l="l" t="t" r="r" b="b"/>
              <a:pathLst>
                <a:path w="2022" h="1734" extrusionOk="0">
                  <a:moveTo>
                    <a:pt x="276" y="0"/>
                  </a:moveTo>
                  <a:cubicBezTo>
                    <a:pt x="221" y="0"/>
                    <a:pt x="167" y="4"/>
                    <a:pt x="117" y="13"/>
                  </a:cubicBezTo>
                  <a:cubicBezTo>
                    <a:pt x="67" y="13"/>
                    <a:pt x="33" y="29"/>
                    <a:pt x="0" y="29"/>
                  </a:cubicBezTo>
                  <a:cubicBezTo>
                    <a:pt x="0" y="46"/>
                    <a:pt x="167" y="29"/>
                    <a:pt x="418" y="63"/>
                  </a:cubicBezTo>
                  <a:cubicBezTo>
                    <a:pt x="1120" y="163"/>
                    <a:pt x="1704" y="648"/>
                    <a:pt x="1905" y="1316"/>
                  </a:cubicBezTo>
                  <a:cubicBezTo>
                    <a:pt x="1988" y="1567"/>
                    <a:pt x="1988" y="1734"/>
                    <a:pt x="2005" y="1734"/>
                  </a:cubicBezTo>
                  <a:cubicBezTo>
                    <a:pt x="2005" y="1700"/>
                    <a:pt x="2022" y="1667"/>
                    <a:pt x="2005" y="1617"/>
                  </a:cubicBezTo>
                  <a:cubicBezTo>
                    <a:pt x="2005" y="1517"/>
                    <a:pt x="1988" y="1416"/>
                    <a:pt x="1955" y="1299"/>
                  </a:cubicBezTo>
                  <a:cubicBezTo>
                    <a:pt x="1771" y="598"/>
                    <a:pt x="1153" y="96"/>
                    <a:pt x="434" y="13"/>
                  </a:cubicBezTo>
                  <a:cubicBezTo>
                    <a:pt x="384" y="4"/>
                    <a:pt x="330" y="0"/>
                    <a:pt x="27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4"/>
            <p:cNvSpPr/>
            <p:nvPr/>
          </p:nvSpPr>
          <p:spPr>
            <a:xfrm>
              <a:off x="5462316" y="4515604"/>
              <a:ext cx="4327" cy="76600"/>
            </a:xfrm>
            <a:custGeom>
              <a:avLst/>
              <a:gdLst/>
              <a:ahLst/>
              <a:cxnLst/>
              <a:rect l="l" t="t" r="r" b="b"/>
              <a:pathLst>
                <a:path w="135" h="2390" extrusionOk="0">
                  <a:moveTo>
                    <a:pt x="117" y="0"/>
                  </a:moveTo>
                  <a:lnTo>
                    <a:pt x="117" y="0"/>
                  </a:lnTo>
                  <a:cubicBezTo>
                    <a:pt x="34" y="785"/>
                    <a:pt x="0" y="1587"/>
                    <a:pt x="17" y="2389"/>
                  </a:cubicBezTo>
                  <a:cubicBezTo>
                    <a:pt x="101" y="1587"/>
                    <a:pt x="134" y="802"/>
                    <a:pt x="1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4"/>
            <p:cNvSpPr/>
            <p:nvPr/>
          </p:nvSpPr>
          <p:spPr>
            <a:xfrm>
              <a:off x="5532986" y="4630568"/>
              <a:ext cx="54132" cy="3814"/>
            </a:xfrm>
            <a:custGeom>
              <a:avLst/>
              <a:gdLst/>
              <a:ahLst/>
              <a:cxnLst/>
              <a:rect l="l" t="t" r="r" b="b"/>
              <a:pathLst>
                <a:path w="1689" h="119" extrusionOk="0">
                  <a:moveTo>
                    <a:pt x="41" y="1"/>
                  </a:moveTo>
                  <a:cubicBezTo>
                    <a:pt x="15" y="1"/>
                    <a:pt x="1" y="2"/>
                    <a:pt x="1" y="5"/>
                  </a:cubicBezTo>
                  <a:cubicBezTo>
                    <a:pt x="344" y="78"/>
                    <a:pt x="700" y="119"/>
                    <a:pt x="1053" y="119"/>
                  </a:cubicBezTo>
                  <a:cubicBezTo>
                    <a:pt x="1267" y="119"/>
                    <a:pt x="1480" y="104"/>
                    <a:pt x="1689" y="72"/>
                  </a:cubicBezTo>
                  <a:cubicBezTo>
                    <a:pt x="1689" y="56"/>
                    <a:pt x="1321" y="56"/>
                    <a:pt x="853" y="39"/>
                  </a:cubicBezTo>
                  <a:cubicBezTo>
                    <a:pt x="475" y="25"/>
                    <a:pt x="151" y="1"/>
                    <a:pt x="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4"/>
            <p:cNvSpPr/>
            <p:nvPr/>
          </p:nvSpPr>
          <p:spPr>
            <a:xfrm>
              <a:off x="5496064" y="4629542"/>
              <a:ext cx="5897" cy="10865"/>
            </a:xfrm>
            <a:custGeom>
              <a:avLst/>
              <a:gdLst/>
              <a:ahLst/>
              <a:cxnLst/>
              <a:rect l="l" t="t" r="r" b="b"/>
              <a:pathLst>
                <a:path w="184" h="339" extrusionOk="0">
                  <a:moveTo>
                    <a:pt x="25" y="1"/>
                  </a:moveTo>
                  <a:cubicBezTo>
                    <a:pt x="22" y="1"/>
                    <a:pt x="19" y="2"/>
                    <a:pt x="17" y="4"/>
                  </a:cubicBezTo>
                  <a:cubicBezTo>
                    <a:pt x="0" y="4"/>
                    <a:pt x="50" y="71"/>
                    <a:pt x="84" y="171"/>
                  </a:cubicBezTo>
                  <a:cubicBezTo>
                    <a:pt x="117" y="255"/>
                    <a:pt x="134" y="338"/>
                    <a:pt x="150" y="338"/>
                  </a:cubicBezTo>
                  <a:cubicBezTo>
                    <a:pt x="184" y="322"/>
                    <a:pt x="184" y="238"/>
                    <a:pt x="150" y="138"/>
                  </a:cubicBezTo>
                  <a:cubicBezTo>
                    <a:pt x="107" y="50"/>
                    <a:pt x="50" y="1"/>
                    <a:pt x="2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4"/>
            <p:cNvSpPr/>
            <p:nvPr/>
          </p:nvSpPr>
          <p:spPr>
            <a:xfrm>
              <a:off x="5483212" y="4611850"/>
              <a:ext cx="7500" cy="7275"/>
            </a:xfrm>
            <a:custGeom>
              <a:avLst/>
              <a:gdLst/>
              <a:ahLst/>
              <a:cxnLst/>
              <a:rect l="l" t="t" r="r" b="b"/>
              <a:pathLst>
                <a:path w="234" h="227" extrusionOk="0">
                  <a:moveTo>
                    <a:pt x="13" y="0"/>
                  </a:moveTo>
                  <a:cubicBezTo>
                    <a:pt x="7" y="0"/>
                    <a:pt x="3" y="2"/>
                    <a:pt x="0" y="5"/>
                  </a:cubicBezTo>
                  <a:cubicBezTo>
                    <a:pt x="0" y="21"/>
                    <a:pt x="33" y="72"/>
                    <a:pt x="84" y="138"/>
                  </a:cubicBezTo>
                  <a:cubicBezTo>
                    <a:pt x="139" y="194"/>
                    <a:pt x="183" y="226"/>
                    <a:pt x="206" y="226"/>
                  </a:cubicBezTo>
                  <a:cubicBezTo>
                    <a:pt x="211" y="226"/>
                    <a:pt x="214" y="225"/>
                    <a:pt x="217" y="222"/>
                  </a:cubicBezTo>
                  <a:cubicBezTo>
                    <a:pt x="234" y="222"/>
                    <a:pt x="201" y="155"/>
                    <a:pt x="134" y="88"/>
                  </a:cubicBezTo>
                  <a:cubicBezTo>
                    <a:pt x="92" y="33"/>
                    <a:pt x="39" y="0"/>
                    <a:pt x="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4"/>
            <p:cNvSpPr/>
            <p:nvPr/>
          </p:nvSpPr>
          <p:spPr>
            <a:xfrm>
              <a:off x="5463918" y="4602428"/>
              <a:ext cx="11282" cy="4872"/>
            </a:xfrm>
            <a:custGeom>
              <a:avLst/>
              <a:gdLst/>
              <a:ahLst/>
              <a:cxnLst/>
              <a:rect l="l" t="t" r="r" b="b"/>
              <a:pathLst>
                <a:path w="352" h="152" extrusionOk="0">
                  <a:moveTo>
                    <a:pt x="103" y="0"/>
                  </a:moveTo>
                  <a:cubicBezTo>
                    <a:pt x="40" y="0"/>
                    <a:pt x="1" y="20"/>
                    <a:pt x="1" y="31"/>
                  </a:cubicBezTo>
                  <a:cubicBezTo>
                    <a:pt x="1" y="48"/>
                    <a:pt x="84" y="48"/>
                    <a:pt x="168" y="81"/>
                  </a:cubicBezTo>
                  <a:cubicBezTo>
                    <a:pt x="240" y="110"/>
                    <a:pt x="299" y="152"/>
                    <a:pt x="325" y="152"/>
                  </a:cubicBezTo>
                  <a:cubicBezTo>
                    <a:pt x="329" y="152"/>
                    <a:pt x="332" y="151"/>
                    <a:pt x="335" y="148"/>
                  </a:cubicBezTo>
                  <a:cubicBezTo>
                    <a:pt x="351" y="148"/>
                    <a:pt x="301" y="65"/>
                    <a:pt x="201" y="15"/>
                  </a:cubicBezTo>
                  <a:cubicBezTo>
                    <a:pt x="165" y="4"/>
                    <a:pt x="132" y="0"/>
                    <a:pt x="1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4"/>
            <p:cNvSpPr/>
            <p:nvPr/>
          </p:nvSpPr>
          <p:spPr>
            <a:xfrm>
              <a:off x="5450009" y="4598902"/>
              <a:ext cx="5897" cy="3333"/>
            </a:xfrm>
            <a:custGeom>
              <a:avLst/>
              <a:gdLst/>
              <a:ahLst/>
              <a:cxnLst/>
              <a:rect l="l" t="t" r="r" b="b"/>
              <a:pathLst>
                <a:path w="184" h="104" extrusionOk="0">
                  <a:moveTo>
                    <a:pt x="19" y="1"/>
                  </a:moveTo>
                  <a:cubicBezTo>
                    <a:pt x="11" y="1"/>
                    <a:pt x="5" y="3"/>
                    <a:pt x="0" y="8"/>
                  </a:cubicBezTo>
                  <a:cubicBezTo>
                    <a:pt x="0" y="41"/>
                    <a:pt x="34" y="58"/>
                    <a:pt x="84" y="91"/>
                  </a:cubicBezTo>
                  <a:cubicBezTo>
                    <a:pt x="109" y="100"/>
                    <a:pt x="130" y="104"/>
                    <a:pt x="146" y="104"/>
                  </a:cubicBezTo>
                  <a:cubicBezTo>
                    <a:pt x="163" y="104"/>
                    <a:pt x="176" y="100"/>
                    <a:pt x="184" y="91"/>
                  </a:cubicBezTo>
                  <a:cubicBezTo>
                    <a:pt x="184" y="75"/>
                    <a:pt x="151" y="41"/>
                    <a:pt x="100" y="24"/>
                  </a:cubicBezTo>
                  <a:cubicBezTo>
                    <a:pt x="65" y="13"/>
                    <a:pt x="38" y="1"/>
                    <a:pt x="1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4"/>
            <p:cNvSpPr/>
            <p:nvPr/>
          </p:nvSpPr>
          <p:spPr>
            <a:xfrm>
              <a:off x="5444111" y="4567525"/>
              <a:ext cx="186916" cy="22531"/>
            </a:xfrm>
            <a:custGeom>
              <a:avLst/>
              <a:gdLst/>
              <a:ahLst/>
              <a:cxnLst/>
              <a:rect l="l" t="t" r="r" b="b"/>
              <a:pathLst>
                <a:path w="5832" h="703" extrusionOk="0">
                  <a:moveTo>
                    <a:pt x="5832" y="1"/>
                  </a:moveTo>
                  <a:lnTo>
                    <a:pt x="0" y="252"/>
                  </a:lnTo>
                  <a:lnTo>
                    <a:pt x="34" y="619"/>
                  </a:lnTo>
                  <a:lnTo>
                    <a:pt x="5815" y="703"/>
                  </a:lnTo>
                  <a:lnTo>
                    <a:pt x="583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4"/>
            <p:cNvSpPr/>
            <p:nvPr/>
          </p:nvSpPr>
          <p:spPr>
            <a:xfrm>
              <a:off x="5735959" y="4522559"/>
              <a:ext cx="344890" cy="152526"/>
            </a:xfrm>
            <a:custGeom>
              <a:avLst/>
              <a:gdLst/>
              <a:ahLst/>
              <a:cxnLst/>
              <a:rect l="l" t="t" r="r" b="b"/>
              <a:pathLst>
                <a:path w="10761" h="4759" extrusionOk="0">
                  <a:moveTo>
                    <a:pt x="34" y="0"/>
                  </a:moveTo>
                  <a:lnTo>
                    <a:pt x="1" y="4528"/>
                  </a:lnTo>
                  <a:lnTo>
                    <a:pt x="351" y="4562"/>
                  </a:lnTo>
                  <a:cubicBezTo>
                    <a:pt x="1407" y="4617"/>
                    <a:pt x="4606" y="4759"/>
                    <a:pt x="6974" y="4759"/>
                  </a:cubicBezTo>
                  <a:cubicBezTo>
                    <a:pt x="8204" y="4759"/>
                    <a:pt x="9209" y="4720"/>
                    <a:pt x="9575" y="4612"/>
                  </a:cubicBezTo>
                  <a:cubicBezTo>
                    <a:pt x="10761" y="4244"/>
                    <a:pt x="5849" y="3125"/>
                    <a:pt x="5849" y="3125"/>
                  </a:cubicBezTo>
                  <a:lnTo>
                    <a:pt x="5832" y="17"/>
                  </a:lnTo>
                  <a:lnTo>
                    <a:pt x="34"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4"/>
            <p:cNvSpPr/>
            <p:nvPr/>
          </p:nvSpPr>
          <p:spPr>
            <a:xfrm>
              <a:off x="5735959" y="4643035"/>
              <a:ext cx="319731" cy="31569"/>
            </a:xfrm>
            <a:custGeom>
              <a:avLst/>
              <a:gdLst/>
              <a:ahLst/>
              <a:cxnLst/>
              <a:rect l="l" t="t" r="r" b="b"/>
              <a:pathLst>
                <a:path w="9976" h="985" extrusionOk="0">
                  <a:moveTo>
                    <a:pt x="8255" y="1"/>
                  </a:moveTo>
                  <a:cubicBezTo>
                    <a:pt x="7904" y="17"/>
                    <a:pt x="7737" y="736"/>
                    <a:pt x="7737" y="736"/>
                  </a:cubicBezTo>
                  <a:lnTo>
                    <a:pt x="17" y="636"/>
                  </a:lnTo>
                  <a:lnTo>
                    <a:pt x="1" y="769"/>
                  </a:lnTo>
                  <a:cubicBezTo>
                    <a:pt x="1529" y="909"/>
                    <a:pt x="4066" y="985"/>
                    <a:pt x="6170" y="985"/>
                  </a:cubicBezTo>
                  <a:cubicBezTo>
                    <a:pt x="8093" y="985"/>
                    <a:pt x="9655" y="922"/>
                    <a:pt x="9758" y="786"/>
                  </a:cubicBezTo>
                  <a:cubicBezTo>
                    <a:pt x="9976" y="502"/>
                    <a:pt x="8255" y="1"/>
                    <a:pt x="82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4"/>
            <p:cNvSpPr/>
            <p:nvPr/>
          </p:nvSpPr>
          <p:spPr>
            <a:xfrm>
              <a:off x="5733267" y="4663387"/>
              <a:ext cx="315468" cy="5384"/>
            </a:xfrm>
            <a:custGeom>
              <a:avLst/>
              <a:gdLst/>
              <a:ahLst/>
              <a:cxnLst/>
              <a:rect l="l" t="t" r="r" b="b"/>
              <a:pathLst>
                <a:path w="9843" h="168" extrusionOk="0">
                  <a:moveTo>
                    <a:pt x="1" y="1"/>
                  </a:moveTo>
                  <a:cubicBezTo>
                    <a:pt x="34" y="17"/>
                    <a:pt x="68" y="17"/>
                    <a:pt x="101" y="17"/>
                  </a:cubicBezTo>
                  <a:lnTo>
                    <a:pt x="385" y="34"/>
                  </a:lnTo>
                  <a:lnTo>
                    <a:pt x="1438" y="84"/>
                  </a:lnTo>
                  <a:cubicBezTo>
                    <a:pt x="2323" y="118"/>
                    <a:pt x="3560" y="151"/>
                    <a:pt x="4913" y="168"/>
                  </a:cubicBezTo>
                  <a:cubicBezTo>
                    <a:pt x="6283" y="168"/>
                    <a:pt x="7503" y="151"/>
                    <a:pt x="8405" y="118"/>
                  </a:cubicBezTo>
                  <a:lnTo>
                    <a:pt x="9458" y="84"/>
                  </a:lnTo>
                  <a:lnTo>
                    <a:pt x="9742" y="68"/>
                  </a:lnTo>
                  <a:cubicBezTo>
                    <a:pt x="9775" y="68"/>
                    <a:pt x="9809" y="68"/>
                    <a:pt x="9842" y="51"/>
                  </a:cubicBezTo>
                  <a:lnTo>
                    <a:pt x="9458" y="51"/>
                  </a:lnTo>
                  <a:lnTo>
                    <a:pt x="8405" y="68"/>
                  </a:lnTo>
                  <a:cubicBezTo>
                    <a:pt x="7767" y="79"/>
                    <a:pt x="6971" y="91"/>
                    <a:pt x="6074" y="91"/>
                  </a:cubicBezTo>
                  <a:cubicBezTo>
                    <a:pt x="5703" y="91"/>
                    <a:pt x="5315" y="89"/>
                    <a:pt x="4913" y="84"/>
                  </a:cubicBezTo>
                  <a:cubicBezTo>
                    <a:pt x="3560" y="84"/>
                    <a:pt x="2340" y="51"/>
                    <a:pt x="1438" y="34"/>
                  </a:cubicBezTo>
                  <a:cubicBezTo>
                    <a:pt x="1020" y="17"/>
                    <a:pt x="669" y="17"/>
                    <a:pt x="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4"/>
            <p:cNvSpPr/>
            <p:nvPr/>
          </p:nvSpPr>
          <p:spPr>
            <a:xfrm>
              <a:off x="5982840" y="4640888"/>
              <a:ext cx="18749" cy="28973"/>
            </a:xfrm>
            <a:custGeom>
              <a:avLst/>
              <a:gdLst/>
              <a:ahLst/>
              <a:cxnLst/>
              <a:rect l="l" t="t" r="r" b="b"/>
              <a:pathLst>
                <a:path w="585" h="904" extrusionOk="0">
                  <a:moveTo>
                    <a:pt x="585" y="1"/>
                  </a:moveTo>
                  <a:lnTo>
                    <a:pt x="585" y="1"/>
                  </a:lnTo>
                  <a:cubicBezTo>
                    <a:pt x="234" y="151"/>
                    <a:pt x="0" y="519"/>
                    <a:pt x="34" y="903"/>
                  </a:cubicBezTo>
                  <a:cubicBezTo>
                    <a:pt x="100" y="536"/>
                    <a:pt x="301" y="218"/>
                    <a:pt x="5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4"/>
            <p:cNvSpPr/>
            <p:nvPr/>
          </p:nvSpPr>
          <p:spPr>
            <a:xfrm>
              <a:off x="5928195" y="4626369"/>
              <a:ext cx="11282" cy="15160"/>
            </a:xfrm>
            <a:custGeom>
              <a:avLst/>
              <a:gdLst/>
              <a:ahLst/>
              <a:cxnLst/>
              <a:rect l="l" t="t" r="r" b="b"/>
              <a:pathLst>
                <a:path w="352" h="473" extrusionOk="0">
                  <a:moveTo>
                    <a:pt x="330" y="1"/>
                  </a:moveTo>
                  <a:cubicBezTo>
                    <a:pt x="306" y="1"/>
                    <a:pt x="229" y="96"/>
                    <a:pt x="151" y="220"/>
                  </a:cubicBezTo>
                  <a:cubicBezTo>
                    <a:pt x="68" y="354"/>
                    <a:pt x="1" y="471"/>
                    <a:pt x="18" y="471"/>
                  </a:cubicBezTo>
                  <a:cubicBezTo>
                    <a:pt x="19" y="472"/>
                    <a:pt x="20" y="472"/>
                    <a:pt x="22" y="472"/>
                  </a:cubicBezTo>
                  <a:cubicBezTo>
                    <a:pt x="47" y="472"/>
                    <a:pt x="124" y="377"/>
                    <a:pt x="201" y="253"/>
                  </a:cubicBezTo>
                  <a:cubicBezTo>
                    <a:pt x="285" y="120"/>
                    <a:pt x="352" y="3"/>
                    <a:pt x="335" y="3"/>
                  </a:cubicBezTo>
                  <a:cubicBezTo>
                    <a:pt x="334" y="2"/>
                    <a:pt x="332" y="1"/>
                    <a:pt x="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4"/>
            <p:cNvSpPr/>
            <p:nvPr/>
          </p:nvSpPr>
          <p:spPr>
            <a:xfrm>
              <a:off x="5913740" y="4623132"/>
              <a:ext cx="12371" cy="10416"/>
            </a:xfrm>
            <a:custGeom>
              <a:avLst/>
              <a:gdLst/>
              <a:ahLst/>
              <a:cxnLst/>
              <a:rect l="l" t="t" r="r" b="b"/>
              <a:pathLst>
                <a:path w="386" h="325" extrusionOk="0">
                  <a:moveTo>
                    <a:pt x="361" y="1"/>
                  </a:moveTo>
                  <a:cubicBezTo>
                    <a:pt x="334" y="1"/>
                    <a:pt x="258" y="62"/>
                    <a:pt x="168" y="137"/>
                  </a:cubicBezTo>
                  <a:cubicBezTo>
                    <a:pt x="68" y="221"/>
                    <a:pt x="1" y="321"/>
                    <a:pt x="1" y="321"/>
                  </a:cubicBezTo>
                  <a:cubicBezTo>
                    <a:pt x="3" y="323"/>
                    <a:pt x="6" y="324"/>
                    <a:pt x="11" y="324"/>
                  </a:cubicBezTo>
                  <a:cubicBezTo>
                    <a:pt x="43" y="324"/>
                    <a:pt x="130" y="275"/>
                    <a:pt x="218" y="187"/>
                  </a:cubicBezTo>
                  <a:cubicBezTo>
                    <a:pt x="318" y="104"/>
                    <a:pt x="385" y="20"/>
                    <a:pt x="368" y="4"/>
                  </a:cubicBezTo>
                  <a:cubicBezTo>
                    <a:pt x="367" y="2"/>
                    <a:pt x="364" y="1"/>
                    <a:pt x="36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4"/>
            <p:cNvSpPr/>
            <p:nvPr/>
          </p:nvSpPr>
          <p:spPr>
            <a:xfrm>
              <a:off x="5904638" y="4615055"/>
              <a:ext cx="19326" cy="2436"/>
            </a:xfrm>
            <a:custGeom>
              <a:avLst/>
              <a:gdLst/>
              <a:ahLst/>
              <a:cxnLst/>
              <a:rect l="l" t="t" r="r" b="b"/>
              <a:pathLst>
                <a:path w="603" h="76" extrusionOk="0">
                  <a:moveTo>
                    <a:pt x="301" y="1"/>
                  </a:moveTo>
                  <a:cubicBezTo>
                    <a:pt x="201" y="1"/>
                    <a:pt x="101" y="13"/>
                    <a:pt x="1" y="38"/>
                  </a:cubicBezTo>
                  <a:cubicBezTo>
                    <a:pt x="101" y="63"/>
                    <a:pt x="201" y="76"/>
                    <a:pt x="301" y="76"/>
                  </a:cubicBezTo>
                  <a:cubicBezTo>
                    <a:pt x="402" y="76"/>
                    <a:pt x="502" y="63"/>
                    <a:pt x="602" y="38"/>
                  </a:cubicBezTo>
                  <a:cubicBezTo>
                    <a:pt x="502" y="13"/>
                    <a:pt x="402" y="1"/>
                    <a:pt x="3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4"/>
            <p:cNvSpPr/>
            <p:nvPr/>
          </p:nvSpPr>
          <p:spPr>
            <a:xfrm>
              <a:off x="5901433" y="4603421"/>
              <a:ext cx="21986" cy="3429"/>
            </a:xfrm>
            <a:custGeom>
              <a:avLst/>
              <a:gdLst/>
              <a:ahLst/>
              <a:cxnLst/>
              <a:rect l="l" t="t" r="r" b="b"/>
              <a:pathLst>
                <a:path w="686" h="107" extrusionOk="0">
                  <a:moveTo>
                    <a:pt x="0" y="0"/>
                  </a:moveTo>
                  <a:cubicBezTo>
                    <a:pt x="124" y="72"/>
                    <a:pt x="266" y="106"/>
                    <a:pt x="412" y="106"/>
                  </a:cubicBezTo>
                  <a:cubicBezTo>
                    <a:pt x="503" y="106"/>
                    <a:pt x="595" y="93"/>
                    <a:pt x="686" y="67"/>
                  </a:cubicBezTo>
                  <a:cubicBezTo>
                    <a:pt x="569" y="50"/>
                    <a:pt x="452" y="34"/>
                    <a:pt x="335" y="34"/>
                  </a:cubicBezTo>
                  <a:cubicBezTo>
                    <a:pt x="218" y="17"/>
                    <a:pt x="117"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4"/>
            <p:cNvSpPr/>
            <p:nvPr/>
          </p:nvSpPr>
          <p:spPr>
            <a:xfrm>
              <a:off x="5935182" y="4609062"/>
              <a:ext cx="35351" cy="19550"/>
            </a:xfrm>
            <a:custGeom>
              <a:avLst/>
              <a:gdLst/>
              <a:ahLst/>
              <a:cxnLst/>
              <a:rect l="l" t="t" r="r" b="b"/>
              <a:pathLst>
                <a:path w="1103" h="610" extrusionOk="0">
                  <a:moveTo>
                    <a:pt x="729" y="63"/>
                  </a:moveTo>
                  <a:cubicBezTo>
                    <a:pt x="821" y="63"/>
                    <a:pt x="912" y="85"/>
                    <a:pt x="1003" y="125"/>
                  </a:cubicBezTo>
                  <a:cubicBezTo>
                    <a:pt x="1053" y="175"/>
                    <a:pt x="1036" y="242"/>
                    <a:pt x="969" y="275"/>
                  </a:cubicBezTo>
                  <a:cubicBezTo>
                    <a:pt x="902" y="309"/>
                    <a:pt x="819" y="342"/>
                    <a:pt x="752" y="359"/>
                  </a:cubicBezTo>
                  <a:cubicBezTo>
                    <a:pt x="635" y="409"/>
                    <a:pt x="501" y="443"/>
                    <a:pt x="368" y="459"/>
                  </a:cubicBezTo>
                  <a:cubicBezTo>
                    <a:pt x="262" y="484"/>
                    <a:pt x="171" y="492"/>
                    <a:pt x="107" y="497"/>
                  </a:cubicBezTo>
                  <a:lnTo>
                    <a:pt x="107" y="497"/>
                  </a:lnTo>
                  <a:cubicBezTo>
                    <a:pt x="138" y="425"/>
                    <a:pt x="179" y="359"/>
                    <a:pt x="234" y="292"/>
                  </a:cubicBezTo>
                  <a:cubicBezTo>
                    <a:pt x="318" y="192"/>
                    <a:pt x="435" y="125"/>
                    <a:pt x="551" y="92"/>
                  </a:cubicBezTo>
                  <a:cubicBezTo>
                    <a:pt x="611" y="72"/>
                    <a:pt x="670" y="63"/>
                    <a:pt x="729" y="63"/>
                  </a:cubicBezTo>
                  <a:close/>
                  <a:moveTo>
                    <a:pt x="730" y="0"/>
                  </a:moveTo>
                  <a:cubicBezTo>
                    <a:pt x="525" y="0"/>
                    <a:pt x="322" y="93"/>
                    <a:pt x="201" y="259"/>
                  </a:cubicBezTo>
                  <a:cubicBezTo>
                    <a:pt x="137" y="339"/>
                    <a:pt x="103" y="419"/>
                    <a:pt x="71" y="499"/>
                  </a:cubicBezTo>
                  <a:lnTo>
                    <a:pt x="71" y="499"/>
                  </a:lnTo>
                  <a:cubicBezTo>
                    <a:pt x="26" y="501"/>
                    <a:pt x="0" y="502"/>
                    <a:pt x="0" y="509"/>
                  </a:cubicBezTo>
                  <a:cubicBezTo>
                    <a:pt x="23" y="512"/>
                    <a:pt x="45" y="515"/>
                    <a:pt x="67" y="516"/>
                  </a:cubicBezTo>
                  <a:lnTo>
                    <a:pt x="67" y="516"/>
                  </a:lnTo>
                  <a:cubicBezTo>
                    <a:pt x="65" y="548"/>
                    <a:pt x="51" y="579"/>
                    <a:pt x="67" y="610"/>
                  </a:cubicBezTo>
                  <a:cubicBezTo>
                    <a:pt x="76" y="578"/>
                    <a:pt x="86" y="548"/>
                    <a:pt x="98" y="519"/>
                  </a:cubicBezTo>
                  <a:lnTo>
                    <a:pt x="98" y="519"/>
                  </a:lnTo>
                  <a:cubicBezTo>
                    <a:pt x="130" y="521"/>
                    <a:pt x="161" y="522"/>
                    <a:pt x="192" y="522"/>
                  </a:cubicBezTo>
                  <a:cubicBezTo>
                    <a:pt x="255" y="522"/>
                    <a:pt x="318" y="518"/>
                    <a:pt x="384" y="509"/>
                  </a:cubicBezTo>
                  <a:cubicBezTo>
                    <a:pt x="518" y="493"/>
                    <a:pt x="652" y="459"/>
                    <a:pt x="769" y="426"/>
                  </a:cubicBezTo>
                  <a:cubicBezTo>
                    <a:pt x="852" y="409"/>
                    <a:pt x="936" y="376"/>
                    <a:pt x="1003" y="326"/>
                  </a:cubicBezTo>
                  <a:cubicBezTo>
                    <a:pt x="1053" y="309"/>
                    <a:pt x="1086" y="259"/>
                    <a:pt x="1103" y="225"/>
                  </a:cubicBezTo>
                  <a:cubicBezTo>
                    <a:pt x="1103" y="159"/>
                    <a:pt x="1086" y="108"/>
                    <a:pt x="1036" y="75"/>
                  </a:cubicBezTo>
                  <a:cubicBezTo>
                    <a:pt x="940" y="24"/>
                    <a:pt x="835" y="0"/>
                    <a:pt x="7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4"/>
            <p:cNvSpPr/>
            <p:nvPr/>
          </p:nvSpPr>
          <p:spPr>
            <a:xfrm>
              <a:off x="5922329" y="4602876"/>
              <a:ext cx="18236" cy="23076"/>
            </a:xfrm>
            <a:custGeom>
              <a:avLst/>
              <a:gdLst/>
              <a:ahLst/>
              <a:cxnLst/>
              <a:rect l="l" t="t" r="r" b="b"/>
              <a:pathLst>
                <a:path w="569" h="720" extrusionOk="0">
                  <a:moveTo>
                    <a:pt x="134" y="1"/>
                  </a:moveTo>
                  <a:cubicBezTo>
                    <a:pt x="50" y="17"/>
                    <a:pt x="0" y="101"/>
                    <a:pt x="17" y="168"/>
                  </a:cubicBezTo>
                  <a:cubicBezTo>
                    <a:pt x="34" y="235"/>
                    <a:pt x="50" y="285"/>
                    <a:pt x="84" y="335"/>
                  </a:cubicBezTo>
                  <a:cubicBezTo>
                    <a:pt x="134" y="418"/>
                    <a:pt x="184" y="502"/>
                    <a:pt x="251" y="569"/>
                  </a:cubicBezTo>
                  <a:cubicBezTo>
                    <a:pt x="318" y="636"/>
                    <a:pt x="384" y="686"/>
                    <a:pt x="468" y="719"/>
                  </a:cubicBezTo>
                  <a:cubicBezTo>
                    <a:pt x="485" y="702"/>
                    <a:pt x="401" y="652"/>
                    <a:pt x="301" y="535"/>
                  </a:cubicBezTo>
                  <a:cubicBezTo>
                    <a:pt x="234" y="468"/>
                    <a:pt x="184" y="385"/>
                    <a:pt x="134" y="301"/>
                  </a:cubicBezTo>
                  <a:cubicBezTo>
                    <a:pt x="84" y="235"/>
                    <a:pt x="50" y="84"/>
                    <a:pt x="150" y="67"/>
                  </a:cubicBezTo>
                  <a:cubicBezTo>
                    <a:pt x="234" y="67"/>
                    <a:pt x="334" y="151"/>
                    <a:pt x="384" y="235"/>
                  </a:cubicBezTo>
                  <a:cubicBezTo>
                    <a:pt x="451" y="301"/>
                    <a:pt x="485" y="385"/>
                    <a:pt x="501" y="468"/>
                  </a:cubicBezTo>
                  <a:cubicBezTo>
                    <a:pt x="501" y="552"/>
                    <a:pt x="501" y="636"/>
                    <a:pt x="501" y="719"/>
                  </a:cubicBezTo>
                  <a:cubicBezTo>
                    <a:pt x="551" y="652"/>
                    <a:pt x="568" y="552"/>
                    <a:pt x="551" y="468"/>
                  </a:cubicBezTo>
                  <a:cubicBezTo>
                    <a:pt x="535" y="368"/>
                    <a:pt x="501" y="268"/>
                    <a:pt x="451" y="184"/>
                  </a:cubicBezTo>
                  <a:cubicBezTo>
                    <a:pt x="384" y="84"/>
                    <a:pt x="267" y="1"/>
                    <a:pt x="1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4"/>
            <p:cNvSpPr/>
            <p:nvPr/>
          </p:nvSpPr>
          <p:spPr>
            <a:xfrm>
              <a:off x="5737016" y="4611434"/>
              <a:ext cx="66440" cy="54132"/>
            </a:xfrm>
            <a:custGeom>
              <a:avLst/>
              <a:gdLst/>
              <a:ahLst/>
              <a:cxnLst/>
              <a:rect l="l" t="t" r="r" b="b"/>
              <a:pathLst>
                <a:path w="2073" h="1689" extrusionOk="0">
                  <a:moveTo>
                    <a:pt x="435" y="1"/>
                  </a:moveTo>
                  <a:cubicBezTo>
                    <a:pt x="335" y="1"/>
                    <a:pt x="235" y="1"/>
                    <a:pt x="118" y="18"/>
                  </a:cubicBezTo>
                  <a:cubicBezTo>
                    <a:pt x="84" y="18"/>
                    <a:pt x="51" y="18"/>
                    <a:pt x="1" y="34"/>
                  </a:cubicBezTo>
                  <a:lnTo>
                    <a:pt x="18" y="34"/>
                  </a:lnTo>
                  <a:cubicBezTo>
                    <a:pt x="18" y="38"/>
                    <a:pt x="25" y="39"/>
                    <a:pt x="40" y="39"/>
                  </a:cubicBezTo>
                  <a:cubicBezTo>
                    <a:pt x="67" y="39"/>
                    <a:pt x="117" y="36"/>
                    <a:pt x="189" y="36"/>
                  </a:cubicBezTo>
                  <a:cubicBezTo>
                    <a:pt x="254" y="36"/>
                    <a:pt x="337" y="39"/>
                    <a:pt x="435" y="51"/>
                  </a:cubicBezTo>
                  <a:cubicBezTo>
                    <a:pt x="1137" y="135"/>
                    <a:pt x="1722" y="602"/>
                    <a:pt x="1956" y="1271"/>
                  </a:cubicBezTo>
                  <a:cubicBezTo>
                    <a:pt x="2039" y="1521"/>
                    <a:pt x="2039" y="1689"/>
                    <a:pt x="2056" y="1689"/>
                  </a:cubicBezTo>
                  <a:cubicBezTo>
                    <a:pt x="2073" y="1655"/>
                    <a:pt x="2073" y="1605"/>
                    <a:pt x="2056" y="1572"/>
                  </a:cubicBezTo>
                  <a:cubicBezTo>
                    <a:pt x="2056" y="1471"/>
                    <a:pt x="2023" y="1354"/>
                    <a:pt x="2006" y="1254"/>
                  </a:cubicBezTo>
                  <a:cubicBezTo>
                    <a:pt x="1789" y="552"/>
                    <a:pt x="1171" y="68"/>
                    <a:pt x="4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4"/>
            <p:cNvSpPr/>
            <p:nvPr/>
          </p:nvSpPr>
          <p:spPr>
            <a:xfrm>
              <a:off x="5754708" y="4535411"/>
              <a:ext cx="3237" cy="76600"/>
            </a:xfrm>
            <a:custGeom>
              <a:avLst/>
              <a:gdLst/>
              <a:ahLst/>
              <a:cxnLst/>
              <a:rect l="l" t="t" r="r" b="b"/>
              <a:pathLst>
                <a:path w="101" h="2390" extrusionOk="0">
                  <a:moveTo>
                    <a:pt x="67" y="0"/>
                  </a:moveTo>
                  <a:lnTo>
                    <a:pt x="67" y="0"/>
                  </a:lnTo>
                  <a:cubicBezTo>
                    <a:pt x="17" y="786"/>
                    <a:pt x="0" y="1588"/>
                    <a:pt x="34" y="2390"/>
                  </a:cubicBezTo>
                  <a:cubicBezTo>
                    <a:pt x="84" y="1588"/>
                    <a:pt x="101" y="802"/>
                    <a:pt x="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4"/>
            <p:cNvSpPr/>
            <p:nvPr/>
          </p:nvSpPr>
          <p:spPr>
            <a:xfrm>
              <a:off x="5826981" y="4648259"/>
              <a:ext cx="54132" cy="3397"/>
            </a:xfrm>
            <a:custGeom>
              <a:avLst/>
              <a:gdLst/>
              <a:ahLst/>
              <a:cxnLst/>
              <a:rect l="l" t="t" r="r" b="b"/>
              <a:pathLst>
                <a:path w="1689" h="106" extrusionOk="0">
                  <a:moveTo>
                    <a:pt x="43" y="0"/>
                  </a:moveTo>
                  <a:cubicBezTo>
                    <a:pt x="16" y="0"/>
                    <a:pt x="1" y="2"/>
                    <a:pt x="1" y="5"/>
                  </a:cubicBezTo>
                  <a:cubicBezTo>
                    <a:pt x="268" y="72"/>
                    <a:pt x="552" y="105"/>
                    <a:pt x="836" y="105"/>
                  </a:cubicBezTo>
                  <a:cubicBezTo>
                    <a:pt x="1120" y="105"/>
                    <a:pt x="1405" y="88"/>
                    <a:pt x="1689" y="38"/>
                  </a:cubicBezTo>
                  <a:cubicBezTo>
                    <a:pt x="1689" y="26"/>
                    <a:pt x="1636" y="23"/>
                    <a:pt x="1546" y="23"/>
                  </a:cubicBezTo>
                  <a:cubicBezTo>
                    <a:pt x="1448" y="23"/>
                    <a:pt x="1306" y="27"/>
                    <a:pt x="1138" y="27"/>
                  </a:cubicBezTo>
                  <a:cubicBezTo>
                    <a:pt x="1044" y="27"/>
                    <a:pt x="942" y="25"/>
                    <a:pt x="836" y="22"/>
                  </a:cubicBezTo>
                  <a:cubicBezTo>
                    <a:pt x="462" y="22"/>
                    <a:pt x="152" y="0"/>
                    <a:pt x="4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4"/>
            <p:cNvSpPr/>
            <p:nvPr/>
          </p:nvSpPr>
          <p:spPr>
            <a:xfrm>
              <a:off x="5790059" y="4648291"/>
              <a:ext cx="5897" cy="10865"/>
            </a:xfrm>
            <a:custGeom>
              <a:avLst/>
              <a:gdLst/>
              <a:ahLst/>
              <a:cxnLst/>
              <a:rect l="l" t="t" r="r" b="b"/>
              <a:pathLst>
                <a:path w="184" h="339" extrusionOk="0">
                  <a:moveTo>
                    <a:pt x="21" y="1"/>
                  </a:moveTo>
                  <a:cubicBezTo>
                    <a:pt x="18" y="1"/>
                    <a:pt x="17" y="2"/>
                    <a:pt x="17" y="4"/>
                  </a:cubicBezTo>
                  <a:cubicBezTo>
                    <a:pt x="0" y="21"/>
                    <a:pt x="34" y="87"/>
                    <a:pt x="84" y="171"/>
                  </a:cubicBezTo>
                  <a:cubicBezTo>
                    <a:pt x="117" y="254"/>
                    <a:pt x="134" y="338"/>
                    <a:pt x="150" y="338"/>
                  </a:cubicBezTo>
                  <a:cubicBezTo>
                    <a:pt x="184" y="338"/>
                    <a:pt x="184" y="238"/>
                    <a:pt x="134" y="138"/>
                  </a:cubicBezTo>
                  <a:cubicBezTo>
                    <a:pt x="105" y="50"/>
                    <a:pt x="37"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4"/>
            <p:cNvSpPr/>
            <p:nvPr/>
          </p:nvSpPr>
          <p:spPr>
            <a:xfrm>
              <a:off x="5776117" y="4631112"/>
              <a:ext cx="8077" cy="7275"/>
            </a:xfrm>
            <a:custGeom>
              <a:avLst/>
              <a:gdLst/>
              <a:ahLst/>
              <a:cxnLst/>
              <a:rect l="l" t="t" r="r" b="b"/>
              <a:pathLst>
                <a:path w="252" h="227" extrusionOk="0">
                  <a:moveTo>
                    <a:pt x="29" y="1"/>
                  </a:moveTo>
                  <a:cubicBezTo>
                    <a:pt x="24" y="1"/>
                    <a:pt x="20" y="2"/>
                    <a:pt x="17" y="5"/>
                  </a:cubicBezTo>
                  <a:cubicBezTo>
                    <a:pt x="1" y="22"/>
                    <a:pt x="34" y="72"/>
                    <a:pt x="101" y="139"/>
                  </a:cubicBezTo>
                  <a:cubicBezTo>
                    <a:pt x="156" y="194"/>
                    <a:pt x="200" y="227"/>
                    <a:pt x="223" y="227"/>
                  </a:cubicBezTo>
                  <a:cubicBezTo>
                    <a:pt x="228" y="227"/>
                    <a:pt x="232" y="225"/>
                    <a:pt x="235" y="222"/>
                  </a:cubicBezTo>
                  <a:cubicBezTo>
                    <a:pt x="251" y="206"/>
                    <a:pt x="218" y="156"/>
                    <a:pt x="151" y="89"/>
                  </a:cubicBezTo>
                  <a:cubicBezTo>
                    <a:pt x="96" y="33"/>
                    <a:pt x="52" y="1"/>
                    <a:pt x="2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4"/>
            <p:cNvSpPr/>
            <p:nvPr/>
          </p:nvSpPr>
          <p:spPr>
            <a:xfrm>
              <a:off x="5756855" y="4622235"/>
              <a:ext cx="11282" cy="4872"/>
            </a:xfrm>
            <a:custGeom>
              <a:avLst/>
              <a:gdLst/>
              <a:ahLst/>
              <a:cxnLst/>
              <a:rect l="l" t="t" r="r" b="b"/>
              <a:pathLst>
                <a:path w="352" h="152" extrusionOk="0">
                  <a:moveTo>
                    <a:pt x="103" y="1"/>
                  </a:moveTo>
                  <a:cubicBezTo>
                    <a:pt x="40" y="1"/>
                    <a:pt x="0" y="20"/>
                    <a:pt x="0" y="32"/>
                  </a:cubicBezTo>
                  <a:cubicBezTo>
                    <a:pt x="17" y="48"/>
                    <a:pt x="84" y="48"/>
                    <a:pt x="167" y="82"/>
                  </a:cubicBezTo>
                  <a:cubicBezTo>
                    <a:pt x="239" y="111"/>
                    <a:pt x="299" y="152"/>
                    <a:pt x="325" y="152"/>
                  </a:cubicBezTo>
                  <a:cubicBezTo>
                    <a:pt x="329" y="152"/>
                    <a:pt x="332" y="151"/>
                    <a:pt x="334" y="149"/>
                  </a:cubicBezTo>
                  <a:cubicBezTo>
                    <a:pt x="351" y="132"/>
                    <a:pt x="301" y="48"/>
                    <a:pt x="201" y="15"/>
                  </a:cubicBezTo>
                  <a:cubicBezTo>
                    <a:pt x="164" y="4"/>
                    <a:pt x="131" y="1"/>
                    <a:pt x="1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4"/>
            <p:cNvSpPr/>
            <p:nvPr/>
          </p:nvSpPr>
          <p:spPr>
            <a:xfrm>
              <a:off x="5742914" y="4619094"/>
              <a:ext cx="5929" cy="2949"/>
            </a:xfrm>
            <a:custGeom>
              <a:avLst/>
              <a:gdLst/>
              <a:ahLst/>
              <a:cxnLst/>
              <a:rect l="l" t="t" r="r" b="b"/>
              <a:pathLst>
                <a:path w="185" h="92" extrusionOk="0">
                  <a:moveTo>
                    <a:pt x="38" y="0"/>
                  </a:moveTo>
                  <a:cubicBezTo>
                    <a:pt x="22" y="0"/>
                    <a:pt x="9" y="4"/>
                    <a:pt x="1" y="13"/>
                  </a:cubicBezTo>
                  <a:cubicBezTo>
                    <a:pt x="1" y="29"/>
                    <a:pt x="34" y="63"/>
                    <a:pt x="84" y="79"/>
                  </a:cubicBezTo>
                  <a:cubicBezTo>
                    <a:pt x="109" y="88"/>
                    <a:pt x="130" y="92"/>
                    <a:pt x="147" y="92"/>
                  </a:cubicBezTo>
                  <a:cubicBezTo>
                    <a:pt x="164" y="92"/>
                    <a:pt x="176" y="88"/>
                    <a:pt x="185" y="79"/>
                  </a:cubicBezTo>
                  <a:cubicBezTo>
                    <a:pt x="185" y="63"/>
                    <a:pt x="151" y="29"/>
                    <a:pt x="101" y="13"/>
                  </a:cubicBezTo>
                  <a:cubicBezTo>
                    <a:pt x="76" y="4"/>
                    <a:pt x="55" y="0"/>
                    <a:pt x="3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4"/>
            <p:cNvSpPr/>
            <p:nvPr/>
          </p:nvSpPr>
          <p:spPr>
            <a:xfrm>
              <a:off x="5735959" y="4583069"/>
              <a:ext cx="187460" cy="24679"/>
            </a:xfrm>
            <a:custGeom>
              <a:avLst/>
              <a:gdLst/>
              <a:ahLst/>
              <a:cxnLst/>
              <a:rect l="l" t="t" r="r" b="b"/>
              <a:pathLst>
                <a:path w="5849" h="770" extrusionOk="0">
                  <a:moveTo>
                    <a:pt x="5832" y="0"/>
                  </a:moveTo>
                  <a:lnTo>
                    <a:pt x="1" y="401"/>
                  </a:lnTo>
                  <a:lnTo>
                    <a:pt x="51" y="769"/>
                  </a:lnTo>
                  <a:lnTo>
                    <a:pt x="5849" y="702"/>
                  </a:lnTo>
                  <a:lnTo>
                    <a:pt x="583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4"/>
            <p:cNvSpPr/>
            <p:nvPr/>
          </p:nvSpPr>
          <p:spPr>
            <a:xfrm>
              <a:off x="5512666" y="2842145"/>
              <a:ext cx="625488" cy="377004"/>
            </a:xfrm>
            <a:custGeom>
              <a:avLst/>
              <a:gdLst/>
              <a:ahLst/>
              <a:cxnLst/>
              <a:rect l="l" t="t" r="r" b="b"/>
              <a:pathLst>
                <a:path w="19516" h="11763" extrusionOk="0">
                  <a:moveTo>
                    <a:pt x="4896" y="0"/>
                  </a:moveTo>
                  <a:lnTo>
                    <a:pt x="0" y="2556"/>
                  </a:lnTo>
                  <a:lnTo>
                    <a:pt x="2323" y="9557"/>
                  </a:lnTo>
                  <a:cubicBezTo>
                    <a:pt x="2957" y="11445"/>
                    <a:pt x="4612" y="11763"/>
                    <a:pt x="6600" y="11763"/>
                  </a:cubicBezTo>
                  <a:lnTo>
                    <a:pt x="19516" y="11763"/>
                  </a:lnTo>
                  <a:lnTo>
                    <a:pt x="19516" y="8856"/>
                  </a:lnTo>
                  <a:lnTo>
                    <a:pt x="7719" y="7185"/>
                  </a:lnTo>
                  <a:lnTo>
                    <a:pt x="4896"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4"/>
            <p:cNvSpPr/>
            <p:nvPr/>
          </p:nvSpPr>
          <p:spPr>
            <a:xfrm>
              <a:off x="6138122" y="3025728"/>
              <a:ext cx="256560" cy="193422"/>
            </a:xfrm>
            <a:custGeom>
              <a:avLst/>
              <a:gdLst/>
              <a:ahLst/>
              <a:cxnLst/>
              <a:rect l="l" t="t" r="r" b="b"/>
              <a:pathLst>
                <a:path w="8005" h="6035" extrusionOk="0">
                  <a:moveTo>
                    <a:pt x="3778" y="1"/>
                  </a:moveTo>
                  <a:cubicBezTo>
                    <a:pt x="3501" y="1"/>
                    <a:pt x="2440" y="2041"/>
                    <a:pt x="2440" y="2041"/>
                  </a:cubicBezTo>
                  <a:lnTo>
                    <a:pt x="1421" y="2543"/>
                  </a:lnTo>
                  <a:lnTo>
                    <a:pt x="1" y="3128"/>
                  </a:lnTo>
                  <a:lnTo>
                    <a:pt x="1" y="6035"/>
                  </a:lnTo>
                  <a:lnTo>
                    <a:pt x="1571" y="5951"/>
                  </a:lnTo>
                  <a:lnTo>
                    <a:pt x="6584" y="4865"/>
                  </a:lnTo>
                  <a:cubicBezTo>
                    <a:pt x="6770" y="5040"/>
                    <a:pt x="6969" y="5097"/>
                    <a:pt x="7149" y="5097"/>
                  </a:cubicBezTo>
                  <a:cubicBezTo>
                    <a:pt x="7484" y="5097"/>
                    <a:pt x="7753" y="4899"/>
                    <a:pt x="7753" y="4899"/>
                  </a:cubicBezTo>
                  <a:lnTo>
                    <a:pt x="5832" y="3144"/>
                  </a:lnTo>
                  <a:lnTo>
                    <a:pt x="3777" y="2877"/>
                  </a:lnTo>
                  <a:lnTo>
                    <a:pt x="5364" y="2426"/>
                  </a:lnTo>
                  <a:cubicBezTo>
                    <a:pt x="5364" y="2426"/>
                    <a:pt x="6216" y="2810"/>
                    <a:pt x="6851" y="3144"/>
                  </a:cubicBezTo>
                  <a:cubicBezTo>
                    <a:pt x="7018" y="3232"/>
                    <a:pt x="7159" y="3267"/>
                    <a:pt x="7278" y="3267"/>
                  </a:cubicBezTo>
                  <a:cubicBezTo>
                    <a:pt x="7610" y="3267"/>
                    <a:pt x="7772" y="2996"/>
                    <a:pt x="7870" y="2860"/>
                  </a:cubicBezTo>
                  <a:cubicBezTo>
                    <a:pt x="8004" y="2676"/>
                    <a:pt x="5047" y="1306"/>
                    <a:pt x="5047" y="1306"/>
                  </a:cubicBezTo>
                  <a:lnTo>
                    <a:pt x="3677" y="1691"/>
                  </a:lnTo>
                  <a:cubicBezTo>
                    <a:pt x="4128" y="722"/>
                    <a:pt x="4061" y="87"/>
                    <a:pt x="3794" y="3"/>
                  </a:cubicBezTo>
                  <a:cubicBezTo>
                    <a:pt x="3789" y="1"/>
                    <a:pt x="3784" y="1"/>
                    <a:pt x="3778"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4"/>
            <p:cNvSpPr/>
            <p:nvPr/>
          </p:nvSpPr>
          <p:spPr>
            <a:xfrm>
              <a:off x="6261835" y="3148896"/>
              <a:ext cx="87304" cy="32819"/>
            </a:xfrm>
            <a:custGeom>
              <a:avLst/>
              <a:gdLst/>
              <a:ahLst/>
              <a:cxnLst/>
              <a:rect l="l" t="t" r="r" b="b"/>
              <a:pathLst>
                <a:path w="2724" h="1024" extrusionOk="0">
                  <a:moveTo>
                    <a:pt x="154" y="0"/>
                  </a:moveTo>
                  <a:cubicBezTo>
                    <a:pt x="66" y="0"/>
                    <a:pt x="17" y="6"/>
                    <a:pt x="17" y="20"/>
                  </a:cubicBezTo>
                  <a:cubicBezTo>
                    <a:pt x="0" y="53"/>
                    <a:pt x="685" y="170"/>
                    <a:pt x="1521" y="270"/>
                  </a:cubicBezTo>
                  <a:cubicBezTo>
                    <a:pt x="1705" y="287"/>
                    <a:pt x="1888" y="337"/>
                    <a:pt x="2055" y="404"/>
                  </a:cubicBezTo>
                  <a:cubicBezTo>
                    <a:pt x="2189" y="488"/>
                    <a:pt x="2306" y="588"/>
                    <a:pt x="2423" y="688"/>
                  </a:cubicBezTo>
                  <a:cubicBezTo>
                    <a:pt x="2581" y="860"/>
                    <a:pt x="2665" y="995"/>
                    <a:pt x="2707" y="1020"/>
                  </a:cubicBezTo>
                  <a:lnTo>
                    <a:pt x="2707" y="1020"/>
                  </a:lnTo>
                  <a:cubicBezTo>
                    <a:pt x="2673" y="870"/>
                    <a:pt x="2606" y="738"/>
                    <a:pt x="2507" y="621"/>
                  </a:cubicBezTo>
                  <a:cubicBezTo>
                    <a:pt x="2406" y="488"/>
                    <a:pt x="2273" y="371"/>
                    <a:pt x="2122" y="287"/>
                  </a:cubicBezTo>
                  <a:cubicBezTo>
                    <a:pt x="1939" y="187"/>
                    <a:pt x="1738" y="137"/>
                    <a:pt x="1538" y="120"/>
                  </a:cubicBezTo>
                  <a:cubicBezTo>
                    <a:pt x="926" y="47"/>
                    <a:pt x="395" y="0"/>
                    <a:pt x="154" y="0"/>
                  </a:cubicBezTo>
                  <a:close/>
                  <a:moveTo>
                    <a:pt x="2707" y="1020"/>
                  </a:moveTo>
                  <a:cubicBezTo>
                    <a:pt x="2707" y="1021"/>
                    <a:pt x="2707" y="1021"/>
                    <a:pt x="2707" y="1022"/>
                  </a:cubicBezTo>
                  <a:lnTo>
                    <a:pt x="2712" y="1022"/>
                  </a:lnTo>
                  <a:cubicBezTo>
                    <a:pt x="2710" y="1022"/>
                    <a:pt x="2708" y="1021"/>
                    <a:pt x="2707" y="1020"/>
                  </a:cubicBezTo>
                  <a:close/>
                  <a:moveTo>
                    <a:pt x="2712" y="1022"/>
                  </a:moveTo>
                  <a:cubicBezTo>
                    <a:pt x="2714" y="1023"/>
                    <a:pt x="2716" y="1023"/>
                    <a:pt x="2718" y="1023"/>
                  </a:cubicBezTo>
                  <a:cubicBezTo>
                    <a:pt x="2720" y="1023"/>
                    <a:pt x="2722" y="1023"/>
                    <a:pt x="2724" y="1022"/>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4"/>
            <p:cNvSpPr/>
            <p:nvPr/>
          </p:nvSpPr>
          <p:spPr>
            <a:xfrm>
              <a:off x="6270392" y="3175786"/>
              <a:ext cx="54132" cy="12307"/>
            </a:xfrm>
            <a:custGeom>
              <a:avLst/>
              <a:gdLst/>
              <a:ahLst/>
              <a:cxnLst/>
              <a:rect l="l" t="t" r="r" b="b"/>
              <a:pathLst>
                <a:path w="1689" h="384" extrusionOk="0">
                  <a:moveTo>
                    <a:pt x="588" y="1"/>
                  </a:moveTo>
                  <a:cubicBezTo>
                    <a:pt x="244" y="1"/>
                    <a:pt x="1" y="57"/>
                    <a:pt x="1" y="83"/>
                  </a:cubicBezTo>
                  <a:cubicBezTo>
                    <a:pt x="1" y="133"/>
                    <a:pt x="402" y="133"/>
                    <a:pt x="886" y="183"/>
                  </a:cubicBezTo>
                  <a:cubicBezTo>
                    <a:pt x="1120" y="200"/>
                    <a:pt x="1354" y="233"/>
                    <a:pt x="1488" y="250"/>
                  </a:cubicBezTo>
                  <a:cubicBezTo>
                    <a:pt x="1638" y="283"/>
                    <a:pt x="1638" y="384"/>
                    <a:pt x="1672" y="384"/>
                  </a:cubicBezTo>
                  <a:cubicBezTo>
                    <a:pt x="1672" y="384"/>
                    <a:pt x="1688" y="367"/>
                    <a:pt x="1672" y="300"/>
                  </a:cubicBezTo>
                  <a:cubicBezTo>
                    <a:pt x="1655" y="233"/>
                    <a:pt x="1605" y="183"/>
                    <a:pt x="1521" y="150"/>
                  </a:cubicBezTo>
                  <a:cubicBezTo>
                    <a:pt x="1321" y="83"/>
                    <a:pt x="1103" y="33"/>
                    <a:pt x="903" y="16"/>
                  </a:cubicBezTo>
                  <a:cubicBezTo>
                    <a:pt x="792" y="5"/>
                    <a:pt x="686" y="1"/>
                    <a:pt x="588"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4"/>
            <p:cNvSpPr/>
            <p:nvPr/>
          </p:nvSpPr>
          <p:spPr>
            <a:xfrm>
              <a:off x="5141015" y="1960162"/>
              <a:ext cx="320276" cy="516261"/>
            </a:xfrm>
            <a:custGeom>
              <a:avLst/>
              <a:gdLst/>
              <a:ahLst/>
              <a:cxnLst/>
              <a:rect l="l" t="t" r="r" b="b"/>
              <a:pathLst>
                <a:path w="9993" h="16108" extrusionOk="0">
                  <a:moveTo>
                    <a:pt x="9992" y="0"/>
                  </a:moveTo>
                  <a:lnTo>
                    <a:pt x="702" y="1320"/>
                  </a:lnTo>
                  <a:lnTo>
                    <a:pt x="0" y="15539"/>
                  </a:lnTo>
                  <a:lnTo>
                    <a:pt x="6082" y="16107"/>
                  </a:lnTo>
                  <a:lnTo>
                    <a:pt x="6416" y="12665"/>
                  </a:lnTo>
                  <a:cubicBezTo>
                    <a:pt x="6416" y="12665"/>
                    <a:pt x="6667" y="12726"/>
                    <a:pt x="7023" y="12726"/>
                  </a:cubicBezTo>
                  <a:cubicBezTo>
                    <a:pt x="7707" y="12726"/>
                    <a:pt x="8778" y="12502"/>
                    <a:pt x="9207" y="11195"/>
                  </a:cubicBezTo>
                  <a:cubicBezTo>
                    <a:pt x="9624" y="9942"/>
                    <a:pt x="9992" y="0"/>
                    <a:pt x="9992"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4"/>
            <p:cNvSpPr/>
            <p:nvPr/>
          </p:nvSpPr>
          <p:spPr>
            <a:xfrm>
              <a:off x="5081562" y="1900613"/>
              <a:ext cx="402195" cy="458700"/>
            </a:xfrm>
            <a:custGeom>
              <a:avLst/>
              <a:gdLst/>
              <a:ahLst/>
              <a:cxnLst/>
              <a:rect l="l" t="t" r="r" b="b"/>
              <a:pathLst>
                <a:path w="12549" h="14312" extrusionOk="0">
                  <a:moveTo>
                    <a:pt x="6330" y="1"/>
                  </a:moveTo>
                  <a:cubicBezTo>
                    <a:pt x="4946" y="1"/>
                    <a:pt x="946" y="432"/>
                    <a:pt x="285" y="5350"/>
                  </a:cubicBezTo>
                  <a:cubicBezTo>
                    <a:pt x="1" y="7455"/>
                    <a:pt x="1003" y="9143"/>
                    <a:pt x="1170" y="10430"/>
                  </a:cubicBezTo>
                  <a:cubicBezTo>
                    <a:pt x="1521" y="13120"/>
                    <a:pt x="1989" y="14256"/>
                    <a:pt x="1989" y="14256"/>
                  </a:cubicBezTo>
                  <a:lnTo>
                    <a:pt x="3309" y="14306"/>
                  </a:lnTo>
                  <a:cubicBezTo>
                    <a:pt x="3431" y="14309"/>
                    <a:pt x="3548" y="14311"/>
                    <a:pt x="3659" y="14311"/>
                  </a:cubicBezTo>
                  <a:cubicBezTo>
                    <a:pt x="4658" y="14311"/>
                    <a:pt x="5264" y="14137"/>
                    <a:pt x="6316" y="13070"/>
                  </a:cubicBezTo>
                  <a:cubicBezTo>
                    <a:pt x="7403" y="11967"/>
                    <a:pt x="7703" y="11349"/>
                    <a:pt x="8472" y="10196"/>
                  </a:cubicBezTo>
                  <a:cubicBezTo>
                    <a:pt x="8472" y="10196"/>
                    <a:pt x="7369" y="9544"/>
                    <a:pt x="7553" y="8575"/>
                  </a:cubicBezTo>
                  <a:cubicBezTo>
                    <a:pt x="7647" y="8064"/>
                    <a:pt x="8188" y="7739"/>
                    <a:pt x="8676" y="7739"/>
                  </a:cubicBezTo>
                  <a:cubicBezTo>
                    <a:pt x="9145" y="7739"/>
                    <a:pt x="9565" y="8038"/>
                    <a:pt x="9491" y="8759"/>
                  </a:cubicBezTo>
                  <a:cubicBezTo>
                    <a:pt x="9633" y="8750"/>
                    <a:pt x="9779" y="8746"/>
                    <a:pt x="9926" y="8746"/>
                  </a:cubicBezTo>
                  <a:cubicBezTo>
                    <a:pt x="10072" y="8746"/>
                    <a:pt x="10218" y="8750"/>
                    <a:pt x="10360" y="8759"/>
                  </a:cubicBezTo>
                  <a:lnTo>
                    <a:pt x="10694" y="5618"/>
                  </a:lnTo>
                  <a:cubicBezTo>
                    <a:pt x="10694" y="5618"/>
                    <a:pt x="12549" y="4849"/>
                    <a:pt x="12382" y="3512"/>
                  </a:cubicBezTo>
                  <a:cubicBezTo>
                    <a:pt x="11981" y="438"/>
                    <a:pt x="9775" y="104"/>
                    <a:pt x="6801" y="20"/>
                  </a:cubicBezTo>
                  <a:cubicBezTo>
                    <a:pt x="6801" y="20"/>
                    <a:pt x="6625" y="1"/>
                    <a:pt x="6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4"/>
            <p:cNvSpPr/>
            <p:nvPr/>
          </p:nvSpPr>
          <p:spPr>
            <a:xfrm>
              <a:off x="5338090" y="1906606"/>
              <a:ext cx="184768" cy="148904"/>
            </a:xfrm>
            <a:custGeom>
              <a:avLst/>
              <a:gdLst/>
              <a:ahLst/>
              <a:cxnLst/>
              <a:rect l="l" t="t" r="r" b="b"/>
              <a:pathLst>
                <a:path w="5765" h="4646" extrusionOk="0">
                  <a:moveTo>
                    <a:pt x="0" y="0"/>
                  </a:moveTo>
                  <a:lnTo>
                    <a:pt x="2490" y="1888"/>
                  </a:lnTo>
                  <a:cubicBezTo>
                    <a:pt x="2991" y="2740"/>
                    <a:pt x="3325" y="3676"/>
                    <a:pt x="3492" y="4645"/>
                  </a:cubicBezTo>
                  <a:lnTo>
                    <a:pt x="4628" y="4328"/>
                  </a:lnTo>
                  <a:cubicBezTo>
                    <a:pt x="4628" y="4060"/>
                    <a:pt x="4628" y="3810"/>
                    <a:pt x="4612" y="3559"/>
                  </a:cubicBezTo>
                  <a:lnTo>
                    <a:pt x="4612" y="3559"/>
                  </a:lnTo>
                  <a:lnTo>
                    <a:pt x="4879" y="4044"/>
                  </a:lnTo>
                  <a:lnTo>
                    <a:pt x="5531" y="3927"/>
                  </a:lnTo>
                  <a:cubicBezTo>
                    <a:pt x="5765" y="2657"/>
                    <a:pt x="4896" y="1387"/>
                    <a:pt x="3759" y="769"/>
                  </a:cubicBezTo>
                  <a:cubicBezTo>
                    <a:pt x="2623" y="151"/>
                    <a:pt x="1287" y="34"/>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4"/>
            <p:cNvSpPr/>
            <p:nvPr/>
          </p:nvSpPr>
          <p:spPr>
            <a:xfrm>
              <a:off x="5154924" y="1939682"/>
              <a:ext cx="71247" cy="176852"/>
            </a:xfrm>
            <a:custGeom>
              <a:avLst/>
              <a:gdLst/>
              <a:ahLst/>
              <a:cxnLst/>
              <a:rect l="l" t="t" r="r" b="b"/>
              <a:pathLst>
                <a:path w="2223" h="5518" extrusionOk="0">
                  <a:moveTo>
                    <a:pt x="2202" y="1"/>
                  </a:moveTo>
                  <a:cubicBezTo>
                    <a:pt x="2184" y="1"/>
                    <a:pt x="2105" y="48"/>
                    <a:pt x="1989" y="121"/>
                  </a:cubicBezTo>
                  <a:cubicBezTo>
                    <a:pt x="1822" y="255"/>
                    <a:pt x="1655" y="405"/>
                    <a:pt x="1504" y="572"/>
                  </a:cubicBezTo>
                  <a:cubicBezTo>
                    <a:pt x="452" y="1658"/>
                    <a:pt x="1" y="3162"/>
                    <a:pt x="235" y="4649"/>
                  </a:cubicBezTo>
                  <a:cubicBezTo>
                    <a:pt x="285" y="4866"/>
                    <a:pt x="335" y="5084"/>
                    <a:pt x="402" y="5284"/>
                  </a:cubicBezTo>
                  <a:cubicBezTo>
                    <a:pt x="418" y="5368"/>
                    <a:pt x="452" y="5451"/>
                    <a:pt x="502" y="5518"/>
                  </a:cubicBezTo>
                  <a:cubicBezTo>
                    <a:pt x="535" y="5501"/>
                    <a:pt x="418" y="5184"/>
                    <a:pt x="352" y="4632"/>
                  </a:cubicBezTo>
                  <a:cubicBezTo>
                    <a:pt x="168" y="3179"/>
                    <a:pt x="619" y="1725"/>
                    <a:pt x="1588" y="639"/>
                  </a:cubicBezTo>
                  <a:cubicBezTo>
                    <a:pt x="1939" y="221"/>
                    <a:pt x="2223" y="21"/>
                    <a:pt x="2206" y="4"/>
                  </a:cubicBezTo>
                  <a:cubicBezTo>
                    <a:pt x="2206" y="2"/>
                    <a:pt x="2205" y="1"/>
                    <a:pt x="220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4"/>
            <p:cNvSpPr/>
            <p:nvPr/>
          </p:nvSpPr>
          <p:spPr>
            <a:xfrm>
              <a:off x="5193480" y="1938207"/>
              <a:ext cx="31633" cy="162269"/>
            </a:xfrm>
            <a:custGeom>
              <a:avLst/>
              <a:gdLst/>
              <a:ahLst/>
              <a:cxnLst/>
              <a:rect l="l" t="t" r="r" b="b"/>
              <a:pathLst>
                <a:path w="987" h="5063" extrusionOk="0">
                  <a:moveTo>
                    <a:pt x="936" y="0"/>
                  </a:moveTo>
                  <a:lnTo>
                    <a:pt x="936" y="0"/>
                  </a:lnTo>
                  <a:cubicBezTo>
                    <a:pt x="786" y="217"/>
                    <a:pt x="669" y="434"/>
                    <a:pt x="586" y="685"/>
                  </a:cubicBezTo>
                  <a:cubicBezTo>
                    <a:pt x="101" y="1838"/>
                    <a:pt x="1" y="3108"/>
                    <a:pt x="251" y="4328"/>
                  </a:cubicBezTo>
                  <a:cubicBezTo>
                    <a:pt x="301" y="4595"/>
                    <a:pt x="385" y="4829"/>
                    <a:pt x="502" y="5063"/>
                  </a:cubicBezTo>
                  <a:cubicBezTo>
                    <a:pt x="552" y="5046"/>
                    <a:pt x="168" y="3927"/>
                    <a:pt x="301" y="2506"/>
                  </a:cubicBezTo>
                  <a:cubicBezTo>
                    <a:pt x="418" y="1069"/>
                    <a:pt x="987" y="33"/>
                    <a:pt x="93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4"/>
            <p:cNvSpPr/>
            <p:nvPr/>
          </p:nvSpPr>
          <p:spPr>
            <a:xfrm>
              <a:off x="5300592" y="1918368"/>
              <a:ext cx="158007" cy="111438"/>
            </a:xfrm>
            <a:custGeom>
              <a:avLst/>
              <a:gdLst/>
              <a:ahLst/>
              <a:cxnLst/>
              <a:rect l="l" t="t" r="r" b="b"/>
              <a:pathLst>
                <a:path w="4930" h="3477" extrusionOk="0">
                  <a:moveTo>
                    <a:pt x="970" y="1"/>
                  </a:moveTo>
                  <a:cubicBezTo>
                    <a:pt x="719" y="1"/>
                    <a:pt x="485" y="18"/>
                    <a:pt x="251" y="68"/>
                  </a:cubicBezTo>
                  <a:cubicBezTo>
                    <a:pt x="168" y="84"/>
                    <a:pt x="67" y="101"/>
                    <a:pt x="0" y="134"/>
                  </a:cubicBezTo>
                  <a:cubicBezTo>
                    <a:pt x="0" y="140"/>
                    <a:pt x="11" y="142"/>
                    <a:pt x="32" y="142"/>
                  </a:cubicBezTo>
                  <a:cubicBezTo>
                    <a:pt x="121" y="142"/>
                    <a:pt x="398" y="99"/>
                    <a:pt x="809" y="99"/>
                  </a:cubicBezTo>
                  <a:cubicBezTo>
                    <a:pt x="860" y="99"/>
                    <a:pt x="914" y="100"/>
                    <a:pt x="970" y="101"/>
                  </a:cubicBezTo>
                  <a:cubicBezTo>
                    <a:pt x="2540" y="168"/>
                    <a:pt x="3944" y="1120"/>
                    <a:pt x="4595" y="2574"/>
                  </a:cubicBezTo>
                  <a:cubicBezTo>
                    <a:pt x="4841" y="3097"/>
                    <a:pt x="4894" y="3477"/>
                    <a:pt x="4927" y="3477"/>
                  </a:cubicBezTo>
                  <a:cubicBezTo>
                    <a:pt x="4928" y="3477"/>
                    <a:pt x="4929" y="3477"/>
                    <a:pt x="4929" y="3476"/>
                  </a:cubicBezTo>
                  <a:cubicBezTo>
                    <a:pt x="4929" y="3393"/>
                    <a:pt x="4929" y="3309"/>
                    <a:pt x="4896" y="3209"/>
                  </a:cubicBezTo>
                  <a:cubicBezTo>
                    <a:pt x="4863" y="2975"/>
                    <a:pt x="4796" y="2741"/>
                    <a:pt x="4696" y="2524"/>
                  </a:cubicBezTo>
                  <a:cubicBezTo>
                    <a:pt x="4094" y="1003"/>
                    <a:pt x="2607" y="1"/>
                    <a:pt x="970"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4"/>
            <p:cNvSpPr/>
            <p:nvPr/>
          </p:nvSpPr>
          <p:spPr>
            <a:xfrm>
              <a:off x="5176366" y="1869877"/>
              <a:ext cx="46601" cy="44806"/>
            </a:xfrm>
            <a:custGeom>
              <a:avLst/>
              <a:gdLst/>
              <a:ahLst/>
              <a:cxnLst/>
              <a:rect l="l" t="t" r="r" b="b"/>
              <a:pathLst>
                <a:path w="1454" h="1398" extrusionOk="0">
                  <a:moveTo>
                    <a:pt x="42" y="1"/>
                  </a:moveTo>
                  <a:cubicBezTo>
                    <a:pt x="27" y="1"/>
                    <a:pt x="19" y="4"/>
                    <a:pt x="17" y="10"/>
                  </a:cubicBezTo>
                  <a:cubicBezTo>
                    <a:pt x="0" y="43"/>
                    <a:pt x="401" y="244"/>
                    <a:pt x="785" y="628"/>
                  </a:cubicBezTo>
                  <a:cubicBezTo>
                    <a:pt x="1162" y="1005"/>
                    <a:pt x="1362" y="1397"/>
                    <a:pt x="1401" y="1397"/>
                  </a:cubicBezTo>
                  <a:cubicBezTo>
                    <a:pt x="1402" y="1397"/>
                    <a:pt x="1403" y="1397"/>
                    <a:pt x="1404" y="1397"/>
                  </a:cubicBezTo>
                  <a:cubicBezTo>
                    <a:pt x="1454" y="1380"/>
                    <a:pt x="1303" y="929"/>
                    <a:pt x="902" y="528"/>
                  </a:cubicBezTo>
                  <a:cubicBezTo>
                    <a:pt x="536" y="161"/>
                    <a:pt x="144" y="1"/>
                    <a:pt x="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4"/>
            <p:cNvSpPr/>
            <p:nvPr/>
          </p:nvSpPr>
          <p:spPr>
            <a:xfrm>
              <a:off x="5215980" y="1870165"/>
              <a:ext cx="9679" cy="46665"/>
            </a:xfrm>
            <a:custGeom>
              <a:avLst/>
              <a:gdLst/>
              <a:ahLst/>
              <a:cxnLst/>
              <a:rect l="l" t="t" r="r" b="b"/>
              <a:pathLst>
                <a:path w="302" h="1456" extrusionOk="0">
                  <a:moveTo>
                    <a:pt x="214" y="0"/>
                  </a:moveTo>
                  <a:cubicBezTo>
                    <a:pt x="159" y="0"/>
                    <a:pt x="1" y="313"/>
                    <a:pt x="17" y="736"/>
                  </a:cubicBezTo>
                  <a:cubicBezTo>
                    <a:pt x="33" y="1159"/>
                    <a:pt x="224" y="1455"/>
                    <a:pt x="265" y="1455"/>
                  </a:cubicBezTo>
                  <a:cubicBezTo>
                    <a:pt x="266" y="1455"/>
                    <a:pt x="267" y="1455"/>
                    <a:pt x="268" y="1455"/>
                  </a:cubicBezTo>
                  <a:cubicBezTo>
                    <a:pt x="301" y="1438"/>
                    <a:pt x="184" y="1121"/>
                    <a:pt x="184" y="736"/>
                  </a:cubicBezTo>
                  <a:cubicBezTo>
                    <a:pt x="168" y="335"/>
                    <a:pt x="251" y="18"/>
                    <a:pt x="218" y="1"/>
                  </a:cubicBezTo>
                  <a:cubicBezTo>
                    <a:pt x="216" y="1"/>
                    <a:pt x="215" y="0"/>
                    <a:pt x="21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4"/>
            <p:cNvSpPr/>
            <p:nvPr/>
          </p:nvSpPr>
          <p:spPr>
            <a:xfrm>
              <a:off x="4884486" y="2421137"/>
              <a:ext cx="827403" cy="966692"/>
            </a:xfrm>
            <a:custGeom>
              <a:avLst/>
              <a:gdLst/>
              <a:ahLst/>
              <a:cxnLst/>
              <a:rect l="l" t="t" r="r" b="b"/>
              <a:pathLst>
                <a:path w="25816" h="30162" extrusionOk="0">
                  <a:moveTo>
                    <a:pt x="10274" y="0"/>
                  </a:moveTo>
                  <a:cubicBezTo>
                    <a:pt x="10173" y="0"/>
                    <a:pt x="10074" y="1"/>
                    <a:pt x="9976" y="3"/>
                  </a:cubicBezTo>
                  <a:cubicBezTo>
                    <a:pt x="6434" y="37"/>
                    <a:pt x="1237" y="2242"/>
                    <a:pt x="536" y="5717"/>
                  </a:cubicBezTo>
                  <a:cubicBezTo>
                    <a:pt x="1" y="8357"/>
                    <a:pt x="519" y="13019"/>
                    <a:pt x="519" y="18700"/>
                  </a:cubicBezTo>
                  <a:lnTo>
                    <a:pt x="970" y="29544"/>
                  </a:lnTo>
                  <a:lnTo>
                    <a:pt x="19082" y="30162"/>
                  </a:lnTo>
                  <a:lnTo>
                    <a:pt x="18514" y="14172"/>
                  </a:lnTo>
                  <a:lnTo>
                    <a:pt x="19500" y="17530"/>
                  </a:lnTo>
                  <a:lnTo>
                    <a:pt x="25816" y="14673"/>
                  </a:lnTo>
                  <a:cubicBezTo>
                    <a:pt x="25582" y="13971"/>
                    <a:pt x="24546" y="10830"/>
                    <a:pt x="22541" y="5851"/>
                  </a:cubicBezTo>
                  <a:cubicBezTo>
                    <a:pt x="21438" y="3077"/>
                    <a:pt x="18948" y="1089"/>
                    <a:pt x="16008" y="588"/>
                  </a:cubicBezTo>
                  <a:cubicBezTo>
                    <a:pt x="14053" y="257"/>
                    <a:pt x="11950" y="0"/>
                    <a:pt x="1027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4"/>
            <p:cNvSpPr/>
            <p:nvPr/>
          </p:nvSpPr>
          <p:spPr>
            <a:xfrm>
              <a:off x="4901633" y="2933680"/>
              <a:ext cx="430592" cy="480397"/>
            </a:xfrm>
            <a:custGeom>
              <a:avLst/>
              <a:gdLst/>
              <a:ahLst/>
              <a:cxnLst/>
              <a:rect l="l" t="t" r="r" b="b"/>
              <a:pathLst>
                <a:path w="13435" h="14989" extrusionOk="0">
                  <a:moveTo>
                    <a:pt x="8183" y="1"/>
                  </a:moveTo>
                  <a:cubicBezTo>
                    <a:pt x="7692" y="1"/>
                    <a:pt x="7194" y="39"/>
                    <a:pt x="6717" y="68"/>
                  </a:cubicBezTo>
                  <a:cubicBezTo>
                    <a:pt x="5180" y="159"/>
                    <a:pt x="3643" y="398"/>
                    <a:pt x="2122" y="398"/>
                  </a:cubicBezTo>
                  <a:cubicBezTo>
                    <a:pt x="1411" y="398"/>
                    <a:pt x="703" y="345"/>
                    <a:pt x="1" y="202"/>
                  </a:cubicBezTo>
                  <a:lnTo>
                    <a:pt x="1" y="202"/>
                  </a:lnTo>
                  <a:lnTo>
                    <a:pt x="2524" y="14989"/>
                  </a:lnTo>
                  <a:lnTo>
                    <a:pt x="13434" y="14337"/>
                  </a:lnTo>
                  <a:cubicBezTo>
                    <a:pt x="13217" y="10210"/>
                    <a:pt x="13050" y="7520"/>
                    <a:pt x="12098" y="3510"/>
                  </a:cubicBezTo>
                  <a:cubicBezTo>
                    <a:pt x="11864" y="2457"/>
                    <a:pt x="11513" y="1338"/>
                    <a:pt x="10661" y="670"/>
                  </a:cubicBezTo>
                  <a:cubicBezTo>
                    <a:pt x="9968" y="128"/>
                    <a:pt x="9086" y="1"/>
                    <a:pt x="8183"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4"/>
            <p:cNvSpPr/>
            <p:nvPr/>
          </p:nvSpPr>
          <p:spPr>
            <a:xfrm>
              <a:off x="4909133" y="2573310"/>
              <a:ext cx="680678" cy="4840"/>
            </a:xfrm>
            <a:custGeom>
              <a:avLst/>
              <a:gdLst/>
              <a:ahLst/>
              <a:cxnLst/>
              <a:rect l="l" t="t" r="r" b="b"/>
              <a:pathLst>
                <a:path w="21238" h="151" extrusionOk="0">
                  <a:moveTo>
                    <a:pt x="10627" y="0"/>
                  </a:moveTo>
                  <a:cubicBezTo>
                    <a:pt x="4746" y="0"/>
                    <a:pt x="0" y="34"/>
                    <a:pt x="0" y="67"/>
                  </a:cubicBezTo>
                  <a:cubicBezTo>
                    <a:pt x="0" y="117"/>
                    <a:pt x="4762" y="151"/>
                    <a:pt x="10627" y="151"/>
                  </a:cubicBezTo>
                  <a:cubicBezTo>
                    <a:pt x="16492" y="151"/>
                    <a:pt x="21237" y="117"/>
                    <a:pt x="21237" y="67"/>
                  </a:cubicBezTo>
                  <a:cubicBezTo>
                    <a:pt x="21237" y="34"/>
                    <a:pt x="16492" y="0"/>
                    <a:pt x="1062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4"/>
            <p:cNvSpPr/>
            <p:nvPr/>
          </p:nvSpPr>
          <p:spPr>
            <a:xfrm>
              <a:off x="4891986" y="2670774"/>
              <a:ext cx="740643" cy="4840"/>
            </a:xfrm>
            <a:custGeom>
              <a:avLst/>
              <a:gdLst/>
              <a:ahLst/>
              <a:cxnLst/>
              <a:rect l="l" t="t" r="r" b="b"/>
              <a:pathLst>
                <a:path w="23109" h="151" extrusionOk="0">
                  <a:moveTo>
                    <a:pt x="11546" y="0"/>
                  </a:moveTo>
                  <a:cubicBezTo>
                    <a:pt x="5164" y="0"/>
                    <a:pt x="1" y="34"/>
                    <a:pt x="1" y="67"/>
                  </a:cubicBezTo>
                  <a:cubicBezTo>
                    <a:pt x="1" y="117"/>
                    <a:pt x="5164" y="151"/>
                    <a:pt x="11546" y="151"/>
                  </a:cubicBezTo>
                  <a:cubicBezTo>
                    <a:pt x="17929" y="151"/>
                    <a:pt x="23109" y="117"/>
                    <a:pt x="23109" y="67"/>
                  </a:cubicBezTo>
                  <a:cubicBezTo>
                    <a:pt x="23109" y="34"/>
                    <a:pt x="17929" y="0"/>
                    <a:pt x="11546"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4"/>
            <p:cNvSpPr/>
            <p:nvPr/>
          </p:nvSpPr>
          <p:spPr>
            <a:xfrm>
              <a:off x="4895736" y="2792853"/>
              <a:ext cx="789904" cy="5384"/>
            </a:xfrm>
            <a:custGeom>
              <a:avLst/>
              <a:gdLst/>
              <a:ahLst/>
              <a:cxnLst/>
              <a:rect l="l" t="t" r="r" b="b"/>
              <a:pathLst>
                <a:path w="24646" h="168" extrusionOk="0">
                  <a:moveTo>
                    <a:pt x="12315" y="1"/>
                  </a:moveTo>
                  <a:cubicBezTo>
                    <a:pt x="5515" y="1"/>
                    <a:pt x="1" y="34"/>
                    <a:pt x="1" y="84"/>
                  </a:cubicBezTo>
                  <a:cubicBezTo>
                    <a:pt x="1" y="135"/>
                    <a:pt x="5515" y="168"/>
                    <a:pt x="12315" y="168"/>
                  </a:cubicBezTo>
                  <a:cubicBezTo>
                    <a:pt x="19132" y="168"/>
                    <a:pt x="24646" y="135"/>
                    <a:pt x="24646" y="84"/>
                  </a:cubicBezTo>
                  <a:cubicBezTo>
                    <a:pt x="24646" y="34"/>
                    <a:pt x="19132" y="1"/>
                    <a:pt x="12315"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4"/>
            <p:cNvSpPr/>
            <p:nvPr/>
          </p:nvSpPr>
          <p:spPr>
            <a:xfrm>
              <a:off x="5226684" y="2925123"/>
              <a:ext cx="246913" cy="4872"/>
            </a:xfrm>
            <a:custGeom>
              <a:avLst/>
              <a:gdLst/>
              <a:ahLst/>
              <a:cxnLst/>
              <a:rect l="l" t="t" r="r" b="b"/>
              <a:pathLst>
                <a:path w="7704" h="152" extrusionOk="0">
                  <a:moveTo>
                    <a:pt x="3844" y="1"/>
                  </a:moveTo>
                  <a:cubicBezTo>
                    <a:pt x="1722" y="1"/>
                    <a:pt x="1" y="34"/>
                    <a:pt x="1" y="68"/>
                  </a:cubicBezTo>
                  <a:cubicBezTo>
                    <a:pt x="1" y="118"/>
                    <a:pt x="1722" y="151"/>
                    <a:pt x="3844" y="151"/>
                  </a:cubicBezTo>
                  <a:cubicBezTo>
                    <a:pt x="5966" y="151"/>
                    <a:pt x="7703" y="118"/>
                    <a:pt x="7703" y="68"/>
                  </a:cubicBezTo>
                  <a:cubicBezTo>
                    <a:pt x="7703" y="34"/>
                    <a:pt x="5966" y="1"/>
                    <a:pt x="3844"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4"/>
            <p:cNvSpPr/>
            <p:nvPr/>
          </p:nvSpPr>
          <p:spPr>
            <a:xfrm>
              <a:off x="5226684" y="3066848"/>
              <a:ext cx="258163" cy="5256"/>
            </a:xfrm>
            <a:custGeom>
              <a:avLst/>
              <a:gdLst/>
              <a:ahLst/>
              <a:cxnLst/>
              <a:rect l="l" t="t" r="r" b="b"/>
              <a:pathLst>
                <a:path w="8055" h="164" extrusionOk="0">
                  <a:moveTo>
                    <a:pt x="2461" y="0"/>
                  </a:moveTo>
                  <a:cubicBezTo>
                    <a:pt x="1016" y="0"/>
                    <a:pt x="1" y="19"/>
                    <a:pt x="1" y="57"/>
                  </a:cubicBezTo>
                  <a:cubicBezTo>
                    <a:pt x="1" y="90"/>
                    <a:pt x="1805" y="140"/>
                    <a:pt x="4027" y="157"/>
                  </a:cubicBezTo>
                  <a:cubicBezTo>
                    <a:pt x="4623" y="161"/>
                    <a:pt x="5188" y="164"/>
                    <a:pt x="5697" y="164"/>
                  </a:cubicBezTo>
                  <a:cubicBezTo>
                    <a:pt x="7087" y="164"/>
                    <a:pt x="8054" y="148"/>
                    <a:pt x="8054" y="124"/>
                  </a:cubicBezTo>
                  <a:cubicBezTo>
                    <a:pt x="8054" y="73"/>
                    <a:pt x="6250" y="23"/>
                    <a:pt x="4027" y="7"/>
                  </a:cubicBezTo>
                  <a:cubicBezTo>
                    <a:pt x="3472" y="2"/>
                    <a:pt x="2942" y="0"/>
                    <a:pt x="246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4"/>
            <p:cNvSpPr/>
            <p:nvPr/>
          </p:nvSpPr>
          <p:spPr>
            <a:xfrm>
              <a:off x="5232037" y="3181106"/>
              <a:ext cx="258676" cy="6666"/>
            </a:xfrm>
            <a:custGeom>
              <a:avLst/>
              <a:gdLst/>
              <a:ahLst/>
              <a:cxnLst/>
              <a:rect l="l" t="t" r="r" b="b"/>
              <a:pathLst>
                <a:path w="8071" h="208" extrusionOk="0">
                  <a:moveTo>
                    <a:pt x="4028" y="1"/>
                  </a:moveTo>
                  <a:cubicBezTo>
                    <a:pt x="2925" y="1"/>
                    <a:pt x="1906" y="34"/>
                    <a:pt x="1187" y="67"/>
                  </a:cubicBezTo>
                  <a:cubicBezTo>
                    <a:pt x="819" y="101"/>
                    <a:pt x="519" y="117"/>
                    <a:pt x="318" y="134"/>
                  </a:cubicBezTo>
                  <a:cubicBezTo>
                    <a:pt x="218" y="134"/>
                    <a:pt x="118" y="151"/>
                    <a:pt x="1" y="184"/>
                  </a:cubicBezTo>
                  <a:cubicBezTo>
                    <a:pt x="83" y="196"/>
                    <a:pt x="158" y="208"/>
                    <a:pt x="230" y="208"/>
                  </a:cubicBezTo>
                  <a:cubicBezTo>
                    <a:pt x="259" y="208"/>
                    <a:pt x="289" y="206"/>
                    <a:pt x="318" y="201"/>
                  </a:cubicBezTo>
                  <a:cubicBezTo>
                    <a:pt x="569" y="201"/>
                    <a:pt x="853" y="184"/>
                    <a:pt x="1187" y="184"/>
                  </a:cubicBezTo>
                  <a:cubicBezTo>
                    <a:pt x="1922" y="168"/>
                    <a:pt x="2925" y="151"/>
                    <a:pt x="4028" y="151"/>
                  </a:cubicBezTo>
                  <a:cubicBezTo>
                    <a:pt x="5147" y="151"/>
                    <a:pt x="6150" y="168"/>
                    <a:pt x="6885" y="184"/>
                  </a:cubicBezTo>
                  <a:cubicBezTo>
                    <a:pt x="7219" y="201"/>
                    <a:pt x="7503" y="201"/>
                    <a:pt x="7737" y="201"/>
                  </a:cubicBezTo>
                  <a:cubicBezTo>
                    <a:pt x="7771" y="206"/>
                    <a:pt x="7804" y="208"/>
                    <a:pt x="7836" y="208"/>
                  </a:cubicBezTo>
                  <a:cubicBezTo>
                    <a:pt x="7914" y="208"/>
                    <a:pt x="7988" y="196"/>
                    <a:pt x="8071" y="184"/>
                  </a:cubicBezTo>
                  <a:lnTo>
                    <a:pt x="8054" y="184"/>
                  </a:lnTo>
                  <a:cubicBezTo>
                    <a:pt x="7954" y="168"/>
                    <a:pt x="7854" y="151"/>
                    <a:pt x="7754" y="151"/>
                  </a:cubicBezTo>
                  <a:cubicBezTo>
                    <a:pt x="7553" y="117"/>
                    <a:pt x="7252" y="101"/>
                    <a:pt x="6885" y="84"/>
                  </a:cubicBezTo>
                  <a:cubicBezTo>
                    <a:pt x="6150" y="34"/>
                    <a:pt x="5147" y="1"/>
                    <a:pt x="402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4"/>
            <p:cNvSpPr/>
            <p:nvPr/>
          </p:nvSpPr>
          <p:spPr>
            <a:xfrm>
              <a:off x="5234184" y="3279115"/>
              <a:ext cx="254413" cy="4840"/>
            </a:xfrm>
            <a:custGeom>
              <a:avLst/>
              <a:gdLst/>
              <a:ahLst/>
              <a:cxnLst/>
              <a:rect l="l" t="t" r="r" b="b"/>
              <a:pathLst>
                <a:path w="7938" h="151" extrusionOk="0">
                  <a:moveTo>
                    <a:pt x="3977" y="0"/>
                  </a:moveTo>
                  <a:cubicBezTo>
                    <a:pt x="1772" y="0"/>
                    <a:pt x="1" y="34"/>
                    <a:pt x="1" y="67"/>
                  </a:cubicBezTo>
                  <a:cubicBezTo>
                    <a:pt x="1" y="117"/>
                    <a:pt x="1772" y="151"/>
                    <a:pt x="3977" y="151"/>
                  </a:cubicBezTo>
                  <a:cubicBezTo>
                    <a:pt x="6166" y="151"/>
                    <a:pt x="7937" y="117"/>
                    <a:pt x="7937" y="67"/>
                  </a:cubicBezTo>
                  <a:cubicBezTo>
                    <a:pt x="7937" y="34"/>
                    <a:pt x="6166" y="0"/>
                    <a:pt x="397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4"/>
            <p:cNvSpPr/>
            <p:nvPr/>
          </p:nvSpPr>
          <p:spPr>
            <a:xfrm>
              <a:off x="5006597" y="2477449"/>
              <a:ext cx="499115" cy="4840"/>
            </a:xfrm>
            <a:custGeom>
              <a:avLst/>
              <a:gdLst/>
              <a:ahLst/>
              <a:cxnLst/>
              <a:rect l="l" t="t" r="r" b="b"/>
              <a:pathLst>
                <a:path w="15573" h="151" extrusionOk="0">
                  <a:moveTo>
                    <a:pt x="7787" y="1"/>
                  </a:moveTo>
                  <a:cubicBezTo>
                    <a:pt x="3493" y="1"/>
                    <a:pt x="0" y="34"/>
                    <a:pt x="0" y="84"/>
                  </a:cubicBezTo>
                  <a:cubicBezTo>
                    <a:pt x="0" y="117"/>
                    <a:pt x="3493" y="151"/>
                    <a:pt x="7787" y="151"/>
                  </a:cubicBezTo>
                  <a:cubicBezTo>
                    <a:pt x="12097" y="151"/>
                    <a:pt x="15573" y="117"/>
                    <a:pt x="15573" y="84"/>
                  </a:cubicBezTo>
                  <a:cubicBezTo>
                    <a:pt x="15573" y="34"/>
                    <a:pt x="12097" y="1"/>
                    <a:pt x="77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4"/>
            <p:cNvSpPr/>
            <p:nvPr/>
          </p:nvSpPr>
          <p:spPr>
            <a:xfrm>
              <a:off x="5417862" y="2497800"/>
              <a:ext cx="74997" cy="373286"/>
            </a:xfrm>
            <a:custGeom>
              <a:avLst/>
              <a:gdLst/>
              <a:ahLst/>
              <a:cxnLst/>
              <a:rect l="l" t="t" r="r" b="b"/>
              <a:pathLst>
                <a:path w="2340" h="11647" extrusionOk="0">
                  <a:moveTo>
                    <a:pt x="2340" y="0"/>
                  </a:moveTo>
                  <a:cubicBezTo>
                    <a:pt x="2290" y="0"/>
                    <a:pt x="2240" y="0"/>
                    <a:pt x="2206" y="17"/>
                  </a:cubicBezTo>
                  <a:cubicBezTo>
                    <a:pt x="2072" y="34"/>
                    <a:pt x="1956" y="51"/>
                    <a:pt x="1839" y="101"/>
                  </a:cubicBezTo>
                  <a:cubicBezTo>
                    <a:pt x="1387" y="268"/>
                    <a:pt x="1003" y="552"/>
                    <a:pt x="719" y="936"/>
                  </a:cubicBezTo>
                  <a:cubicBezTo>
                    <a:pt x="301" y="1504"/>
                    <a:pt x="67" y="2173"/>
                    <a:pt x="34" y="2874"/>
                  </a:cubicBezTo>
                  <a:cubicBezTo>
                    <a:pt x="1" y="3726"/>
                    <a:pt x="67" y="4562"/>
                    <a:pt x="218" y="5397"/>
                  </a:cubicBezTo>
                  <a:cubicBezTo>
                    <a:pt x="468" y="6901"/>
                    <a:pt x="836" y="8388"/>
                    <a:pt x="1287" y="9842"/>
                  </a:cubicBezTo>
                  <a:cubicBezTo>
                    <a:pt x="1454" y="10393"/>
                    <a:pt x="1588" y="10844"/>
                    <a:pt x="1688" y="11162"/>
                  </a:cubicBezTo>
                  <a:cubicBezTo>
                    <a:pt x="1738" y="11329"/>
                    <a:pt x="1805" y="11479"/>
                    <a:pt x="1872" y="11646"/>
                  </a:cubicBezTo>
                  <a:cubicBezTo>
                    <a:pt x="1839" y="11479"/>
                    <a:pt x="1805" y="11312"/>
                    <a:pt x="1755" y="11145"/>
                  </a:cubicBezTo>
                  <a:cubicBezTo>
                    <a:pt x="1655" y="10811"/>
                    <a:pt x="1538" y="10360"/>
                    <a:pt x="1387" y="9808"/>
                  </a:cubicBezTo>
                  <a:cubicBezTo>
                    <a:pt x="970" y="8355"/>
                    <a:pt x="636" y="6868"/>
                    <a:pt x="368" y="5364"/>
                  </a:cubicBezTo>
                  <a:cubicBezTo>
                    <a:pt x="218" y="4545"/>
                    <a:pt x="168" y="3710"/>
                    <a:pt x="184" y="2891"/>
                  </a:cubicBezTo>
                  <a:cubicBezTo>
                    <a:pt x="201" y="2206"/>
                    <a:pt x="418" y="1554"/>
                    <a:pt x="803" y="1003"/>
                  </a:cubicBezTo>
                  <a:cubicBezTo>
                    <a:pt x="1070" y="619"/>
                    <a:pt x="1438" y="335"/>
                    <a:pt x="1855" y="151"/>
                  </a:cubicBezTo>
                  <a:cubicBezTo>
                    <a:pt x="2156" y="34"/>
                    <a:pt x="2340" y="17"/>
                    <a:pt x="23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4"/>
            <p:cNvSpPr/>
            <p:nvPr/>
          </p:nvSpPr>
          <p:spPr>
            <a:xfrm>
              <a:off x="5501417" y="2864100"/>
              <a:ext cx="204062" cy="92112"/>
            </a:xfrm>
            <a:custGeom>
              <a:avLst/>
              <a:gdLst/>
              <a:ahLst/>
              <a:cxnLst/>
              <a:rect l="l" t="t" r="r" b="b"/>
              <a:pathLst>
                <a:path w="6367" h="2874" extrusionOk="0">
                  <a:moveTo>
                    <a:pt x="6366" y="0"/>
                  </a:moveTo>
                  <a:lnTo>
                    <a:pt x="6366" y="0"/>
                  </a:lnTo>
                  <a:cubicBezTo>
                    <a:pt x="6032" y="117"/>
                    <a:pt x="5731" y="251"/>
                    <a:pt x="5430" y="418"/>
                  </a:cubicBezTo>
                  <a:cubicBezTo>
                    <a:pt x="4846" y="685"/>
                    <a:pt x="4060" y="1053"/>
                    <a:pt x="3192" y="1437"/>
                  </a:cubicBezTo>
                  <a:cubicBezTo>
                    <a:pt x="2306" y="1838"/>
                    <a:pt x="1504" y="2189"/>
                    <a:pt x="936" y="2440"/>
                  </a:cubicBezTo>
                  <a:cubicBezTo>
                    <a:pt x="618" y="2556"/>
                    <a:pt x="301" y="2707"/>
                    <a:pt x="0" y="2874"/>
                  </a:cubicBezTo>
                  <a:cubicBezTo>
                    <a:pt x="334" y="2790"/>
                    <a:pt x="652" y="2673"/>
                    <a:pt x="969" y="2540"/>
                  </a:cubicBezTo>
                  <a:cubicBezTo>
                    <a:pt x="1571" y="2306"/>
                    <a:pt x="2373" y="1988"/>
                    <a:pt x="3258" y="1587"/>
                  </a:cubicBezTo>
                  <a:cubicBezTo>
                    <a:pt x="4127" y="1186"/>
                    <a:pt x="4912" y="802"/>
                    <a:pt x="5481" y="501"/>
                  </a:cubicBezTo>
                  <a:cubicBezTo>
                    <a:pt x="5781" y="368"/>
                    <a:pt x="6082" y="201"/>
                    <a:pt x="636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4"/>
            <p:cNvSpPr/>
            <p:nvPr/>
          </p:nvSpPr>
          <p:spPr>
            <a:xfrm>
              <a:off x="5094959" y="3373342"/>
              <a:ext cx="895413" cy="1225816"/>
            </a:xfrm>
            <a:custGeom>
              <a:avLst/>
              <a:gdLst/>
              <a:ahLst/>
              <a:cxnLst/>
              <a:rect l="l" t="t" r="r" b="b"/>
              <a:pathLst>
                <a:path w="27938" h="38247" extrusionOk="0">
                  <a:moveTo>
                    <a:pt x="17" y="1"/>
                  </a:moveTo>
                  <a:lnTo>
                    <a:pt x="0" y="8522"/>
                  </a:lnTo>
                  <a:lnTo>
                    <a:pt x="19249" y="9023"/>
                  </a:lnTo>
                  <a:lnTo>
                    <a:pt x="18630" y="37963"/>
                  </a:lnTo>
                  <a:lnTo>
                    <a:pt x="26985" y="38247"/>
                  </a:lnTo>
                  <a:lnTo>
                    <a:pt x="27887" y="7319"/>
                  </a:lnTo>
                  <a:cubicBezTo>
                    <a:pt x="27937" y="3810"/>
                    <a:pt x="25163" y="903"/>
                    <a:pt x="21655" y="769"/>
                  </a:cubicBezTo>
                  <a:lnTo>
                    <a:pt x="1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4"/>
            <p:cNvSpPr/>
            <p:nvPr/>
          </p:nvSpPr>
          <p:spPr>
            <a:xfrm>
              <a:off x="4808464" y="3373342"/>
              <a:ext cx="895381" cy="1225816"/>
            </a:xfrm>
            <a:custGeom>
              <a:avLst/>
              <a:gdLst/>
              <a:ahLst/>
              <a:cxnLst/>
              <a:rect l="l" t="t" r="r" b="b"/>
              <a:pathLst>
                <a:path w="27937" h="38247" extrusionOk="0">
                  <a:moveTo>
                    <a:pt x="0" y="1"/>
                  </a:moveTo>
                  <a:lnTo>
                    <a:pt x="0" y="8506"/>
                  </a:lnTo>
                  <a:lnTo>
                    <a:pt x="19232" y="9023"/>
                  </a:lnTo>
                  <a:lnTo>
                    <a:pt x="18513" y="37562"/>
                  </a:lnTo>
                  <a:lnTo>
                    <a:pt x="26985" y="38247"/>
                  </a:lnTo>
                  <a:lnTo>
                    <a:pt x="27887" y="7319"/>
                  </a:lnTo>
                  <a:cubicBezTo>
                    <a:pt x="27937" y="3810"/>
                    <a:pt x="25163" y="903"/>
                    <a:pt x="21655" y="769"/>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4"/>
            <p:cNvSpPr/>
            <p:nvPr/>
          </p:nvSpPr>
          <p:spPr>
            <a:xfrm>
              <a:off x="5259343" y="3733744"/>
              <a:ext cx="68587" cy="817211"/>
            </a:xfrm>
            <a:custGeom>
              <a:avLst/>
              <a:gdLst/>
              <a:ahLst/>
              <a:cxnLst/>
              <a:rect l="l" t="t" r="r" b="b"/>
              <a:pathLst>
                <a:path w="2140" h="25498" extrusionOk="0">
                  <a:moveTo>
                    <a:pt x="1" y="1"/>
                  </a:moveTo>
                  <a:lnTo>
                    <a:pt x="1" y="25498"/>
                  </a:lnTo>
                  <a:lnTo>
                    <a:pt x="2140" y="25498"/>
                  </a:lnTo>
                  <a:lnTo>
                    <a:pt x="214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4"/>
            <p:cNvSpPr/>
            <p:nvPr/>
          </p:nvSpPr>
          <p:spPr>
            <a:xfrm>
              <a:off x="4686898" y="2876407"/>
              <a:ext cx="544113" cy="808109"/>
            </a:xfrm>
            <a:custGeom>
              <a:avLst/>
              <a:gdLst/>
              <a:ahLst/>
              <a:cxnLst/>
              <a:rect l="l" t="t" r="r" b="b"/>
              <a:pathLst>
                <a:path w="16977" h="25214" extrusionOk="0">
                  <a:moveTo>
                    <a:pt x="1989" y="0"/>
                  </a:moveTo>
                  <a:cubicBezTo>
                    <a:pt x="886" y="0"/>
                    <a:pt x="0" y="886"/>
                    <a:pt x="0" y="1989"/>
                  </a:cubicBezTo>
                  <a:lnTo>
                    <a:pt x="0" y="20752"/>
                  </a:lnTo>
                  <a:cubicBezTo>
                    <a:pt x="0" y="23225"/>
                    <a:pt x="2005" y="25214"/>
                    <a:pt x="4462" y="25214"/>
                  </a:cubicBezTo>
                  <a:lnTo>
                    <a:pt x="16976" y="25214"/>
                  </a:lnTo>
                  <a:lnTo>
                    <a:pt x="16976" y="1989"/>
                  </a:lnTo>
                  <a:cubicBezTo>
                    <a:pt x="16976" y="886"/>
                    <a:pt x="16074" y="0"/>
                    <a:pt x="1498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4"/>
            <p:cNvSpPr/>
            <p:nvPr/>
          </p:nvSpPr>
          <p:spPr>
            <a:xfrm>
              <a:off x="4794009" y="3627723"/>
              <a:ext cx="976243" cy="106053"/>
            </a:xfrm>
            <a:custGeom>
              <a:avLst/>
              <a:gdLst/>
              <a:ahLst/>
              <a:cxnLst/>
              <a:rect l="l" t="t" r="r" b="b"/>
              <a:pathLst>
                <a:path w="30460" h="3309" extrusionOk="0">
                  <a:moveTo>
                    <a:pt x="3308" y="0"/>
                  </a:moveTo>
                  <a:cubicBezTo>
                    <a:pt x="1487" y="0"/>
                    <a:pt x="0" y="1471"/>
                    <a:pt x="0" y="3309"/>
                  </a:cubicBezTo>
                  <a:lnTo>
                    <a:pt x="30460" y="3309"/>
                  </a:lnTo>
                  <a:cubicBezTo>
                    <a:pt x="30460" y="1471"/>
                    <a:pt x="28973" y="0"/>
                    <a:pt x="2715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4"/>
            <p:cNvSpPr/>
            <p:nvPr/>
          </p:nvSpPr>
          <p:spPr>
            <a:xfrm>
              <a:off x="4820771" y="3613268"/>
              <a:ext cx="410240" cy="74132"/>
            </a:xfrm>
            <a:custGeom>
              <a:avLst/>
              <a:gdLst/>
              <a:ahLst/>
              <a:cxnLst/>
              <a:rect l="l" t="t" r="r" b="b"/>
              <a:pathLst>
                <a:path w="12800" h="2313" extrusionOk="0">
                  <a:moveTo>
                    <a:pt x="12799" y="0"/>
                  </a:moveTo>
                  <a:cubicBezTo>
                    <a:pt x="12783" y="0"/>
                    <a:pt x="12783" y="201"/>
                    <a:pt x="12699" y="552"/>
                  </a:cubicBezTo>
                  <a:cubicBezTo>
                    <a:pt x="12565" y="1020"/>
                    <a:pt x="12265" y="1437"/>
                    <a:pt x="11864" y="1738"/>
                  </a:cubicBezTo>
                  <a:cubicBezTo>
                    <a:pt x="11596" y="1938"/>
                    <a:pt x="11279" y="2072"/>
                    <a:pt x="10945" y="2122"/>
                  </a:cubicBezTo>
                  <a:cubicBezTo>
                    <a:pt x="10701" y="2154"/>
                    <a:pt x="10451" y="2166"/>
                    <a:pt x="10198" y="2166"/>
                  </a:cubicBezTo>
                  <a:cubicBezTo>
                    <a:pt x="10052" y="2166"/>
                    <a:pt x="9905" y="2162"/>
                    <a:pt x="9758" y="2156"/>
                  </a:cubicBezTo>
                  <a:lnTo>
                    <a:pt x="7035" y="2156"/>
                  </a:lnTo>
                  <a:cubicBezTo>
                    <a:pt x="5080" y="2156"/>
                    <a:pt x="3326" y="2172"/>
                    <a:pt x="2056" y="2189"/>
                  </a:cubicBezTo>
                  <a:lnTo>
                    <a:pt x="552" y="2206"/>
                  </a:lnTo>
                  <a:lnTo>
                    <a:pt x="134" y="2223"/>
                  </a:lnTo>
                  <a:cubicBezTo>
                    <a:pt x="101" y="2223"/>
                    <a:pt x="51" y="2223"/>
                    <a:pt x="1" y="2239"/>
                  </a:cubicBezTo>
                  <a:cubicBezTo>
                    <a:pt x="51" y="2256"/>
                    <a:pt x="101" y="2256"/>
                    <a:pt x="134" y="2256"/>
                  </a:cubicBezTo>
                  <a:lnTo>
                    <a:pt x="552" y="2273"/>
                  </a:lnTo>
                  <a:lnTo>
                    <a:pt x="2056" y="2289"/>
                  </a:lnTo>
                  <a:cubicBezTo>
                    <a:pt x="3326" y="2306"/>
                    <a:pt x="5080" y="2306"/>
                    <a:pt x="7035" y="2306"/>
                  </a:cubicBezTo>
                  <a:lnTo>
                    <a:pt x="9758" y="2306"/>
                  </a:lnTo>
                  <a:cubicBezTo>
                    <a:pt x="9859" y="2310"/>
                    <a:pt x="9959" y="2312"/>
                    <a:pt x="10059" y="2312"/>
                  </a:cubicBezTo>
                  <a:cubicBezTo>
                    <a:pt x="10360" y="2312"/>
                    <a:pt x="10661" y="2294"/>
                    <a:pt x="10961" y="2256"/>
                  </a:cubicBezTo>
                  <a:cubicBezTo>
                    <a:pt x="11847" y="2089"/>
                    <a:pt x="12549" y="1437"/>
                    <a:pt x="12749" y="568"/>
                  </a:cubicBezTo>
                  <a:cubicBezTo>
                    <a:pt x="12783" y="435"/>
                    <a:pt x="12799" y="284"/>
                    <a:pt x="12799" y="151"/>
                  </a:cubicBezTo>
                  <a:cubicBezTo>
                    <a:pt x="12799" y="101"/>
                    <a:pt x="12799" y="50"/>
                    <a:pt x="1279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4"/>
            <p:cNvSpPr/>
            <p:nvPr/>
          </p:nvSpPr>
          <p:spPr>
            <a:xfrm>
              <a:off x="5233639" y="3733232"/>
              <a:ext cx="119995" cy="4840"/>
            </a:xfrm>
            <a:custGeom>
              <a:avLst/>
              <a:gdLst/>
              <a:ahLst/>
              <a:cxnLst/>
              <a:rect l="l" t="t" r="r" b="b"/>
              <a:pathLst>
                <a:path w="3744" h="151" extrusionOk="0">
                  <a:moveTo>
                    <a:pt x="1872" y="0"/>
                  </a:moveTo>
                  <a:cubicBezTo>
                    <a:pt x="836" y="0"/>
                    <a:pt x="1" y="33"/>
                    <a:pt x="1" y="67"/>
                  </a:cubicBezTo>
                  <a:cubicBezTo>
                    <a:pt x="1" y="117"/>
                    <a:pt x="836" y="150"/>
                    <a:pt x="1872" y="150"/>
                  </a:cubicBezTo>
                  <a:cubicBezTo>
                    <a:pt x="2908" y="150"/>
                    <a:pt x="3744" y="117"/>
                    <a:pt x="3744" y="67"/>
                  </a:cubicBezTo>
                  <a:cubicBezTo>
                    <a:pt x="3744" y="33"/>
                    <a:pt x="2908"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4"/>
            <p:cNvSpPr/>
            <p:nvPr/>
          </p:nvSpPr>
          <p:spPr>
            <a:xfrm>
              <a:off x="5153867" y="3309467"/>
              <a:ext cx="496967" cy="380401"/>
            </a:xfrm>
            <a:custGeom>
              <a:avLst/>
              <a:gdLst/>
              <a:ahLst/>
              <a:cxnLst/>
              <a:rect l="l" t="t" r="r" b="b"/>
              <a:pathLst>
                <a:path w="15506" h="11869" extrusionOk="0">
                  <a:moveTo>
                    <a:pt x="6269" y="1"/>
                  </a:moveTo>
                  <a:cubicBezTo>
                    <a:pt x="5205" y="1"/>
                    <a:pt x="4234" y="22"/>
                    <a:pt x="3392" y="22"/>
                  </a:cubicBezTo>
                  <a:cubicBezTo>
                    <a:pt x="2340" y="39"/>
                    <a:pt x="1504" y="56"/>
                    <a:pt x="903" y="72"/>
                  </a:cubicBezTo>
                  <a:cubicBezTo>
                    <a:pt x="602" y="72"/>
                    <a:pt x="301" y="89"/>
                    <a:pt x="0" y="139"/>
                  </a:cubicBezTo>
                  <a:cubicBezTo>
                    <a:pt x="301" y="189"/>
                    <a:pt x="602" y="206"/>
                    <a:pt x="903" y="206"/>
                  </a:cubicBezTo>
                  <a:cubicBezTo>
                    <a:pt x="1487" y="223"/>
                    <a:pt x="2340" y="239"/>
                    <a:pt x="3392" y="256"/>
                  </a:cubicBezTo>
                  <a:cubicBezTo>
                    <a:pt x="4445" y="273"/>
                    <a:pt x="5698" y="273"/>
                    <a:pt x="7085" y="290"/>
                  </a:cubicBezTo>
                  <a:cubicBezTo>
                    <a:pt x="7787" y="323"/>
                    <a:pt x="8505" y="440"/>
                    <a:pt x="9173" y="657"/>
                  </a:cubicBezTo>
                  <a:cubicBezTo>
                    <a:pt x="9908" y="891"/>
                    <a:pt x="10610" y="1225"/>
                    <a:pt x="11228" y="1660"/>
                  </a:cubicBezTo>
                  <a:cubicBezTo>
                    <a:pt x="11863" y="2077"/>
                    <a:pt x="12448" y="2595"/>
                    <a:pt x="12933" y="3180"/>
                  </a:cubicBezTo>
                  <a:cubicBezTo>
                    <a:pt x="13384" y="3732"/>
                    <a:pt x="13768" y="4333"/>
                    <a:pt x="14069" y="4985"/>
                  </a:cubicBezTo>
                  <a:cubicBezTo>
                    <a:pt x="14637" y="6238"/>
                    <a:pt x="14737" y="7491"/>
                    <a:pt x="14904" y="8527"/>
                  </a:cubicBezTo>
                  <a:cubicBezTo>
                    <a:pt x="15071" y="9563"/>
                    <a:pt x="15205" y="10398"/>
                    <a:pt x="15305" y="10983"/>
                  </a:cubicBezTo>
                  <a:cubicBezTo>
                    <a:pt x="15339" y="11284"/>
                    <a:pt x="15406" y="11585"/>
                    <a:pt x="15506" y="11869"/>
                  </a:cubicBezTo>
                  <a:cubicBezTo>
                    <a:pt x="15506" y="11568"/>
                    <a:pt x="15489" y="11267"/>
                    <a:pt x="15439" y="10966"/>
                  </a:cubicBezTo>
                  <a:cubicBezTo>
                    <a:pt x="15372" y="10382"/>
                    <a:pt x="15272" y="9529"/>
                    <a:pt x="15138" y="8493"/>
                  </a:cubicBezTo>
                  <a:cubicBezTo>
                    <a:pt x="15055" y="7976"/>
                    <a:pt x="15005" y="7407"/>
                    <a:pt x="14888" y="6789"/>
                  </a:cubicBezTo>
                  <a:cubicBezTo>
                    <a:pt x="14871" y="6639"/>
                    <a:pt x="14838" y="6472"/>
                    <a:pt x="14804" y="6321"/>
                  </a:cubicBezTo>
                  <a:cubicBezTo>
                    <a:pt x="14771" y="6154"/>
                    <a:pt x="14721" y="6004"/>
                    <a:pt x="14670" y="5837"/>
                  </a:cubicBezTo>
                  <a:lnTo>
                    <a:pt x="14604" y="5603"/>
                  </a:lnTo>
                  <a:cubicBezTo>
                    <a:pt x="14587" y="5519"/>
                    <a:pt x="14553" y="5436"/>
                    <a:pt x="14520" y="5352"/>
                  </a:cubicBezTo>
                  <a:cubicBezTo>
                    <a:pt x="14453" y="5202"/>
                    <a:pt x="14403" y="5035"/>
                    <a:pt x="14336" y="4868"/>
                  </a:cubicBezTo>
                  <a:cubicBezTo>
                    <a:pt x="14019" y="4199"/>
                    <a:pt x="13635" y="3564"/>
                    <a:pt x="13167" y="2980"/>
                  </a:cubicBezTo>
                  <a:cubicBezTo>
                    <a:pt x="12665" y="2378"/>
                    <a:pt x="12064" y="1827"/>
                    <a:pt x="11412" y="1392"/>
                  </a:cubicBezTo>
                  <a:cubicBezTo>
                    <a:pt x="10761" y="941"/>
                    <a:pt x="10025" y="590"/>
                    <a:pt x="9274" y="373"/>
                  </a:cubicBezTo>
                  <a:cubicBezTo>
                    <a:pt x="8555" y="139"/>
                    <a:pt x="7837" y="22"/>
                    <a:pt x="7085" y="6"/>
                  </a:cubicBezTo>
                  <a:cubicBezTo>
                    <a:pt x="6807" y="2"/>
                    <a:pt x="6535" y="1"/>
                    <a:pt x="626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4"/>
            <p:cNvSpPr/>
            <p:nvPr/>
          </p:nvSpPr>
          <p:spPr>
            <a:xfrm>
              <a:off x="4991597" y="4323881"/>
              <a:ext cx="601418" cy="301526"/>
            </a:xfrm>
            <a:custGeom>
              <a:avLst/>
              <a:gdLst/>
              <a:ahLst/>
              <a:cxnLst/>
              <a:rect l="l" t="t" r="r" b="b"/>
              <a:pathLst>
                <a:path w="18765" h="9408" extrusionOk="0">
                  <a:moveTo>
                    <a:pt x="9374" y="1"/>
                  </a:moveTo>
                  <a:cubicBezTo>
                    <a:pt x="4194" y="1"/>
                    <a:pt x="1" y="4211"/>
                    <a:pt x="17" y="9407"/>
                  </a:cubicBezTo>
                  <a:lnTo>
                    <a:pt x="318" y="9407"/>
                  </a:lnTo>
                  <a:cubicBezTo>
                    <a:pt x="318" y="4395"/>
                    <a:pt x="4378" y="335"/>
                    <a:pt x="9374" y="335"/>
                  </a:cubicBezTo>
                  <a:cubicBezTo>
                    <a:pt x="14387" y="335"/>
                    <a:pt x="18447" y="4395"/>
                    <a:pt x="18447" y="9407"/>
                  </a:cubicBezTo>
                  <a:lnTo>
                    <a:pt x="18748" y="9407"/>
                  </a:lnTo>
                  <a:cubicBezTo>
                    <a:pt x="18764" y="4211"/>
                    <a:pt x="14570" y="1"/>
                    <a:pt x="93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4"/>
            <p:cNvSpPr/>
            <p:nvPr/>
          </p:nvSpPr>
          <p:spPr>
            <a:xfrm>
              <a:off x="4936984" y="4595377"/>
              <a:ext cx="104996" cy="89868"/>
            </a:xfrm>
            <a:custGeom>
              <a:avLst/>
              <a:gdLst/>
              <a:ahLst/>
              <a:cxnLst/>
              <a:rect l="l" t="t" r="r" b="b"/>
              <a:pathLst>
                <a:path w="3276" h="2804" extrusionOk="0">
                  <a:moveTo>
                    <a:pt x="1872" y="1"/>
                  </a:moveTo>
                  <a:cubicBezTo>
                    <a:pt x="619" y="1"/>
                    <a:pt x="0" y="1504"/>
                    <a:pt x="886" y="2390"/>
                  </a:cubicBezTo>
                  <a:cubicBezTo>
                    <a:pt x="1172" y="2676"/>
                    <a:pt x="1522" y="2803"/>
                    <a:pt x="1865" y="2803"/>
                  </a:cubicBezTo>
                  <a:cubicBezTo>
                    <a:pt x="2585" y="2803"/>
                    <a:pt x="3275" y="2242"/>
                    <a:pt x="3275" y="1404"/>
                  </a:cubicBezTo>
                  <a:cubicBezTo>
                    <a:pt x="3275" y="619"/>
                    <a:pt x="2640" y="1"/>
                    <a:pt x="187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4"/>
            <p:cNvSpPr/>
            <p:nvPr/>
          </p:nvSpPr>
          <p:spPr>
            <a:xfrm>
              <a:off x="5529781" y="4588967"/>
              <a:ext cx="104996" cy="89964"/>
            </a:xfrm>
            <a:custGeom>
              <a:avLst/>
              <a:gdLst/>
              <a:ahLst/>
              <a:cxnLst/>
              <a:rect l="l" t="t" r="r" b="b"/>
              <a:pathLst>
                <a:path w="3276" h="2807" extrusionOk="0">
                  <a:moveTo>
                    <a:pt x="1872" y="0"/>
                  </a:moveTo>
                  <a:cubicBezTo>
                    <a:pt x="619" y="0"/>
                    <a:pt x="1" y="1504"/>
                    <a:pt x="870" y="2390"/>
                  </a:cubicBezTo>
                  <a:cubicBezTo>
                    <a:pt x="1157" y="2677"/>
                    <a:pt x="1512" y="2806"/>
                    <a:pt x="1860" y="2806"/>
                  </a:cubicBezTo>
                  <a:cubicBezTo>
                    <a:pt x="2583" y="2806"/>
                    <a:pt x="3276" y="2250"/>
                    <a:pt x="3276" y="1404"/>
                  </a:cubicBezTo>
                  <a:cubicBezTo>
                    <a:pt x="3276" y="635"/>
                    <a:pt x="2641"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4"/>
            <p:cNvSpPr/>
            <p:nvPr/>
          </p:nvSpPr>
          <p:spPr>
            <a:xfrm>
              <a:off x="5006052" y="4548808"/>
              <a:ext cx="583214" cy="4840"/>
            </a:xfrm>
            <a:custGeom>
              <a:avLst/>
              <a:gdLst/>
              <a:ahLst/>
              <a:cxnLst/>
              <a:rect l="l" t="t" r="r" b="b"/>
              <a:pathLst>
                <a:path w="18197" h="151" extrusionOk="0">
                  <a:moveTo>
                    <a:pt x="9107" y="0"/>
                  </a:moveTo>
                  <a:cubicBezTo>
                    <a:pt x="4078" y="0"/>
                    <a:pt x="1" y="33"/>
                    <a:pt x="1" y="67"/>
                  </a:cubicBezTo>
                  <a:cubicBezTo>
                    <a:pt x="1" y="117"/>
                    <a:pt x="4078" y="150"/>
                    <a:pt x="9107" y="150"/>
                  </a:cubicBezTo>
                  <a:cubicBezTo>
                    <a:pt x="14119" y="150"/>
                    <a:pt x="18196" y="117"/>
                    <a:pt x="18196" y="67"/>
                  </a:cubicBezTo>
                  <a:cubicBezTo>
                    <a:pt x="18196" y="33"/>
                    <a:pt x="14136" y="0"/>
                    <a:pt x="910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4"/>
            <p:cNvSpPr/>
            <p:nvPr/>
          </p:nvSpPr>
          <p:spPr>
            <a:xfrm>
              <a:off x="4541776" y="2672184"/>
              <a:ext cx="83042" cy="176403"/>
            </a:xfrm>
            <a:custGeom>
              <a:avLst/>
              <a:gdLst/>
              <a:ahLst/>
              <a:cxnLst/>
              <a:rect l="l" t="t" r="r" b="b"/>
              <a:pathLst>
                <a:path w="2591" h="5504" extrusionOk="0">
                  <a:moveTo>
                    <a:pt x="1449" y="0"/>
                  </a:moveTo>
                  <a:cubicBezTo>
                    <a:pt x="668" y="0"/>
                    <a:pt x="48" y="1709"/>
                    <a:pt x="17" y="2696"/>
                  </a:cubicBezTo>
                  <a:cubicBezTo>
                    <a:pt x="0" y="3365"/>
                    <a:pt x="51" y="4668"/>
                    <a:pt x="802" y="5504"/>
                  </a:cubicBezTo>
                  <a:cubicBezTo>
                    <a:pt x="1521" y="4768"/>
                    <a:pt x="2206" y="3833"/>
                    <a:pt x="2440" y="2847"/>
                  </a:cubicBezTo>
                  <a:cubicBezTo>
                    <a:pt x="2574" y="2329"/>
                    <a:pt x="2590" y="1794"/>
                    <a:pt x="2473" y="1276"/>
                  </a:cubicBezTo>
                  <a:cubicBezTo>
                    <a:pt x="2373" y="758"/>
                    <a:pt x="2056" y="307"/>
                    <a:pt x="1604" y="23"/>
                  </a:cubicBezTo>
                  <a:cubicBezTo>
                    <a:pt x="1552" y="8"/>
                    <a:pt x="1500" y="0"/>
                    <a:pt x="144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4"/>
            <p:cNvSpPr/>
            <p:nvPr/>
          </p:nvSpPr>
          <p:spPr>
            <a:xfrm>
              <a:off x="4591037" y="2844998"/>
              <a:ext cx="103938" cy="66023"/>
            </a:xfrm>
            <a:custGeom>
              <a:avLst/>
              <a:gdLst/>
              <a:ahLst/>
              <a:cxnLst/>
              <a:rect l="l" t="t" r="r" b="b"/>
              <a:pathLst>
                <a:path w="3243" h="2060" extrusionOk="0">
                  <a:moveTo>
                    <a:pt x="2009" y="0"/>
                  </a:moveTo>
                  <a:cubicBezTo>
                    <a:pt x="1572" y="0"/>
                    <a:pt x="1143" y="126"/>
                    <a:pt x="769" y="362"/>
                  </a:cubicBezTo>
                  <a:cubicBezTo>
                    <a:pt x="285" y="713"/>
                    <a:pt x="1" y="1281"/>
                    <a:pt x="51" y="1883"/>
                  </a:cubicBezTo>
                  <a:cubicBezTo>
                    <a:pt x="334" y="2006"/>
                    <a:pt x="621" y="2059"/>
                    <a:pt x="908" y="2059"/>
                  </a:cubicBezTo>
                  <a:cubicBezTo>
                    <a:pt x="1436" y="2059"/>
                    <a:pt x="1965" y="1881"/>
                    <a:pt x="2473" y="1632"/>
                  </a:cubicBezTo>
                  <a:cubicBezTo>
                    <a:pt x="2707" y="1532"/>
                    <a:pt x="2908" y="1381"/>
                    <a:pt x="3058" y="1181"/>
                  </a:cubicBezTo>
                  <a:cubicBezTo>
                    <a:pt x="3209" y="964"/>
                    <a:pt x="3242" y="696"/>
                    <a:pt x="3142" y="462"/>
                  </a:cubicBezTo>
                  <a:cubicBezTo>
                    <a:pt x="2975" y="228"/>
                    <a:pt x="2741" y="78"/>
                    <a:pt x="2457" y="45"/>
                  </a:cubicBezTo>
                  <a:cubicBezTo>
                    <a:pt x="2308" y="15"/>
                    <a:pt x="2158" y="0"/>
                    <a:pt x="200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4"/>
            <p:cNvSpPr/>
            <p:nvPr/>
          </p:nvSpPr>
          <p:spPr>
            <a:xfrm>
              <a:off x="4551936" y="2875990"/>
              <a:ext cx="97496" cy="100060"/>
            </a:xfrm>
            <a:custGeom>
              <a:avLst/>
              <a:gdLst/>
              <a:ahLst/>
              <a:cxnLst/>
              <a:rect l="l" t="t" r="r" b="b"/>
              <a:pathLst>
                <a:path w="3042" h="3122" extrusionOk="0">
                  <a:moveTo>
                    <a:pt x="2939" y="1"/>
                  </a:moveTo>
                  <a:cubicBezTo>
                    <a:pt x="2908" y="1"/>
                    <a:pt x="2875" y="5"/>
                    <a:pt x="2841" y="13"/>
                  </a:cubicBezTo>
                  <a:cubicBezTo>
                    <a:pt x="2691" y="47"/>
                    <a:pt x="2524" y="80"/>
                    <a:pt x="2373" y="147"/>
                  </a:cubicBezTo>
                  <a:cubicBezTo>
                    <a:pt x="1856" y="348"/>
                    <a:pt x="1404" y="682"/>
                    <a:pt x="1054" y="1099"/>
                  </a:cubicBezTo>
                  <a:cubicBezTo>
                    <a:pt x="870" y="1333"/>
                    <a:pt x="686" y="1567"/>
                    <a:pt x="536" y="1818"/>
                  </a:cubicBezTo>
                  <a:cubicBezTo>
                    <a:pt x="402" y="2018"/>
                    <a:pt x="285" y="2252"/>
                    <a:pt x="201" y="2470"/>
                  </a:cubicBezTo>
                  <a:cubicBezTo>
                    <a:pt x="118" y="2687"/>
                    <a:pt x="51" y="2904"/>
                    <a:pt x="1" y="3121"/>
                  </a:cubicBezTo>
                  <a:cubicBezTo>
                    <a:pt x="118" y="2921"/>
                    <a:pt x="201" y="2720"/>
                    <a:pt x="268" y="2503"/>
                  </a:cubicBezTo>
                  <a:cubicBezTo>
                    <a:pt x="368" y="2286"/>
                    <a:pt x="485" y="2069"/>
                    <a:pt x="619" y="1885"/>
                  </a:cubicBezTo>
                  <a:cubicBezTo>
                    <a:pt x="786" y="1634"/>
                    <a:pt x="953" y="1400"/>
                    <a:pt x="1137" y="1166"/>
                  </a:cubicBezTo>
                  <a:cubicBezTo>
                    <a:pt x="1488" y="765"/>
                    <a:pt x="1922" y="431"/>
                    <a:pt x="2407" y="214"/>
                  </a:cubicBezTo>
                  <a:cubicBezTo>
                    <a:pt x="2774" y="47"/>
                    <a:pt x="3042" y="30"/>
                    <a:pt x="3025" y="13"/>
                  </a:cubicBezTo>
                  <a:cubicBezTo>
                    <a:pt x="3000" y="5"/>
                    <a:pt x="2971" y="1"/>
                    <a:pt x="29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4"/>
            <p:cNvSpPr/>
            <p:nvPr/>
          </p:nvSpPr>
          <p:spPr>
            <a:xfrm>
              <a:off x="4549275" y="2720035"/>
              <a:ext cx="31633" cy="275277"/>
            </a:xfrm>
            <a:custGeom>
              <a:avLst/>
              <a:gdLst/>
              <a:ahLst/>
              <a:cxnLst/>
              <a:rect l="l" t="t" r="r" b="b"/>
              <a:pathLst>
                <a:path w="987" h="8589" extrusionOk="0">
                  <a:moveTo>
                    <a:pt x="969" y="0"/>
                  </a:moveTo>
                  <a:cubicBezTo>
                    <a:pt x="936" y="117"/>
                    <a:pt x="919" y="234"/>
                    <a:pt x="919" y="351"/>
                  </a:cubicBezTo>
                  <a:cubicBezTo>
                    <a:pt x="903" y="585"/>
                    <a:pt x="869" y="886"/>
                    <a:pt x="819" y="1270"/>
                  </a:cubicBezTo>
                  <a:cubicBezTo>
                    <a:pt x="736" y="2056"/>
                    <a:pt x="635" y="3125"/>
                    <a:pt x="518" y="4295"/>
                  </a:cubicBezTo>
                  <a:cubicBezTo>
                    <a:pt x="385" y="5481"/>
                    <a:pt x="251" y="6550"/>
                    <a:pt x="151" y="7319"/>
                  </a:cubicBezTo>
                  <a:cubicBezTo>
                    <a:pt x="101" y="7703"/>
                    <a:pt x="67" y="8004"/>
                    <a:pt x="34" y="8238"/>
                  </a:cubicBezTo>
                  <a:cubicBezTo>
                    <a:pt x="0" y="8355"/>
                    <a:pt x="0" y="8472"/>
                    <a:pt x="0" y="8589"/>
                  </a:cubicBezTo>
                  <a:cubicBezTo>
                    <a:pt x="34" y="8472"/>
                    <a:pt x="50" y="8355"/>
                    <a:pt x="67" y="8254"/>
                  </a:cubicBezTo>
                  <a:cubicBezTo>
                    <a:pt x="117" y="8037"/>
                    <a:pt x="167" y="7720"/>
                    <a:pt x="234" y="7336"/>
                  </a:cubicBezTo>
                  <a:cubicBezTo>
                    <a:pt x="351" y="6567"/>
                    <a:pt x="502" y="5498"/>
                    <a:pt x="635" y="4311"/>
                  </a:cubicBezTo>
                  <a:cubicBezTo>
                    <a:pt x="752" y="3125"/>
                    <a:pt x="852" y="2056"/>
                    <a:pt x="903" y="1270"/>
                  </a:cubicBezTo>
                  <a:cubicBezTo>
                    <a:pt x="936" y="886"/>
                    <a:pt x="953" y="569"/>
                    <a:pt x="969" y="351"/>
                  </a:cubicBezTo>
                  <a:cubicBezTo>
                    <a:pt x="969" y="234"/>
                    <a:pt x="986" y="117"/>
                    <a:pt x="9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4"/>
            <p:cNvSpPr/>
            <p:nvPr/>
          </p:nvSpPr>
          <p:spPr>
            <a:xfrm>
              <a:off x="4444312" y="2818589"/>
              <a:ext cx="106598" cy="96951"/>
            </a:xfrm>
            <a:custGeom>
              <a:avLst/>
              <a:gdLst/>
              <a:ahLst/>
              <a:cxnLst/>
              <a:rect l="l" t="t" r="r" b="b"/>
              <a:pathLst>
                <a:path w="3326" h="3025" extrusionOk="0">
                  <a:moveTo>
                    <a:pt x="605" y="0"/>
                  </a:moveTo>
                  <a:cubicBezTo>
                    <a:pt x="468" y="0"/>
                    <a:pt x="338" y="37"/>
                    <a:pt x="234" y="134"/>
                  </a:cubicBezTo>
                  <a:cubicBezTo>
                    <a:pt x="0" y="351"/>
                    <a:pt x="67" y="735"/>
                    <a:pt x="184" y="1019"/>
                  </a:cubicBezTo>
                  <a:cubicBezTo>
                    <a:pt x="713" y="2243"/>
                    <a:pt x="1930" y="3024"/>
                    <a:pt x="3250" y="3024"/>
                  </a:cubicBezTo>
                  <a:cubicBezTo>
                    <a:pt x="3264" y="3024"/>
                    <a:pt x="3278" y="3024"/>
                    <a:pt x="3292" y="3024"/>
                  </a:cubicBezTo>
                  <a:lnTo>
                    <a:pt x="3325" y="2941"/>
                  </a:lnTo>
                  <a:cubicBezTo>
                    <a:pt x="3075" y="1704"/>
                    <a:pt x="2273" y="668"/>
                    <a:pt x="1120" y="134"/>
                  </a:cubicBezTo>
                  <a:cubicBezTo>
                    <a:pt x="962" y="59"/>
                    <a:pt x="777" y="0"/>
                    <a:pt x="605"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4"/>
            <p:cNvSpPr/>
            <p:nvPr/>
          </p:nvSpPr>
          <p:spPr>
            <a:xfrm>
              <a:off x="4487163" y="2851248"/>
              <a:ext cx="70157" cy="117303"/>
            </a:xfrm>
            <a:custGeom>
              <a:avLst/>
              <a:gdLst/>
              <a:ahLst/>
              <a:cxnLst/>
              <a:rect l="l" t="t" r="r" b="b"/>
              <a:pathLst>
                <a:path w="2189" h="3660" extrusionOk="0">
                  <a:moveTo>
                    <a:pt x="0" y="0"/>
                  </a:moveTo>
                  <a:lnTo>
                    <a:pt x="0" y="0"/>
                  </a:lnTo>
                  <a:cubicBezTo>
                    <a:pt x="167" y="150"/>
                    <a:pt x="351" y="284"/>
                    <a:pt x="535" y="418"/>
                  </a:cubicBezTo>
                  <a:cubicBezTo>
                    <a:pt x="953" y="719"/>
                    <a:pt x="1320" y="1103"/>
                    <a:pt x="1621" y="1537"/>
                  </a:cubicBezTo>
                  <a:cubicBezTo>
                    <a:pt x="1788" y="1771"/>
                    <a:pt x="1905" y="2039"/>
                    <a:pt x="1988" y="2306"/>
                  </a:cubicBezTo>
                  <a:cubicBezTo>
                    <a:pt x="2055" y="2540"/>
                    <a:pt x="2089" y="2774"/>
                    <a:pt x="2089" y="3008"/>
                  </a:cubicBezTo>
                  <a:cubicBezTo>
                    <a:pt x="2089" y="3409"/>
                    <a:pt x="2039" y="3659"/>
                    <a:pt x="2055" y="3659"/>
                  </a:cubicBezTo>
                  <a:cubicBezTo>
                    <a:pt x="2089" y="3609"/>
                    <a:pt x="2105" y="3559"/>
                    <a:pt x="2105" y="3492"/>
                  </a:cubicBezTo>
                  <a:cubicBezTo>
                    <a:pt x="2189" y="3091"/>
                    <a:pt x="2189" y="2673"/>
                    <a:pt x="2089" y="2289"/>
                  </a:cubicBezTo>
                  <a:cubicBezTo>
                    <a:pt x="2005" y="1988"/>
                    <a:pt x="1888" y="1721"/>
                    <a:pt x="1721" y="1470"/>
                  </a:cubicBezTo>
                  <a:cubicBezTo>
                    <a:pt x="1420" y="1036"/>
                    <a:pt x="1019" y="652"/>
                    <a:pt x="585" y="351"/>
                  </a:cubicBezTo>
                  <a:cubicBezTo>
                    <a:pt x="401" y="234"/>
                    <a:pt x="267" y="134"/>
                    <a:pt x="167" y="84"/>
                  </a:cubicBezTo>
                  <a:cubicBezTo>
                    <a:pt x="117" y="50"/>
                    <a:pt x="67" y="17"/>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4"/>
            <p:cNvSpPr/>
            <p:nvPr/>
          </p:nvSpPr>
          <p:spPr>
            <a:xfrm>
              <a:off x="4426652" y="2977621"/>
              <a:ext cx="241529" cy="241529"/>
            </a:xfrm>
            <a:custGeom>
              <a:avLst/>
              <a:gdLst/>
              <a:ahLst/>
              <a:cxnLst/>
              <a:rect l="l" t="t" r="r" b="b"/>
              <a:pathLst>
                <a:path w="7536" h="7536" extrusionOk="0">
                  <a:moveTo>
                    <a:pt x="0" y="0"/>
                  </a:moveTo>
                  <a:lnTo>
                    <a:pt x="0" y="3776"/>
                  </a:lnTo>
                  <a:cubicBezTo>
                    <a:pt x="0" y="5848"/>
                    <a:pt x="1688" y="7536"/>
                    <a:pt x="3776" y="7536"/>
                  </a:cubicBezTo>
                  <a:cubicBezTo>
                    <a:pt x="5848" y="7536"/>
                    <a:pt x="7536" y="5848"/>
                    <a:pt x="7536" y="3776"/>
                  </a:cubicBezTo>
                  <a:lnTo>
                    <a:pt x="7536"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4"/>
            <p:cNvSpPr/>
            <p:nvPr/>
          </p:nvSpPr>
          <p:spPr>
            <a:xfrm>
              <a:off x="4426652" y="3034926"/>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cubicBezTo>
                    <a:pt x="351" y="301"/>
                    <a:pt x="234" y="217"/>
                    <a:pt x="134" y="150"/>
                  </a:cubicBezTo>
                  <a:cubicBezTo>
                    <a:pt x="100" y="117"/>
                    <a:pt x="50" y="84"/>
                    <a:pt x="0" y="67"/>
                  </a:cubicBezTo>
                  <a:lnTo>
                    <a:pt x="0" y="67"/>
                  </a:lnTo>
                  <a:cubicBezTo>
                    <a:pt x="0" y="67"/>
                    <a:pt x="33" y="117"/>
                    <a:pt x="117" y="167"/>
                  </a:cubicBezTo>
                  <a:cubicBezTo>
                    <a:pt x="217" y="251"/>
                    <a:pt x="334" y="351"/>
                    <a:pt x="468" y="451"/>
                  </a:cubicBezTo>
                  <a:lnTo>
                    <a:pt x="1704" y="1437"/>
                  </a:ln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lnTo>
                    <a:pt x="7118" y="451"/>
                  </a:lnTo>
                  <a:cubicBezTo>
                    <a:pt x="7252" y="334"/>
                    <a:pt x="7352" y="251"/>
                    <a:pt x="7435" y="167"/>
                  </a:cubicBezTo>
                  <a:cubicBezTo>
                    <a:pt x="7502" y="117"/>
                    <a:pt x="7536" y="67"/>
                    <a:pt x="7536" y="67"/>
                  </a:cubicBezTo>
                  <a:lnTo>
                    <a:pt x="7536" y="67"/>
                  </a:lnTo>
                  <a:cubicBezTo>
                    <a:pt x="7486" y="84"/>
                    <a:pt x="7452" y="117"/>
                    <a:pt x="7419" y="150"/>
                  </a:cubicBezTo>
                  <a:lnTo>
                    <a:pt x="7084" y="401"/>
                  </a:lnTo>
                  <a:cubicBezTo>
                    <a:pt x="6790" y="647"/>
                    <a:pt x="6399" y="956"/>
                    <a:pt x="5944" y="1330"/>
                  </a:cubicBez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4"/>
            <p:cNvSpPr/>
            <p:nvPr/>
          </p:nvSpPr>
          <p:spPr>
            <a:xfrm>
              <a:off x="4426652" y="3010825"/>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lnTo>
                    <a:pt x="134" y="151"/>
                  </a:lnTo>
                  <a:cubicBezTo>
                    <a:pt x="100" y="117"/>
                    <a:pt x="50" y="84"/>
                    <a:pt x="0" y="67"/>
                  </a:cubicBezTo>
                  <a:lnTo>
                    <a:pt x="0" y="67"/>
                  </a:lnTo>
                  <a:cubicBezTo>
                    <a:pt x="33" y="100"/>
                    <a:pt x="84" y="151"/>
                    <a:pt x="117" y="167"/>
                  </a:cubicBezTo>
                  <a:cubicBezTo>
                    <a:pt x="217" y="251"/>
                    <a:pt x="334" y="351"/>
                    <a:pt x="468" y="451"/>
                  </a:cubicBezTo>
                  <a:cubicBezTo>
                    <a:pt x="785" y="702"/>
                    <a:pt x="1203" y="1036"/>
                    <a:pt x="1704" y="1437"/>
                  </a:cubicBez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cubicBezTo>
                    <a:pt x="6450" y="1036"/>
                    <a:pt x="6834" y="702"/>
                    <a:pt x="7118" y="451"/>
                  </a:cubicBezTo>
                  <a:lnTo>
                    <a:pt x="7435" y="167"/>
                  </a:lnTo>
                  <a:cubicBezTo>
                    <a:pt x="7502" y="100"/>
                    <a:pt x="7536" y="67"/>
                    <a:pt x="7536" y="67"/>
                  </a:cubicBezTo>
                  <a:lnTo>
                    <a:pt x="7536" y="67"/>
                  </a:lnTo>
                  <a:cubicBezTo>
                    <a:pt x="7486" y="84"/>
                    <a:pt x="7452" y="117"/>
                    <a:pt x="7419" y="151"/>
                  </a:cubicBezTo>
                  <a:lnTo>
                    <a:pt x="7084" y="401"/>
                  </a:lnTo>
                  <a:lnTo>
                    <a:pt x="5944" y="1330"/>
                  </a:ln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4"/>
            <p:cNvSpPr/>
            <p:nvPr/>
          </p:nvSpPr>
          <p:spPr>
            <a:xfrm>
              <a:off x="4426652" y="3059541"/>
              <a:ext cx="241529" cy="46633"/>
            </a:xfrm>
            <a:custGeom>
              <a:avLst/>
              <a:gdLst/>
              <a:ahLst/>
              <a:cxnLst/>
              <a:rect l="l" t="t" r="r" b="b"/>
              <a:pathLst>
                <a:path w="7536" h="1455" extrusionOk="0">
                  <a:moveTo>
                    <a:pt x="3759" y="1"/>
                  </a:moveTo>
                  <a:lnTo>
                    <a:pt x="3743" y="17"/>
                  </a:lnTo>
                  <a:lnTo>
                    <a:pt x="1736" y="1328"/>
                  </a:lnTo>
                  <a:lnTo>
                    <a:pt x="1736" y="1328"/>
                  </a:lnTo>
                  <a:lnTo>
                    <a:pt x="501" y="402"/>
                  </a:lnTo>
                  <a:cubicBezTo>
                    <a:pt x="351" y="301"/>
                    <a:pt x="234" y="218"/>
                    <a:pt x="134" y="151"/>
                  </a:cubicBezTo>
                  <a:cubicBezTo>
                    <a:pt x="100" y="118"/>
                    <a:pt x="50" y="84"/>
                    <a:pt x="0" y="68"/>
                  </a:cubicBezTo>
                  <a:lnTo>
                    <a:pt x="0" y="68"/>
                  </a:lnTo>
                  <a:cubicBezTo>
                    <a:pt x="0" y="68"/>
                    <a:pt x="34" y="101"/>
                    <a:pt x="117" y="168"/>
                  </a:cubicBezTo>
                  <a:lnTo>
                    <a:pt x="468" y="452"/>
                  </a:lnTo>
                  <a:cubicBezTo>
                    <a:pt x="785" y="702"/>
                    <a:pt x="1203" y="1037"/>
                    <a:pt x="1704" y="1438"/>
                  </a:cubicBezTo>
                  <a:lnTo>
                    <a:pt x="1738" y="1454"/>
                  </a:lnTo>
                  <a:lnTo>
                    <a:pt x="1771" y="1438"/>
                  </a:lnTo>
                  <a:cubicBezTo>
                    <a:pt x="2348" y="1059"/>
                    <a:pt x="3038" y="615"/>
                    <a:pt x="3777" y="138"/>
                  </a:cubicBezTo>
                  <a:lnTo>
                    <a:pt x="3777" y="138"/>
                  </a:lnTo>
                  <a:cubicBezTo>
                    <a:pt x="4566" y="615"/>
                    <a:pt x="5306" y="1059"/>
                    <a:pt x="5932" y="1438"/>
                  </a:cubicBezTo>
                  <a:lnTo>
                    <a:pt x="5965" y="1454"/>
                  </a:lnTo>
                  <a:lnTo>
                    <a:pt x="5982" y="1421"/>
                  </a:lnTo>
                  <a:lnTo>
                    <a:pt x="7118" y="452"/>
                  </a:lnTo>
                  <a:cubicBezTo>
                    <a:pt x="7252" y="335"/>
                    <a:pt x="7352" y="251"/>
                    <a:pt x="7435" y="168"/>
                  </a:cubicBezTo>
                  <a:cubicBezTo>
                    <a:pt x="7502" y="101"/>
                    <a:pt x="7536" y="68"/>
                    <a:pt x="7536" y="68"/>
                  </a:cubicBezTo>
                  <a:lnTo>
                    <a:pt x="7536" y="68"/>
                  </a:lnTo>
                  <a:cubicBezTo>
                    <a:pt x="7486" y="84"/>
                    <a:pt x="7452" y="118"/>
                    <a:pt x="7419" y="151"/>
                  </a:cubicBezTo>
                  <a:lnTo>
                    <a:pt x="7084" y="402"/>
                  </a:lnTo>
                  <a:lnTo>
                    <a:pt x="5944" y="1331"/>
                  </a:lnTo>
                  <a:lnTo>
                    <a:pt x="5944" y="1331"/>
                  </a:lnTo>
                  <a:lnTo>
                    <a:pt x="3810" y="17"/>
                  </a:lnTo>
                  <a:lnTo>
                    <a:pt x="3793" y="17"/>
                  </a:lnTo>
                  <a:lnTo>
                    <a:pt x="375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4"/>
            <p:cNvSpPr/>
            <p:nvPr/>
          </p:nvSpPr>
          <p:spPr>
            <a:xfrm>
              <a:off x="7679310" y="3501895"/>
              <a:ext cx="352935" cy="864805"/>
            </a:xfrm>
            <a:custGeom>
              <a:avLst/>
              <a:gdLst/>
              <a:ahLst/>
              <a:cxnLst/>
              <a:rect l="l" t="t" r="r" b="b"/>
              <a:pathLst>
                <a:path w="11012" h="26983" extrusionOk="0">
                  <a:moveTo>
                    <a:pt x="4046" y="0"/>
                  </a:moveTo>
                  <a:cubicBezTo>
                    <a:pt x="3910" y="0"/>
                    <a:pt x="3770" y="6"/>
                    <a:pt x="3627" y="17"/>
                  </a:cubicBezTo>
                  <a:cubicBezTo>
                    <a:pt x="2056" y="267"/>
                    <a:pt x="1371" y="2189"/>
                    <a:pt x="1505" y="3759"/>
                  </a:cubicBezTo>
                  <a:cubicBezTo>
                    <a:pt x="1638" y="5347"/>
                    <a:pt x="2290" y="6884"/>
                    <a:pt x="2106" y="8454"/>
                  </a:cubicBezTo>
                  <a:cubicBezTo>
                    <a:pt x="1889" y="10443"/>
                    <a:pt x="385" y="12130"/>
                    <a:pt x="201" y="14135"/>
                  </a:cubicBezTo>
                  <a:cubicBezTo>
                    <a:pt x="1" y="16491"/>
                    <a:pt x="1672" y="18580"/>
                    <a:pt x="2173" y="20902"/>
                  </a:cubicBezTo>
                  <a:cubicBezTo>
                    <a:pt x="2407" y="22022"/>
                    <a:pt x="2374" y="23208"/>
                    <a:pt x="2791" y="24294"/>
                  </a:cubicBezTo>
                  <a:cubicBezTo>
                    <a:pt x="3435" y="25933"/>
                    <a:pt x="5027" y="26982"/>
                    <a:pt x="6748" y="26982"/>
                  </a:cubicBezTo>
                  <a:cubicBezTo>
                    <a:pt x="6992" y="26982"/>
                    <a:pt x="7239" y="26961"/>
                    <a:pt x="7486" y="26917"/>
                  </a:cubicBezTo>
                  <a:cubicBezTo>
                    <a:pt x="9475" y="26566"/>
                    <a:pt x="10945" y="24845"/>
                    <a:pt x="10978" y="22824"/>
                  </a:cubicBezTo>
                  <a:cubicBezTo>
                    <a:pt x="11012" y="21019"/>
                    <a:pt x="9892" y="19315"/>
                    <a:pt x="10026" y="17494"/>
                  </a:cubicBezTo>
                  <a:cubicBezTo>
                    <a:pt x="10126" y="16174"/>
                    <a:pt x="10912" y="14904"/>
                    <a:pt x="10745" y="13567"/>
                  </a:cubicBezTo>
                  <a:cubicBezTo>
                    <a:pt x="10544" y="11997"/>
                    <a:pt x="9090" y="10877"/>
                    <a:pt x="8572" y="9357"/>
                  </a:cubicBezTo>
                  <a:cubicBezTo>
                    <a:pt x="8054" y="7853"/>
                    <a:pt x="8539" y="6199"/>
                    <a:pt x="8372" y="4611"/>
                  </a:cubicBezTo>
                  <a:cubicBezTo>
                    <a:pt x="8070" y="1914"/>
                    <a:pt x="6624" y="0"/>
                    <a:pt x="404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4"/>
            <p:cNvSpPr/>
            <p:nvPr/>
          </p:nvSpPr>
          <p:spPr>
            <a:xfrm>
              <a:off x="7647741" y="4095204"/>
              <a:ext cx="259733" cy="445046"/>
            </a:xfrm>
            <a:custGeom>
              <a:avLst/>
              <a:gdLst/>
              <a:ahLst/>
              <a:cxnLst/>
              <a:rect l="l" t="t" r="r" b="b"/>
              <a:pathLst>
                <a:path w="8104" h="13886" extrusionOk="0">
                  <a:moveTo>
                    <a:pt x="0" y="1"/>
                  </a:moveTo>
                  <a:lnTo>
                    <a:pt x="0" y="1"/>
                  </a:lnTo>
                  <a:cubicBezTo>
                    <a:pt x="17" y="51"/>
                    <a:pt x="50" y="101"/>
                    <a:pt x="84" y="151"/>
                  </a:cubicBezTo>
                  <a:lnTo>
                    <a:pt x="368" y="519"/>
                  </a:lnTo>
                  <a:cubicBezTo>
                    <a:pt x="618" y="836"/>
                    <a:pt x="969" y="1321"/>
                    <a:pt x="1404" y="1906"/>
                  </a:cubicBezTo>
                  <a:cubicBezTo>
                    <a:pt x="3659" y="4963"/>
                    <a:pt x="5581" y="8255"/>
                    <a:pt x="7151" y="11714"/>
                  </a:cubicBezTo>
                  <a:cubicBezTo>
                    <a:pt x="7452" y="12382"/>
                    <a:pt x="7686" y="12933"/>
                    <a:pt x="7836" y="13301"/>
                  </a:cubicBezTo>
                  <a:cubicBezTo>
                    <a:pt x="7920" y="13485"/>
                    <a:pt x="7987" y="13618"/>
                    <a:pt x="8020" y="13735"/>
                  </a:cubicBezTo>
                  <a:cubicBezTo>
                    <a:pt x="8054" y="13785"/>
                    <a:pt x="8070" y="13836"/>
                    <a:pt x="8104" y="13886"/>
                  </a:cubicBezTo>
                  <a:cubicBezTo>
                    <a:pt x="8087" y="13819"/>
                    <a:pt x="8070" y="13769"/>
                    <a:pt x="8054" y="13719"/>
                  </a:cubicBezTo>
                  <a:cubicBezTo>
                    <a:pt x="8020" y="13602"/>
                    <a:pt x="7953" y="13451"/>
                    <a:pt x="7887" y="13284"/>
                  </a:cubicBezTo>
                  <a:cubicBezTo>
                    <a:pt x="7753" y="12900"/>
                    <a:pt x="7536" y="12349"/>
                    <a:pt x="7235" y="11680"/>
                  </a:cubicBezTo>
                  <a:cubicBezTo>
                    <a:pt x="5731" y="8188"/>
                    <a:pt x="3793" y="4880"/>
                    <a:pt x="1487" y="1839"/>
                  </a:cubicBezTo>
                  <a:cubicBezTo>
                    <a:pt x="1053" y="1254"/>
                    <a:pt x="685" y="786"/>
                    <a:pt x="418" y="486"/>
                  </a:cubicBezTo>
                  <a:cubicBezTo>
                    <a:pt x="284" y="335"/>
                    <a:pt x="184" y="218"/>
                    <a:pt x="117" y="118"/>
                  </a:cubicBezTo>
                  <a:cubicBezTo>
                    <a:pt x="84" y="85"/>
                    <a:pt x="34" y="34"/>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4"/>
            <p:cNvSpPr/>
            <p:nvPr/>
          </p:nvSpPr>
          <p:spPr>
            <a:xfrm>
              <a:off x="7852829" y="3735892"/>
              <a:ext cx="56793" cy="797404"/>
            </a:xfrm>
            <a:custGeom>
              <a:avLst/>
              <a:gdLst/>
              <a:ahLst/>
              <a:cxnLst/>
              <a:rect l="l" t="t" r="r" b="b"/>
              <a:pathLst>
                <a:path w="1772" h="24880" extrusionOk="0">
                  <a:moveTo>
                    <a:pt x="17" y="1"/>
                  </a:moveTo>
                  <a:cubicBezTo>
                    <a:pt x="1" y="84"/>
                    <a:pt x="1" y="168"/>
                    <a:pt x="17" y="251"/>
                  </a:cubicBezTo>
                  <a:cubicBezTo>
                    <a:pt x="17" y="435"/>
                    <a:pt x="17" y="669"/>
                    <a:pt x="34" y="986"/>
                  </a:cubicBezTo>
                  <a:cubicBezTo>
                    <a:pt x="67" y="1621"/>
                    <a:pt x="101" y="2540"/>
                    <a:pt x="151" y="3643"/>
                  </a:cubicBezTo>
                  <a:cubicBezTo>
                    <a:pt x="268" y="5899"/>
                    <a:pt x="452" y="9023"/>
                    <a:pt x="702" y="12448"/>
                  </a:cubicBezTo>
                  <a:cubicBezTo>
                    <a:pt x="936" y="15890"/>
                    <a:pt x="1187" y="18998"/>
                    <a:pt x="1404" y="21237"/>
                  </a:cubicBezTo>
                  <a:cubicBezTo>
                    <a:pt x="1504" y="22357"/>
                    <a:pt x="1588" y="23259"/>
                    <a:pt x="1655" y="23910"/>
                  </a:cubicBezTo>
                  <a:cubicBezTo>
                    <a:pt x="1671" y="24211"/>
                    <a:pt x="1705" y="24445"/>
                    <a:pt x="1721" y="24629"/>
                  </a:cubicBezTo>
                  <a:cubicBezTo>
                    <a:pt x="1721" y="24712"/>
                    <a:pt x="1738" y="24796"/>
                    <a:pt x="1755" y="24880"/>
                  </a:cubicBezTo>
                  <a:cubicBezTo>
                    <a:pt x="1772" y="24796"/>
                    <a:pt x="1755" y="24712"/>
                    <a:pt x="1755" y="24629"/>
                  </a:cubicBezTo>
                  <a:cubicBezTo>
                    <a:pt x="1738" y="24445"/>
                    <a:pt x="1721" y="24211"/>
                    <a:pt x="1705" y="23894"/>
                  </a:cubicBezTo>
                  <a:cubicBezTo>
                    <a:pt x="1655" y="23259"/>
                    <a:pt x="1588" y="22357"/>
                    <a:pt x="1504" y="21237"/>
                  </a:cubicBezTo>
                  <a:cubicBezTo>
                    <a:pt x="1320" y="18981"/>
                    <a:pt x="1087" y="15874"/>
                    <a:pt x="853" y="12448"/>
                  </a:cubicBezTo>
                  <a:cubicBezTo>
                    <a:pt x="602" y="9006"/>
                    <a:pt x="402" y="5899"/>
                    <a:pt x="268" y="3643"/>
                  </a:cubicBezTo>
                  <a:cubicBezTo>
                    <a:pt x="184" y="2524"/>
                    <a:pt x="134" y="1621"/>
                    <a:pt x="84" y="986"/>
                  </a:cubicBezTo>
                  <a:cubicBezTo>
                    <a:pt x="67" y="669"/>
                    <a:pt x="51" y="435"/>
                    <a:pt x="34" y="251"/>
                  </a:cubicBezTo>
                  <a:cubicBezTo>
                    <a:pt x="34" y="168"/>
                    <a:pt x="34"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4"/>
            <p:cNvSpPr/>
            <p:nvPr/>
          </p:nvSpPr>
          <p:spPr>
            <a:xfrm>
              <a:off x="7775717" y="4419743"/>
              <a:ext cx="211017" cy="256560"/>
            </a:xfrm>
            <a:custGeom>
              <a:avLst/>
              <a:gdLst/>
              <a:ahLst/>
              <a:cxnLst/>
              <a:rect l="l" t="t" r="r" b="b"/>
              <a:pathLst>
                <a:path w="6584" h="8005" extrusionOk="0">
                  <a:moveTo>
                    <a:pt x="0" y="0"/>
                  </a:moveTo>
                  <a:lnTo>
                    <a:pt x="268" y="5013"/>
                  </a:lnTo>
                  <a:cubicBezTo>
                    <a:pt x="350" y="6696"/>
                    <a:pt x="1753" y="8004"/>
                    <a:pt x="3445" y="8004"/>
                  </a:cubicBezTo>
                  <a:cubicBezTo>
                    <a:pt x="3467" y="8004"/>
                    <a:pt x="3488" y="8004"/>
                    <a:pt x="3509" y="8004"/>
                  </a:cubicBezTo>
                  <a:cubicBezTo>
                    <a:pt x="5214" y="7954"/>
                    <a:pt x="6584" y="6550"/>
                    <a:pt x="6584" y="4846"/>
                  </a:cubicBezTo>
                  <a:lnTo>
                    <a:pt x="658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4"/>
            <p:cNvSpPr/>
            <p:nvPr/>
          </p:nvSpPr>
          <p:spPr>
            <a:xfrm>
              <a:off x="6691305" y="2375177"/>
              <a:ext cx="517864" cy="314378"/>
            </a:xfrm>
            <a:custGeom>
              <a:avLst/>
              <a:gdLst/>
              <a:ahLst/>
              <a:cxnLst/>
              <a:rect l="l" t="t" r="r" b="b"/>
              <a:pathLst>
                <a:path w="16158" h="9809" extrusionOk="0">
                  <a:moveTo>
                    <a:pt x="435" y="0"/>
                  </a:moveTo>
                  <a:lnTo>
                    <a:pt x="1" y="936"/>
                  </a:lnTo>
                  <a:lnTo>
                    <a:pt x="15573" y="9808"/>
                  </a:lnTo>
                  <a:lnTo>
                    <a:pt x="16158" y="8689"/>
                  </a:lnTo>
                  <a:lnTo>
                    <a:pt x="435"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4"/>
            <p:cNvSpPr/>
            <p:nvPr/>
          </p:nvSpPr>
          <p:spPr>
            <a:xfrm>
              <a:off x="6680600" y="2313064"/>
              <a:ext cx="36986" cy="43941"/>
            </a:xfrm>
            <a:custGeom>
              <a:avLst/>
              <a:gdLst/>
              <a:ahLst/>
              <a:cxnLst/>
              <a:rect l="l" t="t" r="r" b="b"/>
              <a:pathLst>
                <a:path w="1154" h="1371" extrusionOk="0">
                  <a:moveTo>
                    <a:pt x="719" y="0"/>
                  </a:moveTo>
                  <a:lnTo>
                    <a:pt x="0" y="1103"/>
                  </a:lnTo>
                  <a:lnTo>
                    <a:pt x="502" y="1370"/>
                  </a:lnTo>
                  <a:lnTo>
                    <a:pt x="1153" y="267"/>
                  </a:lnTo>
                  <a:lnTo>
                    <a:pt x="71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4"/>
            <p:cNvSpPr/>
            <p:nvPr/>
          </p:nvSpPr>
          <p:spPr>
            <a:xfrm>
              <a:off x="7053855" y="2609719"/>
              <a:ext cx="124258" cy="553760"/>
            </a:xfrm>
            <a:custGeom>
              <a:avLst/>
              <a:gdLst/>
              <a:ahLst/>
              <a:cxnLst/>
              <a:rect l="l" t="t" r="r" b="b"/>
              <a:pathLst>
                <a:path w="3877" h="17278" extrusionOk="0">
                  <a:moveTo>
                    <a:pt x="3058" y="1"/>
                  </a:moveTo>
                  <a:lnTo>
                    <a:pt x="0" y="17277"/>
                  </a:lnTo>
                  <a:lnTo>
                    <a:pt x="0" y="17277"/>
                  </a:lnTo>
                  <a:lnTo>
                    <a:pt x="1237" y="17260"/>
                  </a:lnTo>
                  <a:lnTo>
                    <a:pt x="3877" y="468"/>
                  </a:lnTo>
                  <a:lnTo>
                    <a:pt x="3058"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4"/>
            <p:cNvSpPr/>
            <p:nvPr/>
          </p:nvSpPr>
          <p:spPr>
            <a:xfrm>
              <a:off x="6937641" y="3161075"/>
              <a:ext cx="268323" cy="58075"/>
            </a:xfrm>
            <a:custGeom>
              <a:avLst/>
              <a:gdLst/>
              <a:ahLst/>
              <a:cxnLst/>
              <a:rect l="l" t="t" r="r" b="b"/>
              <a:pathLst>
                <a:path w="8372" h="1812" extrusionOk="0">
                  <a:moveTo>
                    <a:pt x="4225" y="1"/>
                  </a:moveTo>
                  <a:cubicBezTo>
                    <a:pt x="1796" y="1"/>
                    <a:pt x="1" y="1812"/>
                    <a:pt x="1" y="1812"/>
                  </a:cubicBezTo>
                  <a:lnTo>
                    <a:pt x="8372" y="1795"/>
                  </a:lnTo>
                  <a:cubicBezTo>
                    <a:pt x="7369" y="709"/>
                    <a:pt x="5966" y="74"/>
                    <a:pt x="4478" y="7"/>
                  </a:cubicBezTo>
                  <a:cubicBezTo>
                    <a:pt x="4393" y="3"/>
                    <a:pt x="4309" y="1"/>
                    <a:pt x="4225"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4"/>
            <p:cNvSpPr/>
            <p:nvPr/>
          </p:nvSpPr>
          <p:spPr>
            <a:xfrm>
              <a:off x="6481922" y="2321109"/>
              <a:ext cx="288130" cy="271496"/>
            </a:xfrm>
            <a:custGeom>
              <a:avLst/>
              <a:gdLst/>
              <a:ahLst/>
              <a:cxnLst/>
              <a:rect l="l" t="t" r="r" b="b"/>
              <a:pathLst>
                <a:path w="8990" h="8471" extrusionOk="0">
                  <a:moveTo>
                    <a:pt x="4887" y="1"/>
                  </a:moveTo>
                  <a:cubicBezTo>
                    <a:pt x="3657" y="1"/>
                    <a:pt x="2458" y="632"/>
                    <a:pt x="1788" y="1771"/>
                  </a:cubicBezTo>
                  <a:lnTo>
                    <a:pt x="1" y="4879"/>
                  </a:lnTo>
                  <a:lnTo>
                    <a:pt x="6216" y="8471"/>
                  </a:lnTo>
                  <a:lnTo>
                    <a:pt x="8021" y="5363"/>
                  </a:lnTo>
                  <a:cubicBezTo>
                    <a:pt x="8990" y="3642"/>
                    <a:pt x="8388" y="1470"/>
                    <a:pt x="6684" y="484"/>
                  </a:cubicBezTo>
                  <a:cubicBezTo>
                    <a:pt x="6118" y="157"/>
                    <a:pt x="5499" y="1"/>
                    <a:pt x="488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19219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3"/>
          <p:cNvGraphicFramePr>
            <a:graphicFrameLocks/>
          </p:cNvGraphicFramePr>
          <p:nvPr>
            <p:extLst>
              <p:ext uri="{D42A27DB-BD31-4B8C-83A1-F6EECF244321}">
                <p14:modId xmlns:p14="http://schemas.microsoft.com/office/powerpoint/2010/main" val="808570623"/>
              </p:ext>
            </p:extLst>
          </p:nvPr>
        </p:nvGraphicFramePr>
        <p:xfrm>
          <a:off x="441672" y="178080"/>
          <a:ext cx="8341745" cy="46360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31458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grpSp>
        <p:nvGrpSpPr>
          <p:cNvPr id="1147" name="Google Shape;1147;p35"/>
          <p:cNvGrpSpPr/>
          <p:nvPr/>
        </p:nvGrpSpPr>
        <p:grpSpPr>
          <a:xfrm>
            <a:off x="6847018" y="1038276"/>
            <a:ext cx="2445259" cy="3352887"/>
            <a:chOff x="5213500" y="1896950"/>
            <a:chExt cx="1894375" cy="2597325"/>
          </a:xfrm>
        </p:grpSpPr>
        <p:sp>
          <p:nvSpPr>
            <p:cNvPr id="1148" name="Google Shape;1148;p35"/>
            <p:cNvSpPr/>
            <p:nvPr/>
          </p:nvSpPr>
          <p:spPr>
            <a:xfrm>
              <a:off x="7045175" y="1896950"/>
              <a:ext cx="62700" cy="2588600"/>
            </a:xfrm>
            <a:custGeom>
              <a:avLst/>
              <a:gdLst/>
              <a:ahLst/>
              <a:cxnLst/>
              <a:rect l="l" t="t" r="r" b="b"/>
              <a:pathLst>
                <a:path w="2508" h="103544" extrusionOk="0">
                  <a:moveTo>
                    <a:pt x="1" y="1"/>
                  </a:moveTo>
                  <a:lnTo>
                    <a:pt x="168" y="103543"/>
                  </a:lnTo>
                  <a:lnTo>
                    <a:pt x="2507" y="103543"/>
                  </a:lnTo>
                  <a:lnTo>
                    <a:pt x="232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5"/>
            <p:cNvSpPr/>
            <p:nvPr/>
          </p:nvSpPr>
          <p:spPr>
            <a:xfrm>
              <a:off x="6905675" y="1897375"/>
              <a:ext cx="62675" cy="2588175"/>
            </a:xfrm>
            <a:custGeom>
              <a:avLst/>
              <a:gdLst/>
              <a:ahLst/>
              <a:cxnLst/>
              <a:rect l="l" t="t" r="r" b="b"/>
              <a:pathLst>
                <a:path w="2507" h="103527" extrusionOk="0">
                  <a:moveTo>
                    <a:pt x="0" y="0"/>
                  </a:moveTo>
                  <a:lnTo>
                    <a:pt x="167" y="103526"/>
                  </a:lnTo>
                  <a:lnTo>
                    <a:pt x="2507" y="103526"/>
                  </a:lnTo>
                  <a:lnTo>
                    <a:pt x="23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5"/>
            <p:cNvSpPr/>
            <p:nvPr/>
          </p:nvSpPr>
          <p:spPr>
            <a:xfrm>
              <a:off x="5687200" y="1899475"/>
              <a:ext cx="62675" cy="2588150"/>
            </a:xfrm>
            <a:custGeom>
              <a:avLst/>
              <a:gdLst/>
              <a:ahLst/>
              <a:cxnLst/>
              <a:rect l="l" t="t" r="r" b="b"/>
              <a:pathLst>
                <a:path w="2507" h="103526" extrusionOk="0">
                  <a:moveTo>
                    <a:pt x="0" y="0"/>
                  </a:moveTo>
                  <a:lnTo>
                    <a:pt x="184" y="103526"/>
                  </a:lnTo>
                  <a:lnTo>
                    <a:pt x="2507" y="103526"/>
                  </a:lnTo>
                  <a:lnTo>
                    <a:pt x="23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5"/>
            <p:cNvSpPr/>
            <p:nvPr/>
          </p:nvSpPr>
          <p:spPr>
            <a:xfrm>
              <a:off x="5547675" y="1899475"/>
              <a:ext cx="62675" cy="2588575"/>
            </a:xfrm>
            <a:custGeom>
              <a:avLst/>
              <a:gdLst/>
              <a:ahLst/>
              <a:cxnLst/>
              <a:rect l="l" t="t" r="r" b="b"/>
              <a:pathLst>
                <a:path w="2507" h="103543" extrusionOk="0">
                  <a:moveTo>
                    <a:pt x="2340" y="0"/>
                  </a:moveTo>
                  <a:lnTo>
                    <a:pt x="1" y="17"/>
                  </a:lnTo>
                  <a:lnTo>
                    <a:pt x="184" y="103543"/>
                  </a:lnTo>
                  <a:lnTo>
                    <a:pt x="2507" y="103543"/>
                  </a:lnTo>
                  <a:lnTo>
                    <a:pt x="234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5"/>
            <p:cNvSpPr/>
            <p:nvPr/>
          </p:nvSpPr>
          <p:spPr>
            <a:xfrm>
              <a:off x="5547675" y="1896950"/>
              <a:ext cx="1555600" cy="61850"/>
            </a:xfrm>
            <a:custGeom>
              <a:avLst/>
              <a:gdLst/>
              <a:ahLst/>
              <a:cxnLst/>
              <a:rect l="l" t="t" r="r" b="b"/>
              <a:pathLst>
                <a:path w="62224" h="2474" extrusionOk="0">
                  <a:moveTo>
                    <a:pt x="62223" y="1"/>
                  </a:moveTo>
                  <a:lnTo>
                    <a:pt x="1" y="118"/>
                  </a:lnTo>
                  <a:lnTo>
                    <a:pt x="17" y="2474"/>
                  </a:lnTo>
                  <a:lnTo>
                    <a:pt x="62223" y="2373"/>
                  </a:lnTo>
                  <a:lnTo>
                    <a:pt x="6222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5"/>
            <p:cNvSpPr/>
            <p:nvPr/>
          </p:nvSpPr>
          <p:spPr>
            <a:xfrm>
              <a:off x="5548525" y="2428300"/>
              <a:ext cx="1555575" cy="20475"/>
            </a:xfrm>
            <a:custGeom>
              <a:avLst/>
              <a:gdLst/>
              <a:ahLst/>
              <a:cxnLst/>
              <a:rect l="l" t="t" r="r" b="b"/>
              <a:pathLst>
                <a:path w="62223" h="819" extrusionOk="0">
                  <a:moveTo>
                    <a:pt x="62223" y="0"/>
                  </a:moveTo>
                  <a:lnTo>
                    <a:pt x="0" y="117"/>
                  </a:lnTo>
                  <a:lnTo>
                    <a:pt x="17" y="819"/>
                  </a:lnTo>
                  <a:lnTo>
                    <a:pt x="62223" y="718"/>
                  </a:lnTo>
                  <a:lnTo>
                    <a:pt x="622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5"/>
            <p:cNvSpPr/>
            <p:nvPr/>
          </p:nvSpPr>
          <p:spPr>
            <a:xfrm>
              <a:off x="5549350" y="2929550"/>
              <a:ext cx="1555600" cy="20075"/>
            </a:xfrm>
            <a:custGeom>
              <a:avLst/>
              <a:gdLst/>
              <a:ahLst/>
              <a:cxnLst/>
              <a:rect l="l" t="t" r="r" b="b"/>
              <a:pathLst>
                <a:path w="62224" h="803" extrusionOk="0">
                  <a:moveTo>
                    <a:pt x="62223" y="0"/>
                  </a:moveTo>
                  <a:lnTo>
                    <a:pt x="1" y="100"/>
                  </a:lnTo>
                  <a:lnTo>
                    <a:pt x="17" y="802"/>
                  </a:lnTo>
                  <a:lnTo>
                    <a:pt x="62223" y="702"/>
                  </a:lnTo>
                  <a:lnTo>
                    <a:pt x="622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5"/>
            <p:cNvSpPr/>
            <p:nvPr/>
          </p:nvSpPr>
          <p:spPr>
            <a:xfrm>
              <a:off x="5550600" y="3430375"/>
              <a:ext cx="1555175" cy="20075"/>
            </a:xfrm>
            <a:custGeom>
              <a:avLst/>
              <a:gdLst/>
              <a:ahLst/>
              <a:cxnLst/>
              <a:rect l="l" t="t" r="r" b="b"/>
              <a:pathLst>
                <a:path w="62207" h="803" extrusionOk="0">
                  <a:moveTo>
                    <a:pt x="62207" y="1"/>
                  </a:moveTo>
                  <a:lnTo>
                    <a:pt x="1" y="101"/>
                  </a:lnTo>
                  <a:lnTo>
                    <a:pt x="1" y="803"/>
                  </a:lnTo>
                  <a:lnTo>
                    <a:pt x="62207" y="702"/>
                  </a:lnTo>
                  <a:lnTo>
                    <a:pt x="6220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5"/>
            <p:cNvSpPr/>
            <p:nvPr/>
          </p:nvSpPr>
          <p:spPr>
            <a:xfrm>
              <a:off x="5551450" y="3931225"/>
              <a:ext cx="1555175" cy="20075"/>
            </a:xfrm>
            <a:custGeom>
              <a:avLst/>
              <a:gdLst/>
              <a:ahLst/>
              <a:cxnLst/>
              <a:rect l="l" t="t" r="r" b="b"/>
              <a:pathLst>
                <a:path w="62207" h="803" extrusionOk="0">
                  <a:moveTo>
                    <a:pt x="62206" y="0"/>
                  </a:moveTo>
                  <a:lnTo>
                    <a:pt x="0" y="101"/>
                  </a:lnTo>
                  <a:lnTo>
                    <a:pt x="0" y="802"/>
                  </a:lnTo>
                  <a:lnTo>
                    <a:pt x="62206" y="702"/>
                  </a:lnTo>
                  <a:lnTo>
                    <a:pt x="62206"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5"/>
            <p:cNvSpPr/>
            <p:nvPr/>
          </p:nvSpPr>
          <p:spPr>
            <a:xfrm>
              <a:off x="6199325" y="3640075"/>
              <a:ext cx="276125" cy="292850"/>
            </a:xfrm>
            <a:custGeom>
              <a:avLst/>
              <a:gdLst/>
              <a:ahLst/>
              <a:cxnLst/>
              <a:rect l="l" t="t" r="r" b="b"/>
              <a:pathLst>
                <a:path w="11045" h="11714" extrusionOk="0">
                  <a:moveTo>
                    <a:pt x="11011" y="0"/>
                  </a:moveTo>
                  <a:lnTo>
                    <a:pt x="0" y="17"/>
                  </a:lnTo>
                  <a:lnTo>
                    <a:pt x="17" y="11713"/>
                  </a:lnTo>
                  <a:lnTo>
                    <a:pt x="11044" y="11680"/>
                  </a:lnTo>
                  <a:lnTo>
                    <a:pt x="11011"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5"/>
            <p:cNvSpPr/>
            <p:nvPr/>
          </p:nvSpPr>
          <p:spPr>
            <a:xfrm>
              <a:off x="5924875" y="3640500"/>
              <a:ext cx="276125" cy="292825"/>
            </a:xfrm>
            <a:custGeom>
              <a:avLst/>
              <a:gdLst/>
              <a:ahLst/>
              <a:cxnLst/>
              <a:rect l="l" t="t" r="r" b="b"/>
              <a:pathLst>
                <a:path w="11045" h="11713" extrusionOk="0">
                  <a:moveTo>
                    <a:pt x="11028" y="0"/>
                  </a:moveTo>
                  <a:lnTo>
                    <a:pt x="1" y="17"/>
                  </a:lnTo>
                  <a:lnTo>
                    <a:pt x="17" y="11713"/>
                  </a:lnTo>
                  <a:lnTo>
                    <a:pt x="11045" y="11679"/>
                  </a:lnTo>
                  <a:lnTo>
                    <a:pt x="11028"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5"/>
            <p:cNvSpPr/>
            <p:nvPr/>
          </p:nvSpPr>
          <p:spPr>
            <a:xfrm>
              <a:off x="5922375" y="3714875"/>
              <a:ext cx="555150" cy="7525"/>
            </a:xfrm>
            <a:custGeom>
              <a:avLst/>
              <a:gdLst/>
              <a:ahLst/>
              <a:cxnLst/>
              <a:rect l="l" t="t" r="r" b="b"/>
              <a:pathLst>
                <a:path w="22206" h="301" extrusionOk="0">
                  <a:moveTo>
                    <a:pt x="13223" y="1"/>
                  </a:moveTo>
                  <a:cubicBezTo>
                    <a:pt x="8851" y="1"/>
                    <a:pt x="4481" y="33"/>
                    <a:pt x="117" y="83"/>
                  </a:cubicBezTo>
                  <a:cubicBezTo>
                    <a:pt x="0" y="83"/>
                    <a:pt x="0" y="250"/>
                    <a:pt x="117" y="250"/>
                  </a:cubicBezTo>
                  <a:cubicBezTo>
                    <a:pt x="3465" y="280"/>
                    <a:pt x="6819" y="301"/>
                    <a:pt x="10175" y="301"/>
                  </a:cubicBezTo>
                  <a:cubicBezTo>
                    <a:pt x="14154" y="301"/>
                    <a:pt x="18135" y="272"/>
                    <a:pt x="22106" y="200"/>
                  </a:cubicBezTo>
                  <a:cubicBezTo>
                    <a:pt x="22206" y="200"/>
                    <a:pt x="22206" y="49"/>
                    <a:pt x="22106" y="49"/>
                  </a:cubicBezTo>
                  <a:cubicBezTo>
                    <a:pt x="19144" y="16"/>
                    <a:pt x="16183" y="1"/>
                    <a:pt x="1322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5"/>
            <p:cNvSpPr/>
            <p:nvPr/>
          </p:nvSpPr>
          <p:spPr>
            <a:xfrm>
              <a:off x="6271150" y="2538975"/>
              <a:ext cx="202200" cy="214725"/>
            </a:xfrm>
            <a:custGeom>
              <a:avLst/>
              <a:gdLst/>
              <a:ahLst/>
              <a:cxnLst/>
              <a:rect l="l" t="t" r="r" b="b"/>
              <a:pathLst>
                <a:path w="8088" h="8589" extrusionOk="0">
                  <a:moveTo>
                    <a:pt x="8071" y="1"/>
                  </a:moveTo>
                  <a:lnTo>
                    <a:pt x="1" y="17"/>
                  </a:lnTo>
                  <a:lnTo>
                    <a:pt x="18" y="8589"/>
                  </a:lnTo>
                  <a:lnTo>
                    <a:pt x="8088" y="8572"/>
                  </a:lnTo>
                  <a:lnTo>
                    <a:pt x="8071"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5"/>
            <p:cNvSpPr/>
            <p:nvPr/>
          </p:nvSpPr>
          <p:spPr>
            <a:xfrm>
              <a:off x="6070250" y="2539400"/>
              <a:ext cx="202200" cy="214725"/>
            </a:xfrm>
            <a:custGeom>
              <a:avLst/>
              <a:gdLst/>
              <a:ahLst/>
              <a:cxnLst/>
              <a:rect l="l" t="t" r="r" b="b"/>
              <a:pathLst>
                <a:path w="8088" h="8589" extrusionOk="0">
                  <a:moveTo>
                    <a:pt x="8070" y="0"/>
                  </a:moveTo>
                  <a:lnTo>
                    <a:pt x="0" y="17"/>
                  </a:lnTo>
                  <a:lnTo>
                    <a:pt x="17" y="8589"/>
                  </a:lnTo>
                  <a:lnTo>
                    <a:pt x="8087" y="8572"/>
                  </a:lnTo>
                  <a:lnTo>
                    <a:pt x="807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5"/>
            <p:cNvSpPr/>
            <p:nvPr/>
          </p:nvSpPr>
          <p:spPr>
            <a:xfrm>
              <a:off x="6067725" y="2593475"/>
              <a:ext cx="407300" cy="6525"/>
            </a:xfrm>
            <a:custGeom>
              <a:avLst/>
              <a:gdLst/>
              <a:ahLst/>
              <a:cxnLst/>
              <a:rect l="l" t="t" r="r" b="b"/>
              <a:pathLst>
                <a:path w="16292" h="261" extrusionOk="0">
                  <a:moveTo>
                    <a:pt x="9147" y="0"/>
                  </a:moveTo>
                  <a:cubicBezTo>
                    <a:pt x="6130" y="0"/>
                    <a:pt x="3113" y="22"/>
                    <a:pt x="101" y="60"/>
                  </a:cubicBezTo>
                  <a:cubicBezTo>
                    <a:pt x="1" y="60"/>
                    <a:pt x="1" y="227"/>
                    <a:pt x="101" y="227"/>
                  </a:cubicBezTo>
                  <a:cubicBezTo>
                    <a:pt x="2442" y="249"/>
                    <a:pt x="4786" y="261"/>
                    <a:pt x="7131" y="261"/>
                  </a:cubicBezTo>
                  <a:cubicBezTo>
                    <a:pt x="10158" y="261"/>
                    <a:pt x="13186" y="240"/>
                    <a:pt x="16208" y="193"/>
                  </a:cubicBezTo>
                  <a:cubicBezTo>
                    <a:pt x="16292" y="177"/>
                    <a:pt x="16292" y="60"/>
                    <a:pt x="16208" y="43"/>
                  </a:cubicBezTo>
                  <a:cubicBezTo>
                    <a:pt x="13857" y="14"/>
                    <a:pt x="11502" y="0"/>
                    <a:pt x="914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5"/>
            <p:cNvSpPr/>
            <p:nvPr/>
          </p:nvSpPr>
          <p:spPr>
            <a:xfrm>
              <a:off x="6233575" y="2749925"/>
              <a:ext cx="366775" cy="175050"/>
            </a:xfrm>
            <a:custGeom>
              <a:avLst/>
              <a:gdLst/>
              <a:ahLst/>
              <a:cxnLst/>
              <a:rect l="l" t="t" r="r" b="b"/>
              <a:pathLst>
                <a:path w="14671" h="7002" extrusionOk="0">
                  <a:moveTo>
                    <a:pt x="14670" y="1"/>
                  </a:moveTo>
                  <a:lnTo>
                    <a:pt x="0" y="17"/>
                  </a:lnTo>
                  <a:lnTo>
                    <a:pt x="17" y="7001"/>
                  </a:lnTo>
                  <a:lnTo>
                    <a:pt x="14670" y="6968"/>
                  </a:lnTo>
                  <a:lnTo>
                    <a:pt x="14670"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5"/>
            <p:cNvSpPr/>
            <p:nvPr/>
          </p:nvSpPr>
          <p:spPr>
            <a:xfrm>
              <a:off x="5869325" y="2748675"/>
              <a:ext cx="366775" cy="175050"/>
            </a:xfrm>
            <a:custGeom>
              <a:avLst/>
              <a:gdLst/>
              <a:ahLst/>
              <a:cxnLst/>
              <a:rect l="l" t="t" r="r" b="b"/>
              <a:pathLst>
                <a:path w="14671" h="7002" extrusionOk="0">
                  <a:moveTo>
                    <a:pt x="14654" y="0"/>
                  </a:moveTo>
                  <a:lnTo>
                    <a:pt x="0" y="34"/>
                  </a:lnTo>
                  <a:lnTo>
                    <a:pt x="0" y="7001"/>
                  </a:lnTo>
                  <a:lnTo>
                    <a:pt x="14670" y="6985"/>
                  </a:lnTo>
                  <a:lnTo>
                    <a:pt x="1465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5"/>
            <p:cNvSpPr/>
            <p:nvPr/>
          </p:nvSpPr>
          <p:spPr>
            <a:xfrm>
              <a:off x="5865975" y="2792450"/>
              <a:ext cx="736450" cy="9100"/>
            </a:xfrm>
            <a:custGeom>
              <a:avLst/>
              <a:gdLst/>
              <a:ahLst/>
              <a:cxnLst/>
              <a:rect l="l" t="t" r="r" b="b"/>
              <a:pathLst>
                <a:path w="29458" h="364" extrusionOk="0">
                  <a:moveTo>
                    <a:pt x="17345" y="0"/>
                  </a:moveTo>
                  <a:cubicBezTo>
                    <a:pt x="11598" y="0"/>
                    <a:pt x="5846" y="52"/>
                    <a:pt x="101" y="121"/>
                  </a:cubicBezTo>
                  <a:cubicBezTo>
                    <a:pt x="1" y="121"/>
                    <a:pt x="1" y="288"/>
                    <a:pt x="101" y="288"/>
                  </a:cubicBezTo>
                  <a:cubicBezTo>
                    <a:pt x="4671" y="335"/>
                    <a:pt x="9245" y="363"/>
                    <a:pt x="13818" y="363"/>
                  </a:cubicBezTo>
                  <a:cubicBezTo>
                    <a:pt x="19008" y="363"/>
                    <a:pt x="24196" y="327"/>
                    <a:pt x="29374" y="238"/>
                  </a:cubicBezTo>
                  <a:cubicBezTo>
                    <a:pt x="29458" y="221"/>
                    <a:pt x="29458" y="87"/>
                    <a:pt x="29374" y="87"/>
                  </a:cubicBezTo>
                  <a:cubicBezTo>
                    <a:pt x="25369" y="26"/>
                    <a:pt x="21358" y="0"/>
                    <a:pt x="173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5"/>
            <p:cNvSpPr/>
            <p:nvPr/>
          </p:nvSpPr>
          <p:spPr>
            <a:xfrm>
              <a:off x="6493375" y="2071150"/>
              <a:ext cx="92775" cy="359250"/>
            </a:xfrm>
            <a:custGeom>
              <a:avLst/>
              <a:gdLst/>
              <a:ahLst/>
              <a:cxnLst/>
              <a:rect l="l" t="t" r="r" b="b"/>
              <a:pathLst>
                <a:path w="3711" h="14370" extrusionOk="0">
                  <a:moveTo>
                    <a:pt x="1" y="0"/>
                  </a:moveTo>
                  <a:lnTo>
                    <a:pt x="18" y="14370"/>
                  </a:lnTo>
                  <a:lnTo>
                    <a:pt x="3710" y="14370"/>
                  </a:lnTo>
                  <a:lnTo>
                    <a:pt x="3677"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5"/>
            <p:cNvSpPr/>
            <p:nvPr/>
          </p:nvSpPr>
          <p:spPr>
            <a:xfrm>
              <a:off x="6587375" y="2168050"/>
              <a:ext cx="92750" cy="261100"/>
            </a:xfrm>
            <a:custGeom>
              <a:avLst/>
              <a:gdLst/>
              <a:ahLst/>
              <a:cxnLst/>
              <a:rect l="l" t="t" r="r" b="b"/>
              <a:pathLst>
                <a:path w="3710" h="10444" extrusionOk="0">
                  <a:moveTo>
                    <a:pt x="0" y="1"/>
                  </a:moveTo>
                  <a:lnTo>
                    <a:pt x="17" y="10443"/>
                  </a:lnTo>
                  <a:lnTo>
                    <a:pt x="3710" y="10443"/>
                  </a:lnTo>
                  <a:lnTo>
                    <a:pt x="3676"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5"/>
            <p:cNvSpPr/>
            <p:nvPr/>
          </p:nvSpPr>
          <p:spPr>
            <a:xfrm>
              <a:off x="6349275" y="2138400"/>
              <a:ext cx="143725" cy="291575"/>
            </a:xfrm>
            <a:custGeom>
              <a:avLst/>
              <a:gdLst/>
              <a:ahLst/>
              <a:cxnLst/>
              <a:rect l="l" t="t" r="r" b="b"/>
              <a:pathLst>
                <a:path w="5749" h="11663" extrusionOk="0">
                  <a:moveTo>
                    <a:pt x="5715" y="0"/>
                  </a:moveTo>
                  <a:lnTo>
                    <a:pt x="0" y="17"/>
                  </a:lnTo>
                  <a:lnTo>
                    <a:pt x="17" y="11663"/>
                  </a:lnTo>
                  <a:lnTo>
                    <a:pt x="5748" y="11646"/>
                  </a:lnTo>
                  <a:lnTo>
                    <a:pt x="571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5"/>
            <p:cNvSpPr/>
            <p:nvPr/>
          </p:nvSpPr>
          <p:spPr>
            <a:xfrm>
              <a:off x="6305825" y="2138800"/>
              <a:ext cx="45975" cy="291175"/>
            </a:xfrm>
            <a:custGeom>
              <a:avLst/>
              <a:gdLst/>
              <a:ahLst/>
              <a:cxnLst/>
              <a:rect l="l" t="t" r="r" b="b"/>
              <a:pathLst>
                <a:path w="1839" h="11647" extrusionOk="0">
                  <a:moveTo>
                    <a:pt x="1" y="1"/>
                  </a:moveTo>
                  <a:lnTo>
                    <a:pt x="17" y="11647"/>
                  </a:lnTo>
                  <a:lnTo>
                    <a:pt x="1839" y="11647"/>
                  </a:lnTo>
                  <a:lnTo>
                    <a:pt x="182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5"/>
            <p:cNvSpPr/>
            <p:nvPr/>
          </p:nvSpPr>
          <p:spPr>
            <a:xfrm>
              <a:off x="6260725" y="2206075"/>
              <a:ext cx="45550" cy="223900"/>
            </a:xfrm>
            <a:custGeom>
              <a:avLst/>
              <a:gdLst/>
              <a:ahLst/>
              <a:cxnLst/>
              <a:rect l="l" t="t" r="r" b="b"/>
              <a:pathLst>
                <a:path w="1822" h="8956" extrusionOk="0">
                  <a:moveTo>
                    <a:pt x="1805" y="0"/>
                  </a:moveTo>
                  <a:lnTo>
                    <a:pt x="0" y="17"/>
                  </a:lnTo>
                  <a:lnTo>
                    <a:pt x="0" y="8956"/>
                  </a:lnTo>
                  <a:lnTo>
                    <a:pt x="1821" y="8956"/>
                  </a:lnTo>
                  <a:lnTo>
                    <a:pt x="180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5"/>
            <p:cNvSpPr/>
            <p:nvPr/>
          </p:nvSpPr>
          <p:spPr>
            <a:xfrm>
              <a:off x="6520125" y="3087025"/>
              <a:ext cx="215150" cy="346300"/>
            </a:xfrm>
            <a:custGeom>
              <a:avLst/>
              <a:gdLst/>
              <a:ahLst/>
              <a:cxnLst/>
              <a:rect l="l" t="t" r="r" b="b"/>
              <a:pathLst>
                <a:path w="8606" h="13852" extrusionOk="0">
                  <a:moveTo>
                    <a:pt x="3409" y="0"/>
                  </a:moveTo>
                  <a:lnTo>
                    <a:pt x="0" y="1437"/>
                  </a:lnTo>
                  <a:lnTo>
                    <a:pt x="5197" y="13852"/>
                  </a:lnTo>
                  <a:lnTo>
                    <a:pt x="8605" y="12431"/>
                  </a:lnTo>
                  <a:lnTo>
                    <a:pt x="340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5"/>
            <p:cNvSpPr/>
            <p:nvPr/>
          </p:nvSpPr>
          <p:spPr>
            <a:xfrm>
              <a:off x="6439925" y="3074075"/>
              <a:ext cx="92750" cy="359250"/>
            </a:xfrm>
            <a:custGeom>
              <a:avLst/>
              <a:gdLst/>
              <a:ahLst/>
              <a:cxnLst/>
              <a:rect l="l" t="t" r="r" b="b"/>
              <a:pathLst>
                <a:path w="3710" h="14370" extrusionOk="0">
                  <a:moveTo>
                    <a:pt x="3693" y="0"/>
                  </a:moveTo>
                  <a:lnTo>
                    <a:pt x="0" y="17"/>
                  </a:lnTo>
                  <a:lnTo>
                    <a:pt x="34" y="14370"/>
                  </a:lnTo>
                  <a:lnTo>
                    <a:pt x="3709" y="14370"/>
                  </a:lnTo>
                  <a:lnTo>
                    <a:pt x="3693"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5"/>
            <p:cNvSpPr/>
            <p:nvPr/>
          </p:nvSpPr>
          <p:spPr>
            <a:xfrm>
              <a:off x="6249850" y="3141750"/>
              <a:ext cx="143725" cy="291150"/>
            </a:xfrm>
            <a:custGeom>
              <a:avLst/>
              <a:gdLst/>
              <a:ahLst/>
              <a:cxnLst/>
              <a:rect l="l" t="t" r="r" b="b"/>
              <a:pathLst>
                <a:path w="5749" h="11646" extrusionOk="0">
                  <a:moveTo>
                    <a:pt x="5732" y="0"/>
                  </a:moveTo>
                  <a:lnTo>
                    <a:pt x="1" y="17"/>
                  </a:lnTo>
                  <a:lnTo>
                    <a:pt x="17" y="11646"/>
                  </a:lnTo>
                  <a:lnTo>
                    <a:pt x="5749" y="11646"/>
                  </a:lnTo>
                  <a:lnTo>
                    <a:pt x="5732"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5"/>
            <p:cNvSpPr/>
            <p:nvPr/>
          </p:nvSpPr>
          <p:spPr>
            <a:xfrm>
              <a:off x="6392725" y="3033975"/>
              <a:ext cx="32175" cy="398925"/>
            </a:xfrm>
            <a:custGeom>
              <a:avLst/>
              <a:gdLst/>
              <a:ahLst/>
              <a:cxnLst/>
              <a:rect l="l" t="t" r="r" b="b"/>
              <a:pathLst>
                <a:path w="1287" h="15957" extrusionOk="0">
                  <a:moveTo>
                    <a:pt x="0" y="0"/>
                  </a:moveTo>
                  <a:lnTo>
                    <a:pt x="34" y="15957"/>
                  </a:lnTo>
                  <a:lnTo>
                    <a:pt x="1287" y="15957"/>
                  </a:lnTo>
                  <a:lnTo>
                    <a:pt x="1253"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5"/>
            <p:cNvSpPr/>
            <p:nvPr/>
          </p:nvSpPr>
          <p:spPr>
            <a:xfrm>
              <a:off x="6424450" y="3096200"/>
              <a:ext cx="15900" cy="336700"/>
            </a:xfrm>
            <a:custGeom>
              <a:avLst/>
              <a:gdLst/>
              <a:ahLst/>
              <a:cxnLst/>
              <a:rect l="l" t="t" r="r" b="b"/>
              <a:pathLst>
                <a:path w="636" h="13468" extrusionOk="0">
                  <a:moveTo>
                    <a:pt x="1" y="1"/>
                  </a:moveTo>
                  <a:lnTo>
                    <a:pt x="18" y="13468"/>
                  </a:lnTo>
                  <a:lnTo>
                    <a:pt x="636" y="13468"/>
                  </a:lnTo>
                  <a:lnTo>
                    <a:pt x="619"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5"/>
            <p:cNvSpPr/>
            <p:nvPr/>
          </p:nvSpPr>
          <p:spPr>
            <a:xfrm>
              <a:off x="5912350" y="3418275"/>
              <a:ext cx="336700" cy="16300"/>
            </a:xfrm>
            <a:custGeom>
              <a:avLst/>
              <a:gdLst/>
              <a:ahLst/>
              <a:cxnLst/>
              <a:rect l="l" t="t" r="r" b="b"/>
              <a:pathLst>
                <a:path w="13468" h="652" extrusionOk="0">
                  <a:moveTo>
                    <a:pt x="13467" y="0"/>
                  </a:moveTo>
                  <a:lnTo>
                    <a:pt x="0" y="17"/>
                  </a:lnTo>
                  <a:lnTo>
                    <a:pt x="0" y="652"/>
                  </a:lnTo>
                  <a:lnTo>
                    <a:pt x="13467" y="618"/>
                  </a:lnTo>
                  <a:lnTo>
                    <a:pt x="13467"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5"/>
            <p:cNvSpPr/>
            <p:nvPr/>
          </p:nvSpPr>
          <p:spPr>
            <a:xfrm>
              <a:off x="5883100" y="3325125"/>
              <a:ext cx="367200" cy="93575"/>
            </a:xfrm>
            <a:custGeom>
              <a:avLst/>
              <a:gdLst/>
              <a:ahLst/>
              <a:cxnLst/>
              <a:rect l="l" t="t" r="r" b="b"/>
              <a:pathLst>
                <a:path w="14688" h="3743" extrusionOk="0">
                  <a:moveTo>
                    <a:pt x="14687" y="0"/>
                  </a:moveTo>
                  <a:lnTo>
                    <a:pt x="1" y="17"/>
                  </a:lnTo>
                  <a:lnTo>
                    <a:pt x="17" y="3743"/>
                  </a:lnTo>
                  <a:lnTo>
                    <a:pt x="14687" y="3726"/>
                  </a:lnTo>
                  <a:lnTo>
                    <a:pt x="14687"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5"/>
            <p:cNvSpPr/>
            <p:nvPr/>
          </p:nvSpPr>
          <p:spPr>
            <a:xfrm>
              <a:off x="5955375" y="3231125"/>
              <a:ext cx="294925" cy="94025"/>
            </a:xfrm>
            <a:custGeom>
              <a:avLst/>
              <a:gdLst/>
              <a:ahLst/>
              <a:cxnLst/>
              <a:rect l="l" t="t" r="r" b="b"/>
              <a:pathLst>
                <a:path w="11797" h="3761" extrusionOk="0">
                  <a:moveTo>
                    <a:pt x="11780" y="1"/>
                  </a:moveTo>
                  <a:lnTo>
                    <a:pt x="0" y="34"/>
                  </a:lnTo>
                  <a:lnTo>
                    <a:pt x="0" y="3760"/>
                  </a:lnTo>
                  <a:lnTo>
                    <a:pt x="11796" y="3727"/>
                  </a:lnTo>
                  <a:lnTo>
                    <a:pt x="11780"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5"/>
            <p:cNvSpPr/>
            <p:nvPr/>
          </p:nvSpPr>
          <p:spPr>
            <a:xfrm>
              <a:off x="5836725" y="4382350"/>
              <a:ext cx="244825" cy="107575"/>
            </a:xfrm>
            <a:custGeom>
              <a:avLst/>
              <a:gdLst/>
              <a:ahLst/>
              <a:cxnLst/>
              <a:rect l="l" t="t" r="r" b="b"/>
              <a:pathLst>
                <a:path w="9793" h="4303" extrusionOk="0">
                  <a:moveTo>
                    <a:pt x="4496" y="0"/>
                  </a:moveTo>
                  <a:lnTo>
                    <a:pt x="4479" y="2824"/>
                  </a:lnTo>
                  <a:cubicBezTo>
                    <a:pt x="4479" y="2824"/>
                    <a:pt x="1" y="3827"/>
                    <a:pt x="1087" y="4161"/>
                  </a:cubicBezTo>
                  <a:cubicBezTo>
                    <a:pt x="1446" y="4266"/>
                    <a:pt x="2486" y="4302"/>
                    <a:pt x="3729" y="4302"/>
                  </a:cubicBezTo>
                  <a:cubicBezTo>
                    <a:pt x="5843" y="4302"/>
                    <a:pt x="8542" y="4197"/>
                    <a:pt x="9458" y="4144"/>
                  </a:cubicBezTo>
                  <a:lnTo>
                    <a:pt x="9792" y="4111"/>
                  </a:lnTo>
                  <a:lnTo>
                    <a:pt x="975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5"/>
            <p:cNvSpPr/>
            <p:nvPr/>
          </p:nvSpPr>
          <p:spPr>
            <a:xfrm>
              <a:off x="6033900" y="4448225"/>
              <a:ext cx="47225" cy="37750"/>
            </a:xfrm>
            <a:custGeom>
              <a:avLst/>
              <a:gdLst/>
              <a:ahLst/>
              <a:cxnLst/>
              <a:rect l="l" t="t" r="r" b="b"/>
              <a:pathLst>
                <a:path w="1889" h="1510" extrusionOk="0">
                  <a:moveTo>
                    <a:pt x="1757" y="0"/>
                  </a:moveTo>
                  <a:cubicBezTo>
                    <a:pt x="1365" y="0"/>
                    <a:pt x="969" y="134"/>
                    <a:pt x="669" y="390"/>
                  </a:cubicBezTo>
                  <a:cubicBezTo>
                    <a:pt x="301" y="657"/>
                    <a:pt x="67" y="1058"/>
                    <a:pt x="0" y="1509"/>
                  </a:cubicBezTo>
                  <a:lnTo>
                    <a:pt x="1889" y="1476"/>
                  </a:lnTo>
                  <a:lnTo>
                    <a:pt x="1889" y="5"/>
                  </a:lnTo>
                  <a:cubicBezTo>
                    <a:pt x="1845" y="2"/>
                    <a:pt x="1801" y="0"/>
                    <a:pt x="1757"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5"/>
            <p:cNvSpPr/>
            <p:nvPr/>
          </p:nvSpPr>
          <p:spPr>
            <a:xfrm>
              <a:off x="5855125" y="4467150"/>
              <a:ext cx="226425" cy="22475"/>
            </a:xfrm>
            <a:custGeom>
              <a:avLst/>
              <a:gdLst/>
              <a:ahLst/>
              <a:cxnLst/>
              <a:rect l="l" t="t" r="r" b="b"/>
              <a:pathLst>
                <a:path w="9057" h="899" extrusionOk="0">
                  <a:moveTo>
                    <a:pt x="1571" y="0"/>
                  </a:moveTo>
                  <a:cubicBezTo>
                    <a:pt x="1571" y="0"/>
                    <a:pt x="0" y="451"/>
                    <a:pt x="201" y="702"/>
                  </a:cubicBezTo>
                  <a:cubicBezTo>
                    <a:pt x="293" y="836"/>
                    <a:pt x="1842" y="898"/>
                    <a:pt x="3701" y="898"/>
                  </a:cubicBezTo>
                  <a:cubicBezTo>
                    <a:pt x="5560" y="898"/>
                    <a:pt x="7728" y="836"/>
                    <a:pt x="9056" y="719"/>
                  </a:cubicBezTo>
                  <a:lnTo>
                    <a:pt x="9040" y="602"/>
                  </a:lnTo>
                  <a:lnTo>
                    <a:pt x="2039" y="669"/>
                  </a:lnTo>
                  <a:cubicBezTo>
                    <a:pt x="2039" y="669"/>
                    <a:pt x="1872" y="0"/>
                    <a:pt x="1571"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5"/>
            <p:cNvSpPr/>
            <p:nvPr/>
          </p:nvSpPr>
          <p:spPr>
            <a:xfrm>
              <a:off x="5858875" y="4480925"/>
              <a:ext cx="223500" cy="3375"/>
            </a:xfrm>
            <a:custGeom>
              <a:avLst/>
              <a:gdLst/>
              <a:ahLst/>
              <a:cxnLst/>
              <a:rect l="l" t="t" r="r" b="b"/>
              <a:pathLst>
                <a:path w="8940" h="135" extrusionOk="0">
                  <a:moveTo>
                    <a:pt x="55" y="27"/>
                  </a:moveTo>
                  <a:cubicBezTo>
                    <a:pt x="38" y="27"/>
                    <a:pt x="23" y="34"/>
                    <a:pt x="1" y="34"/>
                  </a:cubicBezTo>
                  <a:lnTo>
                    <a:pt x="84" y="34"/>
                  </a:lnTo>
                  <a:cubicBezTo>
                    <a:pt x="73" y="29"/>
                    <a:pt x="64" y="27"/>
                    <a:pt x="55" y="27"/>
                  </a:cubicBezTo>
                  <a:close/>
                  <a:moveTo>
                    <a:pt x="8839" y="1"/>
                  </a:moveTo>
                  <a:lnTo>
                    <a:pt x="8589" y="17"/>
                  </a:lnTo>
                  <a:lnTo>
                    <a:pt x="7620" y="34"/>
                  </a:lnTo>
                  <a:cubicBezTo>
                    <a:pt x="6818" y="51"/>
                    <a:pt x="5698" y="68"/>
                    <a:pt x="4462" y="68"/>
                  </a:cubicBezTo>
                  <a:cubicBezTo>
                    <a:pt x="4100" y="72"/>
                    <a:pt x="3749" y="74"/>
                    <a:pt x="3413" y="74"/>
                  </a:cubicBezTo>
                  <a:cubicBezTo>
                    <a:pt x="2604" y="74"/>
                    <a:pt x="1883" y="63"/>
                    <a:pt x="1304" y="51"/>
                  </a:cubicBezTo>
                  <a:cubicBezTo>
                    <a:pt x="936" y="34"/>
                    <a:pt x="602" y="34"/>
                    <a:pt x="351" y="34"/>
                  </a:cubicBezTo>
                  <a:lnTo>
                    <a:pt x="84" y="34"/>
                  </a:lnTo>
                  <a:lnTo>
                    <a:pt x="351" y="51"/>
                  </a:lnTo>
                  <a:lnTo>
                    <a:pt x="1304" y="101"/>
                  </a:lnTo>
                  <a:cubicBezTo>
                    <a:pt x="2106" y="118"/>
                    <a:pt x="3225" y="134"/>
                    <a:pt x="4462" y="134"/>
                  </a:cubicBezTo>
                  <a:cubicBezTo>
                    <a:pt x="5698" y="134"/>
                    <a:pt x="6818" y="118"/>
                    <a:pt x="7620" y="84"/>
                  </a:cubicBezTo>
                  <a:lnTo>
                    <a:pt x="8589" y="34"/>
                  </a:lnTo>
                  <a:cubicBezTo>
                    <a:pt x="8672" y="34"/>
                    <a:pt x="8773" y="34"/>
                    <a:pt x="8839" y="17"/>
                  </a:cubicBezTo>
                  <a:lnTo>
                    <a:pt x="8940" y="17"/>
                  </a:lnTo>
                  <a:cubicBezTo>
                    <a:pt x="8906" y="1"/>
                    <a:pt x="8873" y="1"/>
                    <a:pt x="88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5"/>
            <p:cNvSpPr/>
            <p:nvPr/>
          </p:nvSpPr>
          <p:spPr>
            <a:xfrm>
              <a:off x="5893125" y="4465900"/>
              <a:ext cx="13400" cy="20475"/>
            </a:xfrm>
            <a:custGeom>
              <a:avLst/>
              <a:gdLst/>
              <a:ahLst/>
              <a:cxnLst/>
              <a:rect l="l" t="t" r="r" b="b"/>
              <a:pathLst>
                <a:path w="536" h="819" extrusionOk="0">
                  <a:moveTo>
                    <a:pt x="1" y="0"/>
                  </a:moveTo>
                  <a:lnTo>
                    <a:pt x="1" y="0"/>
                  </a:lnTo>
                  <a:cubicBezTo>
                    <a:pt x="268" y="201"/>
                    <a:pt x="452" y="501"/>
                    <a:pt x="519" y="819"/>
                  </a:cubicBezTo>
                  <a:cubicBezTo>
                    <a:pt x="535" y="468"/>
                    <a:pt x="335" y="151"/>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5"/>
            <p:cNvSpPr/>
            <p:nvPr/>
          </p:nvSpPr>
          <p:spPr>
            <a:xfrm>
              <a:off x="5939925" y="4452525"/>
              <a:ext cx="7950" cy="11300"/>
            </a:xfrm>
            <a:custGeom>
              <a:avLst/>
              <a:gdLst/>
              <a:ahLst/>
              <a:cxnLst/>
              <a:rect l="l" t="t" r="r" b="b"/>
              <a:pathLst>
                <a:path w="318" h="452" extrusionOk="0">
                  <a:moveTo>
                    <a:pt x="17" y="0"/>
                  </a:moveTo>
                  <a:lnTo>
                    <a:pt x="17" y="0"/>
                  </a:lnTo>
                  <a:cubicBezTo>
                    <a:pt x="0" y="17"/>
                    <a:pt x="50" y="117"/>
                    <a:pt x="134" y="251"/>
                  </a:cubicBezTo>
                  <a:cubicBezTo>
                    <a:pt x="201" y="368"/>
                    <a:pt x="284" y="452"/>
                    <a:pt x="301" y="452"/>
                  </a:cubicBezTo>
                  <a:cubicBezTo>
                    <a:pt x="317" y="435"/>
                    <a:pt x="251" y="335"/>
                    <a:pt x="184" y="218"/>
                  </a:cubicBezTo>
                  <a:cubicBezTo>
                    <a:pt x="100" y="84"/>
                    <a:pt x="33" y="0"/>
                    <a:pt x="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5"/>
            <p:cNvSpPr/>
            <p:nvPr/>
          </p:nvSpPr>
          <p:spPr>
            <a:xfrm>
              <a:off x="5949525" y="4450425"/>
              <a:ext cx="8800" cy="7625"/>
            </a:xfrm>
            <a:custGeom>
              <a:avLst/>
              <a:gdLst/>
              <a:ahLst/>
              <a:cxnLst/>
              <a:rect l="l" t="t" r="r" b="b"/>
              <a:pathLst>
                <a:path w="352" h="305" extrusionOk="0">
                  <a:moveTo>
                    <a:pt x="0" y="1"/>
                  </a:moveTo>
                  <a:cubicBezTo>
                    <a:pt x="0" y="18"/>
                    <a:pt x="67" y="101"/>
                    <a:pt x="151" y="185"/>
                  </a:cubicBezTo>
                  <a:cubicBezTo>
                    <a:pt x="223" y="257"/>
                    <a:pt x="296" y="305"/>
                    <a:pt x="325" y="305"/>
                  </a:cubicBezTo>
                  <a:cubicBezTo>
                    <a:pt x="329" y="305"/>
                    <a:pt x="332" y="304"/>
                    <a:pt x="334" y="302"/>
                  </a:cubicBezTo>
                  <a:cubicBezTo>
                    <a:pt x="351" y="285"/>
                    <a:pt x="284" y="218"/>
                    <a:pt x="201" y="135"/>
                  </a:cubicBezTo>
                  <a:cubicBezTo>
                    <a:pt x="101" y="51"/>
                    <a:pt x="17" y="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5"/>
            <p:cNvSpPr/>
            <p:nvPr/>
          </p:nvSpPr>
          <p:spPr>
            <a:xfrm>
              <a:off x="5950775" y="4444850"/>
              <a:ext cx="13800" cy="1700"/>
            </a:xfrm>
            <a:custGeom>
              <a:avLst/>
              <a:gdLst/>
              <a:ahLst/>
              <a:cxnLst/>
              <a:rect l="l" t="t" r="r" b="b"/>
              <a:pathLst>
                <a:path w="552" h="68" extrusionOk="0">
                  <a:moveTo>
                    <a:pt x="304" y="0"/>
                  </a:moveTo>
                  <a:cubicBezTo>
                    <a:pt x="203" y="0"/>
                    <a:pt x="102" y="13"/>
                    <a:pt x="0" y="40"/>
                  </a:cubicBezTo>
                  <a:cubicBezTo>
                    <a:pt x="59" y="60"/>
                    <a:pt x="112" y="68"/>
                    <a:pt x="166" y="68"/>
                  </a:cubicBezTo>
                  <a:cubicBezTo>
                    <a:pt x="204" y="68"/>
                    <a:pt x="243" y="64"/>
                    <a:pt x="284" y="57"/>
                  </a:cubicBezTo>
                  <a:cubicBezTo>
                    <a:pt x="307" y="61"/>
                    <a:pt x="330" y="63"/>
                    <a:pt x="355" y="63"/>
                  </a:cubicBezTo>
                  <a:cubicBezTo>
                    <a:pt x="421" y="63"/>
                    <a:pt x="491" y="48"/>
                    <a:pt x="552" y="23"/>
                  </a:cubicBezTo>
                  <a:cubicBezTo>
                    <a:pt x="469" y="8"/>
                    <a:pt x="387" y="0"/>
                    <a:pt x="30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5"/>
            <p:cNvSpPr/>
            <p:nvPr/>
          </p:nvSpPr>
          <p:spPr>
            <a:xfrm>
              <a:off x="5951200" y="4436650"/>
              <a:ext cx="15900" cy="2575"/>
            </a:xfrm>
            <a:custGeom>
              <a:avLst/>
              <a:gdLst/>
              <a:ahLst/>
              <a:cxnLst/>
              <a:rect l="l" t="t" r="r" b="b"/>
              <a:pathLst>
                <a:path w="636" h="103" extrusionOk="0">
                  <a:moveTo>
                    <a:pt x="635" y="1"/>
                  </a:moveTo>
                  <a:lnTo>
                    <a:pt x="635" y="1"/>
                  </a:lnTo>
                  <a:cubicBezTo>
                    <a:pt x="418" y="17"/>
                    <a:pt x="217" y="34"/>
                    <a:pt x="0" y="51"/>
                  </a:cubicBezTo>
                  <a:cubicBezTo>
                    <a:pt x="91" y="85"/>
                    <a:pt x="181" y="103"/>
                    <a:pt x="270" y="103"/>
                  </a:cubicBezTo>
                  <a:cubicBezTo>
                    <a:pt x="395" y="103"/>
                    <a:pt x="518" y="69"/>
                    <a:pt x="6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5"/>
            <p:cNvSpPr/>
            <p:nvPr/>
          </p:nvSpPr>
          <p:spPr>
            <a:xfrm>
              <a:off x="5917775" y="4440475"/>
              <a:ext cx="25075" cy="14175"/>
            </a:xfrm>
            <a:custGeom>
              <a:avLst/>
              <a:gdLst/>
              <a:ahLst/>
              <a:cxnLst/>
              <a:rect l="l" t="t" r="r" b="b"/>
              <a:pathLst>
                <a:path w="1003" h="567" extrusionOk="0">
                  <a:moveTo>
                    <a:pt x="336" y="60"/>
                  </a:moveTo>
                  <a:cubicBezTo>
                    <a:pt x="391" y="60"/>
                    <a:pt x="446" y="68"/>
                    <a:pt x="502" y="81"/>
                  </a:cubicBezTo>
                  <a:cubicBezTo>
                    <a:pt x="619" y="115"/>
                    <a:pt x="719" y="182"/>
                    <a:pt x="802" y="265"/>
                  </a:cubicBezTo>
                  <a:cubicBezTo>
                    <a:pt x="847" y="333"/>
                    <a:pt x="885" y="392"/>
                    <a:pt x="915" y="460"/>
                  </a:cubicBezTo>
                  <a:lnTo>
                    <a:pt x="915" y="460"/>
                  </a:lnTo>
                  <a:cubicBezTo>
                    <a:pt x="856" y="454"/>
                    <a:pt x="771" y="441"/>
                    <a:pt x="669" y="416"/>
                  </a:cubicBezTo>
                  <a:cubicBezTo>
                    <a:pt x="552" y="399"/>
                    <a:pt x="435" y="366"/>
                    <a:pt x="318" y="332"/>
                  </a:cubicBezTo>
                  <a:cubicBezTo>
                    <a:pt x="251" y="315"/>
                    <a:pt x="184" y="282"/>
                    <a:pt x="134" y="249"/>
                  </a:cubicBezTo>
                  <a:cubicBezTo>
                    <a:pt x="67" y="215"/>
                    <a:pt x="51" y="148"/>
                    <a:pt x="101" y="115"/>
                  </a:cubicBezTo>
                  <a:cubicBezTo>
                    <a:pt x="179" y="76"/>
                    <a:pt x="257" y="60"/>
                    <a:pt x="336" y="60"/>
                  </a:cubicBezTo>
                  <a:close/>
                  <a:moveTo>
                    <a:pt x="337" y="1"/>
                  </a:moveTo>
                  <a:cubicBezTo>
                    <a:pt x="246" y="1"/>
                    <a:pt x="154" y="21"/>
                    <a:pt x="67" y="65"/>
                  </a:cubicBezTo>
                  <a:cubicBezTo>
                    <a:pt x="17" y="98"/>
                    <a:pt x="0" y="148"/>
                    <a:pt x="17" y="198"/>
                  </a:cubicBezTo>
                  <a:cubicBezTo>
                    <a:pt x="34" y="249"/>
                    <a:pt x="51" y="282"/>
                    <a:pt x="101" y="299"/>
                  </a:cubicBezTo>
                  <a:cubicBezTo>
                    <a:pt x="168" y="332"/>
                    <a:pt x="234" y="366"/>
                    <a:pt x="301" y="382"/>
                  </a:cubicBezTo>
                  <a:cubicBezTo>
                    <a:pt x="418" y="432"/>
                    <a:pt x="535" y="449"/>
                    <a:pt x="669" y="466"/>
                  </a:cubicBezTo>
                  <a:cubicBezTo>
                    <a:pt x="719" y="474"/>
                    <a:pt x="773" y="478"/>
                    <a:pt x="830" y="478"/>
                  </a:cubicBezTo>
                  <a:cubicBezTo>
                    <a:pt x="860" y="478"/>
                    <a:pt x="890" y="477"/>
                    <a:pt x="921" y="475"/>
                  </a:cubicBezTo>
                  <a:lnTo>
                    <a:pt x="921" y="475"/>
                  </a:lnTo>
                  <a:cubicBezTo>
                    <a:pt x="933" y="503"/>
                    <a:pt x="944" y="533"/>
                    <a:pt x="953" y="566"/>
                  </a:cubicBezTo>
                  <a:cubicBezTo>
                    <a:pt x="953" y="535"/>
                    <a:pt x="953" y="504"/>
                    <a:pt x="940" y="473"/>
                  </a:cubicBezTo>
                  <a:lnTo>
                    <a:pt x="940" y="473"/>
                  </a:lnTo>
                  <a:cubicBezTo>
                    <a:pt x="961" y="471"/>
                    <a:pt x="982" y="469"/>
                    <a:pt x="1003" y="466"/>
                  </a:cubicBezTo>
                  <a:cubicBezTo>
                    <a:pt x="1003" y="466"/>
                    <a:pt x="979" y="466"/>
                    <a:pt x="935" y="462"/>
                  </a:cubicBezTo>
                  <a:lnTo>
                    <a:pt x="935" y="462"/>
                  </a:lnTo>
                  <a:cubicBezTo>
                    <a:pt x="918" y="380"/>
                    <a:pt x="885" y="314"/>
                    <a:pt x="836" y="249"/>
                  </a:cubicBezTo>
                  <a:cubicBezTo>
                    <a:pt x="712" y="90"/>
                    <a:pt x="526" y="1"/>
                    <a:pt x="3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5"/>
            <p:cNvSpPr/>
            <p:nvPr/>
          </p:nvSpPr>
          <p:spPr>
            <a:xfrm>
              <a:off x="5939075" y="4436225"/>
              <a:ext cx="12975" cy="16325"/>
            </a:xfrm>
            <a:custGeom>
              <a:avLst/>
              <a:gdLst/>
              <a:ahLst/>
              <a:cxnLst/>
              <a:rect l="l" t="t" r="r" b="b"/>
              <a:pathLst>
                <a:path w="519" h="653" extrusionOk="0">
                  <a:moveTo>
                    <a:pt x="402" y="1"/>
                  </a:moveTo>
                  <a:cubicBezTo>
                    <a:pt x="285" y="1"/>
                    <a:pt x="168" y="68"/>
                    <a:pt x="118" y="168"/>
                  </a:cubicBezTo>
                  <a:cubicBezTo>
                    <a:pt x="67" y="251"/>
                    <a:pt x="34" y="335"/>
                    <a:pt x="17" y="419"/>
                  </a:cubicBezTo>
                  <a:cubicBezTo>
                    <a:pt x="1" y="502"/>
                    <a:pt x="17" y="586"/>
                    <a:pt x="67" y="652"/>
                  </a:cubicBezTo>
                  <a:cubicBezTo>
                    <a:pt x="51" y="586"/>
                    <a:pt x="51" y="502"/>
                    <a:pt x="67" y="435"/>
                  </a:cubicBezTo>
                  <a:cubicBezTo>
                    <a:pt x="84" y="352"/>
                    <a:pt x="118" y="268"/>
                    <a:pt x="168" y="201"/>
                  </a:cubicBezTo>
                  <a:cubicBezTo>
                    <a:pt x="213" y="140"/>
                    <a:pt x="287" y="66"/>
                    <a:pt x="363" y="66"/>
                  </a:cubicBezTo>
                  <a:cubicBezTo>
                    <a:pt x="370" y="66"/>
                    <a:pt x="378" y="66"/>
                    <a:pt x="385" y="68"/>
                  </a:cubicBezTo>
                  <a:cubicBezTo>
                    <a:pt x="468" y="84"/>
                    <a:pt x="435" y="201"/>
                    <a:pt x="385" y="285"/>
                  </a:cubicBezTo>
                  <a:cubicBezTo>
                    <a:pt x="351" y="352"/>
                    <a:pt x="301" y="419"/>
                    <a:pt x="251" y="485"/>
                  </a:cubicBezTo>
                  <a:cubicBezTo>
                    <a:pt x="151" y="586"/>
                    <a:pt x="84" y="636"/>
                    <a:pt x="84" y="652"/>
                  </a:cubicBezTo>
                  <a:cubicBezTo>
                    <a:pt x="168" y="619"/>
                    <a:pt x="235" y="569"/>
                    <a:pt x="285" y="519"/>
                  </a:cubicBezTo>
                  <a:cubicBezTo>
                    <a:pt x="351" y="452"/>
                    <a:pt x="402" y="385"/>
                    <a:pt x="435" y="302"/>
                  </a:cubicBezTo>
                  <a:cubicBezTo>
                    <a:pt x="468" y="268"/>
                    <a:pt x="485" y="218"/>
                    <a:pt x="502" y="151"/>
                  </a:cubicBezTo>
                  <a:cubicBezTo>
                    <a:pt x="519" y="84"/>
                    <a:pt x="468" y="18"/>
                    <a:pt x="4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5"/>
            <p:cNvSpPr/>
            <p:nvPr/>
          </p:nvSpPr>
          <p:spPr>
            <a:xfrm>
              <a:off x="6036400" y="4446775"/>
              <a:ext cx="46825" cy="38350"/>
            </a:xfrm>
            <a:custGeom>
              <a:avLst/>
              <a:gdLst/>
              <a:ahLst/>
              <a:cxnLst/>
              <a:rect l="l" t="t" r="r" b="b"/>
              <a:pathLst>
                <a:path w="1873" h="1534" extrusionOk="0">
                  <a:moveTo>
                    <a:pt x="1621" y="1"/>
                  </a:moveTo>
                  <a:cubicBezTo>
                    <a:pt x="1571" y="1"/>
                    <a:pt x="1521" y="5"/>
                    <a:pt x="1471" y="13"/>
                  </a:cubicBezTo>
                  <a:cubicBezTo>
                    <a:pt x="819" y="47"/>
                    <a:pt x="251" y="498"/>
                    <a:pt x="51" y="1133"/>
                  </a:cubicBezTo>
                  <a:cubicBezTo>
                    <a:pt x="34" y="1233"/>
                    <a:pt x="17" y="1333"/>
                    <a:pt x="1" y="1417"/>
                  </a:cubicBezTo>
                  <a:cubicBezTo>
                    <a:pt x="1" y="1450"/>
                    <a:pt x="1" y="1500"/>
                    <a:pt x="1" y="1534"/>
                  </a:cubicBezTo>
                  <a:cubicBezTo>
                    <a:pt x="17" y="1534"/>
                    <a:pt x="17" y="1383"/>
                    <a:pt x="101" y="1149"/>
                  </a:cubicBezTo>
                  <a:cubicBezTo>
                    <a:pt x="301" y="548"/>
                    <a:pt x="853" y="114"/>
                    <a:pt x="1488" y="47"/>
                  </a:cubicBezTo>
                  <a:cubicBezTo>
                    <a:pt x="1605" y="38"/>
                    <a:pt x="1701" y="38"/>
                    <a:pt x="1768" y="38"/>
                  </a:cubicBezTo>
                  <a:cubicBezTo>
                    <a:pt x="1834" y="38"/>
                    <a:pt x="1872" y="38"/>
                    <a:pt x="1872" y="30"/>
                  </a:cubicBezTo>
                  <a:cubicBezTo>
                    <a:pt x="1839" y="30"/>
                    <a:pt x="1805" y="13"/>
                    <a:pt x="1772" y="13"/>
                  </a:cubicBezTo>
                  <a:cubicBezTo>
                    <a:pt x="1722" y="5"/>
                    <a:pt x="1672" y="1"/>
                    <a:pt x="16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5"/>
            <p:cNvSpPr/>
            <p:nvPr/>
          </p:nvSpPr>
          <p:spPr>
            <a:xfrm>
              <a:off x="6068575" y="4388625"/>
              <a:ext cx="2525" cy="54325"/>
            </a:xfrm>
            <a:custGeom>
              <a:avLst/>
              <a:gdLst/>
              <a:ahLst/>
              <a:cxnLst/>
              <a:rect l="l" t="t" r="r" b="b"/>
              <a:pathLst>
                <a:path w="101" h="2173" extrusionOk="0">
                  <a:moveTo>
                    <a:pt x="34" y="0"/>
                  </a:moveTo>
                  <a:lnTo>
                    <a:pt x="34" y="0"/>
                  </a:lnTo>
                  <a:cubicBezTo>
                    <a:pt x="0" y="735"/>
                    <a:pt x="17" y="1454"/>
                    <a:pt x="67" y="2172"/>
                  </a:cubicBezTo>
                  <a:cubicBezTo>
                    <a:pt x="101" y="1454"/>
                    <a:pt x="84" y="719"/>
                    <a:pt x="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5"/>
            <p:cNvSpPr/>
            <p:nvPr/>
          </p:nvSpPr>
          <p:spPr>
            <a:xfrm>
              <a:off x="5981275" y="4468650"/>
              <a:ext cx="38450" cy="2125"/>
            </a:xfrm>
            <a:custGeom>
              <a:avLst/>
              <a:gdLst/>
              <a:ahLst/>
              <a:cxnLst/>
              <a:rect l="l" t="t" r="r" b="b"/>
              <a:pathLst>
                <a:path w="1538" h="85" extrusionOk="0">
                  <a:moveTo>
                    <a:pt x="1454" y="0"/>
                  </a:moveTo>
                  <a:cubicBezTo>
                    <a:pt x="1326" y="0"/>
                    <a:pt x="1064" y="12"/>
                    <a:pt x="769" y="24"/>
                  </a:cubicBezTo>
                  <a:cubicBezTo>
                    <a:pt x="479" y="24"/>
                    <a:pt x="234" y="16"/>
                    <a:pt x="103" y="16"/>
                  </a:cubicBezTo>
                  <a:cubicBezTo>
                    <a:pt x="37" y="16"/>
                    <a:pt x="0" y="18"/>
                    <a:pt x="0" y="24"/>
                  </a:cubicBezTo>
                  <a:cubicBezTo>
                    <a:pt x="239" y="64"/>
                    <a:pt x="486" y="85"/>
                    <a:pt x="733" y="85"/>
                  </a:cubicBezTo>
                  <a:cubicBezTo>
                    <a:pt x="1004" y="85"/>
                    <a:pt x="1275" y="60"/>
                    <a:pt x="1537" y="7"/>
                  </a:cubicBezTo>
                  <a:cubicBezTo>
                    <a:pt x="1537" y="2"/>
                    <a:pt x="1507" y="0"/>
                    <a:pt x="145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5"/>
            <p:cNvSpPr/>
            <p:nvPr/>
          </p:nvSpPr>
          <p:spPr>
            <a:xfrm>
              <a:off x="6041425" y="4468725"/>
              <a:ext cx="4200" cy="7625"/>
            </a:xfrm>
            <a:custGeom>
              <a:avLst/>
              <a:gdLst/>
              <a:ahLst/>
              <a:cxnLst/>
              <a:rect l="l" t="t" r="r" b="b"/>
              <a:pathLst>
                <a:path w="168" h="305" extrusionOk="0">
                  <a:moveTo>
                    <a:pt x="158" y="1"/>
                  </a:moveTo>
                  <a:cubicBezTo>
                    <a:pt x="134" y="1"/>
                    <a:pt x="77" y="48"/>
                    <a:pt x="34" y="121"/>
                  </a:cubicBezTo>
                  <a:cubicBezTo>
                    <a:pt x="0" y="221"/>
                    <a:pt x="17" y="305"/>
                    <a:pt x="34" y="305"/>
                  </a:cubicBezTo>
                  <a:cubicBezTo>
                    <a:pt x="50" y="305"/>
                    <a:pt x="67" y="238"/>
                    <a:pt x="100" y="154"/>
                  </a:cubicBezTo>
                  <a:cubicBezTo>
                    <a:pt x="134" y="71"/>
                    <a:pt x="167" y="21"/>
                    <a:pt x="167" y="4"/>
                  </a:cubicBezTo>
                  <a:cubicBezTo>
                    <a:pt x="165" y="2"/>
                    <a:pt x="162" y="1"/>
                    <a:pt x="15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5"/>
            <p:cNvSpPr/>
            <p:nvPr/>
          </p:nvSpPr>
          <p:spPr>
            <a:xfrm>
              <a:off x="6049775" y="4456600"/>
              <a:ext cx="5875" cy="5150"/>
            </a:xfrm>
            <a:custGeom>
              <a:avLst/>
              <a:gdLst/>
              <a:ahLst/>
              <a:cxnLst/>
              <a:rect l="l" t="t" r="r" b="b"/>
              <a:pathLst>
                <a:path w="235" h="206" extrusionOk="0">
                  <a:moveTo>
                    <a:pt x="206" y="0"/>
                  </a:moveTo>
                  <a:cubicBezTo>
                    <a:pt x="183" y="0"/>
                    <a:pt x="142" y="30"/>
                    <a:pt x="101" y="71"/>
                  </a:cubicBezTo>
                  <a:cubicBezTo>
                    <a:pt x="34" y="138"/>
                    <a:pt x="0" y="188"/>
                    <a:pt x="17" y="205"/>
                  </a:cubicBezTo>
                  <a:cubicBezTo>
                    <a:pt x="34" y="205"/>
                    <a:pt x="84" y="172"/>
                    <a:pt x="134" y="122"/>
                  </a:cubicBezTo>
                  <a:cubicBezTo>
                    <a:pt x="201" y="71"/>
                    <a:pt x="234" y="5"/>
                    <a:pt x="218" y="5"/>
                  </a:cubicBezTo>
                  <a:cubicBezTo>
                    <a:pt x="215" y="2"/>
                    <a:pt x="211" y="0"/>
                    <a:pt x="20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5"/>
            <p:cNvSpPr/>
            <p:nvPr/>
          </p:nvSpPr>
          <p:spPr>
            <a:xfrm>
              <a:off x="6061475" y="4450475"/>
              <a:ext cx="7825" cy="3325"/>
            </a:xfrm>
            <a:custGeom>
              <a:avLst/>
              <a:gdLst/>
              <a:ahLst/>
              <a:cxnLst/>
              <a:rect l="l" t="t" r="r" b="b"/>
              <a:pathLst>
                <a:path w="313" h="133" extrusionOk="0">
                  <a:moveTo>
                    <a:pt x="225" y="1"/>
                  </a:moveTo>
                  <a:cubicBezTo>
                    <a:pt x="199" y="1"/>
                    <a:pt x="167" y="5"/>
                    <a:pt x="134" y="16"/>
                  </a:cubicBezTo>
                  <a:cubicBezTo>
                    <a:pt x="34" y="32"/>
                    <a:pt x="0" y="116"/>
                    <a:pt x="0" y="133"/>
                  </a:cubicBezTo>
                  <a:cubicBezTo>
                    <a:pt x="17" y="133"/>
                    <a:pt x="84" y="99"/>
                    <a:pt x="151" y="66"/>
                  </a:cubicBezTo>
                  <a:cubicBezTo>
                    <a:pt x="234" y="32"/>
                    <a:pt x="301" y="49"/>
                    <a:pt x="301" y="16"/>
                  </a:cubicBezTo>
                  <a:cubicBezTo>
                    <a:pt x="312" y="16"/>
                    <a:pt x="279" y="1"/>
                    <a:pt x="22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5"/>
            <p:cNvSpPr/>
            <p:nvPr/>
          </p:nvSpPr>
          <p:spPr>
            <a:xfrm>
              <a:off x="6074825" y="4448025"/>
              <a:ext cx="4200" cy="2325"/>
            </a:xfrm>
            <a:custGeom>
              <a:avLst/>
              <a:gdLst/>
              <a:ahLst/>
              <a:cxnLst/>
              <a:rect l="l" t="t" r="r" b="b"/>
              <a:pathLst>
                <a:path w="168" h="93" extrusionOk="0">
                  <a:moveTo>
                    <a:pt x="139" y="1"/>
                  </a:moveTo>
                  <a:cubicBezTo>
                    <a:pt x="122" y="1"/>
                    <a:pt x="101" y="5"/>
                    <a:pt x="84" y="13"/>
                  </a:cubicBezTo>
                  <a:cubicBezTo>
                    <a:pt x="34" y="30"/>
                    <a:pt x="1" y="64"/>
                    <a:pt x="1" y="80"/>
                  </a:cubicBezTo>
                  <a:cubicBezTo>
                    <a:pt x="9" y="89"/>
                    <a:pt x="22" y="93"/>
                    <a:pt x="38" y="93"/>
                  </a:cubicBezTo>
                  <a:cubicBezTo>
                    <a:pt x="55" y="93"/>
                    <a:pt x="76" y="89"/>
                    <a:pt x="101" y="80"/>
                  </a:cubicBezTo>
                  <a:cubicBezTo>
                    <a:pt x="135" y="64"/>
                    <a:pt x="168" y="30"/>
                    <a:pt x="168" y="13"/>
                  </a:cubicBezTo>
                  <a:cubicBezTo>
                    <a:pt x="168" y="5"/>
                    <a:pt x="155" y="1"/>
                    <a:pt x="1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5"/>
            <p:cNvSpPr/>
            <p:nvPr/>
          </p:nvSpPr>
          <p:spPr>
            <a:xfrm>
              <a:off x="5485025" y="2132125"/>
              <a:ext cx="1176300" cy="313725"/>
            </a:xfrm>
            <a:custGeom>
              <a:avLst/>
              <a:gdLst/>
              <a:ahLst/>
              <a:cxnLst/>
              <a:rect l="l" t="t" r="r" b="b"/>
              <a:pathLst>
                <a:path w="47052" h="12549" extrusionOk="0">
                  <a:moveTo>
                    <a:pt x="685" y="1"/>
                  </a:moveTo>
                  <a:lnTo>
                    <a:pt x="0" y="10828"/>
                  </a:lnTo>
                  <a:lnTo>
                    <a:pt x="47052" y="12549"/>
                  </a:lnTo>
                  <a:lnTo>
                    <a:pt x="47052" y="1855"/>
                  </a:lnTo>
                  <a:lnTo>
                    <a:pt x="685"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5"/>
            <p:cNvSpPr/>
            <p:nvPr/>
          </p:nvSpPr>
          <p:spPr>
            <a:xfrm>
              <a:off x="5213500" y="2230225"/>
              <a:ext cx="81900" cy="54975"/>
            </a:xfrm>
            <a:custGeom>
              <a:avLst/>
              <a:gdLst/>
              <a:ahLst/>
              <a:cxnLst/>
              <a:rect l="l" t="t" r="r" b="b"/>
              <a:pathLst>
                <a:path w="3276" h="2199" extrusionOk="0">
                  <a:moveTo>
                    <a:pt x="2519" y="1"/>
                  </a:moveTo>
                  <a:cubicBezTo>
                    <a:pt x="1688" y="1"/>
                    <a:pt x="416" y="129"/>
                    <a:pt x="1" y="872"/>
                  </a:cubicBezTo>
                  <a:cubicBezTo>
                    <a:pt x="1" y="872"/>
                    <a:pt x="494" y="2199"/>
                    <a:pt x="2860" y="2199"/>
                  </a:cubicBezTo>
                  <a:cubicBezTo>
                    <a:pt x="2957" y="2199"/>
                    <a:pt x="3056" y="2197"/>
                    <a:pt x="3159" y="2192"/>
                  </a:cubicBezTo>
                  <a:lnTo>
                    <a:pt x="3276" y="37"/>
                  </a:lnTo>
                  <a:cubicBezTo>
                    <a:pt x="3276" y="37"/>
                    <a:pt x="2959" y="1"/>
                    <a:pt x="251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5"/>
            <p:cNvSpPr/>
            <p:nvPr/>
          </p:nvSpPr>
          <p:spPr>
            <a:xfrm>
              <a:off x="5282850" y="2132125"/>
              <a:ext cx="219325" cy="270700"/>
            </a:xfrm>
            <a:custGeom>
              <a:avLst/>
              <a:gdLst/>
              <a:ahLst/>
              <a:cxnLst/>
              <a:rect l="l" t="t" r="r" b="b"/>
              <a:pathLst>
                <a:path w="8773" h="10828" extrusionOk="0">
                  <a:moveTo>
                    <a:pt x="8772" y="1"/>
                  </a:moveTo>
                  <a:lnTo>
                    <a:pt x="6684" y="1956"/>
                  </a:lnTo>
                  <a:cubicBezTo>
                    <a:pt x="6266" y="2340"/>
                    <a:pt x="5798" y="2657"/>
                    <a:pt x="5280" y="2875"/>
                  </a:cubicBezTo>
                  <a:cubicBezTo>
                    <a:pt x="4645" y="3159"/>
                    <a:pt x="3793" y="3509"/>
                    <a:pt x="3292" y="3543"/>
                  </a:cubicBezTo>
                  <a:cubicBezTo>
                    <a:pt x="2971" y="3559"/>
                    <a:pt x="2648" y="3566"/>
                    <a:pt x="2324" y="3566"/>
                  </a:cubicBezTo>
                  <a:cubicBezTo>
                    <a:pt x="1638" y="3566"/>
                    <a:pt x="949" y="3533"/>
                    <a:pt x="268" y="3476"/>
                  </a:cubicBezTo>
                  <a:lnTo>
                    <a:pt x="0" y="6433"/>
                  </a:lnTo>
                  <a:lnTo>
                    <a:pt x="3175" y="6734"/>
                  </a:lnTo>
                  <a:cubicBezTo>
                    <a:pt x="3175" y="6734"/>
                    <a:pt x="4478" y="6851"/>
                    <a:pt x="5982" y="8472"/>
                  </a:cubicBezTo>
                  <a:cubicBezTo>
                    <a:pt x="7486" y="10093"/>
                    <a:pt x="8087" y="10828"/>
                    <a:pt x="8087" y="10828"/>
                  </a:cubicBezTo>
                  <a:lnTo>
                    <a:pt x="8772"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35"/>
            <p:cNvSpPr/>
            <p:nvPr/>
          </p:nvSpPr>
          <p:spPr>
            <a:xfrm>
              <a:off x="6661300" y="2178500"/>
              <a:ext cx="69800" cy="267350"/>
            </a:xfrm>
            <a:custGeom>
              <a:avLst/>
              <a:gdLst/>
              <a:ahLst/>
              <a:cxnLst/>
              <a:rect l="l" t="t" r="r" b="b"/>
              <a:pathLst>
                <a:path w="2792" h="10694" extrusionOk="0">
                  <a:moveTo>
                    <a:pt x="1" y="0"/>
                  </a:moveTo>
                  <a:lnTo>
                    <a:pt x="1" y="10694"/>
                  </a:lnTo>
                  <a:cubicBezTo>
                    <a:pt x="1" y="10694"/>
                    <a:pt x="1755" y="9307"/>
                    <a:pt x="2240" y="5748"/>
                  </a:cubicBezTo>
                  <a:cubicBezTo>
                    <a:pt x="2791" y="1604"/>
                    <a:pt x="1" y="0"/>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35"/>
            <p:cNvSpPr/>
            <p:nvPr/>
          </p:nvSpPr>
          <p:spPr>
            <a:xfrm>
              <a:off x="5492550" y="2230700"/>
              <a:ext cx="1168775" cy="114900"/>
            </a:xfrm>
            <a:custGeom>
              <a:avLst/>
              <a:gdLst/>
              <a:ahLst/>
              <a:cxnLst/>
              <a:rect l="l" t="t" r="r" b="b"/>
              <a:pathLst>
                <a:path w="46751" h="4596" extrusionOk="0">
                  <a:moveTo>
                    <a:pt x="167" y="1"/>
                  </a:moveTo>
                  <a:lnTo>
                    <a:pt x="0" y="2741"/>
                  </a:lnTo>
                  <a:lnTo>
                    <a:pt x="46751" y="4596"/>
                  </a:lnTo>
                  <a:lnTo>
                    <a:pt x="46751" y="1705"/>
                  </a:lnTo>
                  <a:lnTo>
                    <a:pt x="167" y="1"/>
                  </a:ln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5"/>
            <p:cNvSpPr/>
            <p:nvPr/>
          </p:nvSpPr>
          <p:spPr>
            <a:xfrm>
              <a:off x="6088200" y="2176000"/>
              <a:ext cx="208875" cy="251050"/>
            </a:xfrm>
            <a:custGeom>
              <a:avLst/>
              <a:gdLst/>
              <a:ahLst/>
              <a:cxnLst/>
              <a:rect l="l" t="t" r="r" b="b"/>
              <a:pathLst>
                <a:path w="8355" h="10042" extrusionOk="0">
                  <a:moveTo>
                    <a:pt x="3108" y="0"/>
                  </a:moveTo>
                  <a:lnTo>
                    <a:pt x="251" y="618"/>
                  </a:lnTo>
                  <a:lnTo>
                    <a:pt x="1" y="9925"/>
                  </a:lnTo>
                  <a:lnTo>
                    <a:pt x="2290" y="10042"/>
                  </a:lnTo>
                  <a:cubicBezTo>
                    <a:pt x="2290" y="9607"/>
                    <a:pt x="2273" y="9073"/>
                    <a:pt x="2273" y="8622"/>
                  </a:cubicBezTo>
                  <a:lnTo>
                    <a:pt x="2273" y="8622"/>
                  </a:lnTo>
                  <a:cubicBezTo>
                    <a:pt x="2301" y="8625"/>
                    <a:pt x="2329" y="8627"/>
                    <a:pt x="2357" y="8627"/>
                  </a:cubicBezTo>
                  <a:cubicBezTo>
                    <a:pt x="2721" y="8627"/>
                    <a:pt x="3023" y="8332"/>
                    <a:pt x="3225" y="8037"/>
                  </a:cubicBezTo>
                  <a:cubicBezTo>
                    <a:pt x="3443" y="7703"/>
                    <a:pt x="3593" y="7318"/>
                    <a:pt x="3877" y="7051"/>
                  </a:cubicBezTo>
                  <a:cubicBezTo>
                    <a:pt x="4050" y="6889"/>
                    <a:pt x="4302" y="6776"/>
                    <a:pt x="4538" y="6776"/>
                  </a:cubicBezTo>
                  <a:cubicBezTo>
                    <a:pt x="4690" y="6776"/>
                    <a:pt x="4835" y="6823"/>
                    <a:pt x="4946" y="6934"/>
                  </a:cubicBezTo>
                  <a:cubicBezTo>
                    <a:pt x="5080" y="7051"/>
                    <a:pt x="5164" y="7268"/>
                    <a:pt x="5347" y="7285"/>
                  </a:cubicBezTo>
                  <a:cubicBezTo>
                    <a:pt x="5368" y="7289"/>
                    <a:pt x="5387" y="7291"/>
                    <a:pt x="5406" y="7291"/>
                  </a:cubicBezTo>
                  <a:cubicBezTo>
                    <a:pt x="5688" y="7291"/>
                    <a:pt x="5736" y="6830"/>
                    <a:pt x="5798" y="6516"/>
                  </a:cubicBezTo>
                  <a:cubicBezTo>
                    <a:pt x="5966" y="5781"/>
                    <a:pt x="6834" y="5497"/>
                    <a:pt x="7386" y="4979"/>
                  </a:cubicBezTo>
                  <a:cubicBezTo>
                    <a:pt x="8355" y="4060"/>
                    <a:pt x="8154" y="2456"/>
                    <a:pt x="6985" y="1805"/>
                  </a:cubicBezTo>
                  <a:cubicBezTo>
                    <a:pt x="6367" y="1454"/>
                    <a:pt x="5581" y="1454"/>
                    <a:pt x="4963" y="1103"/>
                  </a:cubicBezTo>
                  <a:cubicBezTo>
                    <a:pt x="4328" y="752"/>
                    <a:pt x="3844" y="50"/>
                    <a:pt x="3108" y="0"/>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5"/>
            <p:cNvSpPr/>
            <p:nvPr/>
          </p:nvSpPr>
          <p:spPr>
            <a:xfrm>
              <a:off x="6219775" y="4386525"/>
              <a:ext cx="244400" cy="107750"/>
            </a:xfrm>
            <a:custGeom>
              <a:avLst/>
              <a:gdLst/>
              <a:ahLst/>
              <a:cxnLst/>
              <a:rect l="l" t="t" r="r" b="b"/>
              <a:pathLst>
                <a:path w="9776" h="4310" extrusionOk="0">
                  <a:moveTo>
                    <a:pt x="17" y="1"/>
                  </a:moveTo>
                  <a:lnTo>
                    <a:pt x="1" y="4128"/>
                  </a:lnTo>
                  <a:lnTo>
                    <a:pt x="318" y="4144"/>
                  </a:lnTo>
                  <a:cubicBezTo>
                    <a:pt x="1237" y="4197"/>
                    <a:pt x="3951" y="4310"/>
                    <a:pt x="6068" y="4310"/>
                  </a:cubicBezTo>
                  <a:cubicBezTo>
                    <a:pt x="7302" y="4310"/>
                    <a:pt x="8333" y="4272"/>
                    <a:pt x="8689" y="4161"/>
                  </a:cubicBezTo>
                  <a:cubicBezTo>
                    <a:pt x="9775" y="3827"/>
                    <a:pt x="5297" y="2824"/>
                    <a:pt x="5297" y="2824"/>
                  </a:cubicBezTo>
                  <a:lnTo>
                    <a:pt x="5281" y="17"/>
                  </a:lnTo>
                  <a:lnTo>
                    <a:pt x="17"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5"/>
            <p:cNvSpPr/>
            <p:nvPr/>
          </p:nvSpPr>
          <p:spPr>
            <a:xfrm>
              <a:off x="6219775" y="4452400"/>
              <a:ext cx="47650" cy="37750"/>
            </a:xfrm>
            <a:custGeom>
              <a:avLst/>
              <a:gdLst/>
              <a:ahLst/>
              <a:cxnLst/>
              <a:rect l="l" t="t" r="r" b="b"/>
              <a:pathLst>
                <a:path w="1906" h="1510" extrusionOk="0">
                  <a:moveTo>
                    <a:pt x="132" y="0"/>
                  </a:moveTo>
                  <a:cubicBezTo>
                    <a:pt x="88" y="0"/>
                    <a:pt x="44" y="2"/>
                    <a:pt x="1" y="5"/>
                  </a:cubicBezTo>
                  <a:lnTo>
                    <a:pt x="1" y="1476"/>
                  </a:lnTo>
                  <a:lnTo>
                    <a:pt x="1906" y="1509"/>
                  </a:lnTo>
                  <a:cubicBezTo>
                    <a:pt x="1822" y="1058"/>
                    <a:pt x="1588" y="657"/>
                    <a:pt x="1237" y="390"/>
                  </a:cubicBezTo>
                  <a:cubicBezTo>
                    <a:pt x="922" y="134"/>
                    <a:pt x="525" y="0"/>
                    <a:pt x="132"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5"/>
            <p:cNvSpPr/>
            <p:nvPr/>
          </p:nvSpPr>
          <p:spPr>
            <a:xfrm>
              <a:off x="6219375" y="4471325"/>
              <a:ext cx="226425" cy="22475"/>
            </a:xfrm>
            <a:custGeom>
              <a:avLst/>
              <a:gdLst/>
              <a:ahLst/>
              <a:cxnLst/>
              <a:rect l="l" t="t" r="r" b="b"/>
              <a:pathLst>
                <a:path w="9057" h="899" extrusionOk="0">
                  <a:moveTo>
                    <a:pt x="7502" y="0"/>
                  </a:moveTo>
                  <a:cubicBezTo>
                    <a:pt x="7185" y="17"/>
                    <a:pt x="7034" y="669"/>
                    <a:pt x="7034" y="669"/>
                  </a:cubicBezTo>
                  <a:lnTo>
                    <a:pt x="17" y="602"/>
                  </a:lnTo>
                  <a:lnTo>
                    <a:pt x="0" y="719"/>
                  </a:lnTo>
                  <a:cubicBezTo>
                    <a:pt x="1328" y="836"/>
                    <a:pt x="3496" y="898"/>
                    <a:pt x="5357" y="898"/>
                  </a:cubicBezTo>
                  <a:cubicBezTo>
                    <a:pt x="7218" y="898"/>
                    <a:pt x="8772" y="836"/>
                    <a:pt x="8872" y="702"/>
                  </a:cubicBezTo>
                  <a:cubicBezTo>
                    <a:pt x="9056" y="452"/>
                    <a:pt x="7502" y="0"/>
                    <a:pt x="7502"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5"/>
            <p:cNvSpPr/>
            <p:nvPr/>
          </p:nvSpPr>
          <p:spPr>
            <a:xfrm>
              <a:off x="6218950" y="4485100"/>
              <a:ext cx="221000" cy="3475"/>
            </a:xfrm>
            <a:custGeom>
              <a:avLst/>
              <a:gdLst/>
              <a:ahLst/>
              <a:cxnLst/>
              <a:rect l="l" t="t" r="r" b="b"/>
              <a:pathLst>
                <a:path w="8840" h="139" extrusionOk="0">
                  <a:moveTo>
                    <a:pt x="84" y="1"/>
                  </a:moveTo>
                  <a:cubicBezTo>
                    <a:pt x="50" y="1"/>
                    <a:pt x="17" y="1"/>
                    <a:pt x="0" y="17"/>
                  </a:cubicBezTo>
                  <a:lnTo>
                    <a:pt x="84" y="17"/>
                  </a:lnTo>
                  <a:cubicBezTo>
                    <a:pt x="167" y="34"/>
                    <a:pt x="251" y="34"/>
                    <a:pt x="335" y="34"/>
                  </a:cubicBezTo>
                  <a:lnTo>
                    <a:pt x="1304" y="84"/>
                  </a:lnTo>
                  <a:cubicBezTo>
                    <a:pt x="2106" y="118"/>
                    <a:pt x="3225" y="134"/>
                    <a:pt x="4462" y="134"/>
                  </a:cubicBezTo>
                  <a:cubicBezTo>
                    <a:pt x="4698" y="138"/>
                    <a:pt x="4930" y="139"/>
                    <a:pt x="5156" y="139"/>
                  </a:cubicBezTo>
                  <a:cubicBezTo>
                    <a:pt x="6114" y="139"/>
                    <a:pt x="6971" y="115"/>
                    <a:pt x="7619" y="101"/>
                  </a:cubicBezTo>
                  <a:cubicBezTo>
                    <a:pt x="8004" y="84"/>
                    <a:pt x="8321" y="68"/>
                    <a:pt x="8572" y="51"/>
                  </a:cubicBezTo>
                  <a:lnTo>
                    <a:pt x="8839" y="34"/>
                  </a:lnTo>
                  <a:lnTo>
                    <a:pt x="8572" y="34"/>
                  </a:lnTo>
                  <a:lnTo>
                    <a:pt x="7619" y="51"/>
                  </a:lnTo>
                  <a:cubicBezTo>
                    <a:pt x="6817" y="68"/>
                    <a:pt x="5698" y="84"/>
                    <a:pt x="4462" y="84"/>
                  </a:cubicBezTo>
                  <a:cubicBezTo>
                    <a:pt x="3225" y="68"/>
                    <a:pt x="2106" y="51"/>
                    <a:pt x="1304" y="34"/>
                  </a:cubicBezTo>
                  <a:cubicBezTo>
                    <a:pt x="919" y="34"/>
                    <a:pt x="602" y="17"/>
                    <a:pt x="351" y="17"/>
                  </a:cubicBez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5"/>
            <p:cNvSpPr/>
            <p:nvPr/>
          </p:nvSpPr>
          <p:spPr>
            <a:xfrm>
              <a:off x="6394375" y="4470075"/>
              <a:ext cx="13400" cy="20475"/>
            </a:xfrm>
            <a:custGeom>
              <a:avLst/>
              <a:gdLst/>
              <a:ahLst/>
              <a:cxnLst/>
              <a:rect l="l" t="t" r="r" b="b"/>
              <a:pathLst>
                <a:path w="536" h="819" extrusionOk="0">
                  <a:moveTo>
                    <a:pt x="536" y="0"/>
                  </a:moveTo>
                  <a:lnTo>
                    <a:pt x="536" y="0"/>
                  </a:lnTo>
                  <a:cubicBezTo>
                    <a:pt x="201" y="151"/>
                    <a:pt x="1" y="468"/>
                    <a:pt x="34" y="819"/>
                  </a:cubicBezTo>
                  <a:cubicBezTo>
                    <a:pt x="68" y="669"/>
                    <a:pt x="135" y="518"/>
                    <a:pt x="201" y="368"/>
                  </a:cubicBezTo>
                  <a:cubicBezTo>
                    <a:pt x="302" y="234"/>
                    <a:pt x="402" y="117"/>
                    <a:pt x="53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5"/>
            <p:cNvSpPr/>
            <p:nvPr/>
          </p:nvSpPr>
          <p:spPr>
            <a:xfrm>
              <a:off x="6353450" y="4457075"/>
              <a:ext cx="7550" cy="10925"/>
            </a:xfrm>
            <a:custGeom>
              <a:avLst/>
              <a:gdLst/>
              <a:ahLst/>
              <a:cxnLst/>
              <a:rect l="l" t="t" r="r" b="b"/>
              <a:pathLst>
                <a:path w="302" h="437" extrusionOk="0">
                  <a:moveTo>
                    <a:pt x="279" y="0"/>
                  </a:moveTo>
                  <a:cubicBezTo>
                    <a:pt x="256" y="0"/>
                    <a:pt x="194" y="80"/>
                    <a:pt x="117" y="203"/>
                  </a:cubicBezTo>
                  <a:cubicBezTo>
                    <a:pt x="51" y="320"/>
                    <a:pt x="1" y="420"/>
                    <a:pt x="17" y="437"/>
                  </a:cubicBezTo>
                  <a:cubicBezTo>
                    <a:pt x="17" y="437"/>
                    <a:pt x="101" y="353"/>
                    <a:pt x="184" y="236"/>
                  </a:cubicBezTo>
                  <a:cubicBezTo>
                    <a:pt x="251" y="103"/>
                    <a:pt x="301" y="2"/>
                    <a:pt x="285" y="2"/>
                  </a:cubicBezTo>
                  <a:cubicBezTo>
                    <a:pt x="283" y="1"/>
                    <a:pt x="281" y="0"/>
                    <a:pt x="27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5"/>
            <p:cNvSpPr/>
            <p:nvPr/>
          </p:nvSpPr>
          <p:spPr>
            <a:xfrm>
              <a:off x="6342600" y="4454950"/>
              <a:ext cx="8775" cy="7275"/>
            </a:xfrm>
            <a:custGeom>
              <a:avLst/>
              <a:gdLst/>
              <a:ahLst/>
              <a:cxnLst/>
              <a:rect l="l" t="t" r="r" b="b"/>
              <a:pathLst>
                <a:path w="351" h="291" extrusionOk="0">
                  <a:moveTo>
                    <a:pt x="341" y="1"/>
                  </a:moveTo>
                  <a:cubicBezTo>
                    <a:pt x="313" y="1"/>
                    <a:pt x="240" y="48"/>
                    <a:pt x="167" y="121"/>
                  </a:cubicBezTo>
                  <a:cubicBezTo>
                    <a:pt x="67" y="204"/>
                    <a:pt x="0" y="271"/>
                    <a:pt x="17" y="288"/>
                  </a:cubicBezTo>
                  <a:cubicBezTo>
                    <a:pt x="19" y="290"/>
                    <a:pt x="22" y="291"/>
                    <a:pt x="26" y="291"/>
                  </a:cubicBezTo>
                  <a:cubicBezTo>
                    <a:pt x="55" y="291"/>
                    <a:pt x="128" y="244"/>
                    <a:pt x="201" y="171"/>
                  </a:cubicBezTo>
                  <a:cubicBezTo>
                    <a:pt x="301" y="87"/>
                    <a:pt x="351" y="4"/>
                    <a:pt x="351" y="4"/>
                  </a:cubicBezTo>
                  <a:cubicBezTo>
                    <a:pt x="349" y="2"/>
                    <a:pt x="346" y="1"/>
                    <a:pt x="3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5"/>
            <p:cNvSpPr/>
            <p:nvPr/>
          </p:nvSpPr>
          <p:spPr>
            <a:xfrm>
              <a:off x="6336325" y="4449025"/>
              <a:ext cx="13800" cy="1850"/>
            </a:xfrm>
            <a:custGeom>
              <a:avLst/>
              <a:gdLst/>
              <a:ahLst/>
              <a:cxnLst/>
              <a:rect l="l" t="t" r="r" b="b"/>
              <a:pathLst>
                <a:path w="552" h="74" extrusionOk="0">
                  <a:moveTo>
                    <a:pt x="248" y="0"/>
                  </a:moveTo>
                  <a:cubicBezTo>
                    <a:pt x="166" y="0"/>
                    <a:pt x="83" y="9"/>
                    <a:pt x="0" y="24"/>
                  </a:cubicBezTo>
                  <a:cubicBezTo>
                    <a:pt x="84" y="57"/>
                    <a:pt x="184" y="74"/>
                    <a:pt x="268" y="74"/>
                  </a:cubicBezTo>
                  <a:cubicBezTo>
                    <a:pt x="368" y="74"/>
                    <a:pt x="468" y="74"/>
                    <a:pt x="552" y="40"/>
                  </a:cubicBezTo>
                  <a:cubicBezTo>
                    <a:pt x="451" y="13"/>
                    <a:pt x="349" y="0"/>
                    <a:pt x="24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5"/>
            <p:cNvSpPr/>
            <p:nvPr/>
          </p:nvSpPr>
          <p:spPr>
            <a:xfrm>
              <a:off x="6333825" y="4440825"/>
              <a:ext cx="15900" cy="2575"/>
            </a:xfrm>
            <a:custGeom>
              <a:avLst/>
              <a:gdLst/>
              <a:ahLst/>
              <a:cxnLst/>
              <a:rect l="l" t="t" r="r" b="b"/>
              <a:pathLst>
                <a:path w="636" h="103" extrusionOk="0">
                  <a:moveTo>
                    <a:pt x="0" y="1"/>
                  </a:moveTo>
                  <a:cubicBezTo>
                    <a:pt x="117" y="69"/>
                    <a:pt x="240" y="103"/>
                    <a:pt x="365" y="103"/>
                  </a:cubicBezTo>
                  <a:cubicBezTo>
                    <a:pt x="454" y="103"/>
                    <a:pt x="545" y="86"/>
                    <a:pt x="635" y="51"/>
                  </a:cubicBezTo>
                  <a:cubicBezTo>
                    <a:pt x="418" y="51"/>
                    <a:pt x="217" y="34"/>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35"/>
            <p:cNvSpPr/>
            <p:nvPr/>
          </p:nvSpPr>
          <p:spPr>
            <a:xfrm>
              <a:off x="6358050" y="4444675"/>
              <a:ext cx="25075" cy="14150"/>
            </a:xfrm>
            <a:custGeom>
              <a:avLst/>
              <a:gdLst/>
              <a:ahLst/>
              <a:cxnLst/>
              <a:rect l="l" t="t" r="r" b="b"/>
              <a:pathLst>
                <a:path w="1003" h="566" extrusionOk="0">
                  <a:moveTo>
                    <a:pt x="668" y="59"/>
                  </a:moveTo>
                  <a:cubicBezTo>
                    <a:pt x="746" y="59"/>
                    <a:pt x="824" y="75"/>
                    <a:pt x="903" y="114"/>
                  </a:cubicBezTo>
                  <a:cubicBezTo>
                    <a:pt x="953" y="147"/>
                    <a:pt x="936" y="214"/>
                    <a:pt x="869" y="248"/>
                  </a:cubicBezTo>
                  <a:cubicBezTo>
                    <a:pt x="819" y="281"/>
                    <a:pt x="752" y="314"/>
                    <a:pt x="685" y="331"/>
                  </a:cubicBezTo>
                  <a:cubicBezTo>
                    <a:pt x="568" y="365"/>
                    <a:pt x="451" y="398"/>
                    <a:pt x="334" y="415"/>
                  </a:cubicBezTo>
                  <a:cubicBezTo>
                    <a:pt x="235" y="440"/>
                    <a:pt x="152" y="452"/>
                    <a:pt x="93" y="458"/>
                  </a:cubicBezTo>
                  <a:lnTo>
                    <a:pt x="93" y="458"/>
                  </a:lnTo>
                  <a:cubicBezTo>
                    <a:pt x="124" y="395"/>
                    <a:pt x="164" y="335"/>
                    <a:pt x="218" y="281"/>
                  </a:cubicBezTo>
                  <a:cubicBezTo>
                    <a:pt x="284" y="181"/>
                    <a:pt x="385" y="114"/>
                    <a:pt x="502" y="81"/>
                  </a:cubicBezTo>
                  <a:cubicBezTo>
                    <a:pt x="557" y="67"/>
                    <a:pt x="612" y="59"/>
                    <a:pt x="668" y="59"/>
                  </a:cubicBezTo>
                  <a:close/>
                  <a:moveTo>
                    <a:pt x="667" y="0"/>
                  </a:moveTo>
                  <a:cubicBezTo>
                    <a:pt x="477" y="0"/>
                    <a:pt x="292" y="89"/>
                    <a:pt x="167" y="248"/>
                  </a:cubicBezTo>
                  <a:cubicBezTo>
                    <a:pt x="118" y="313"/>
                    <a:pt x="85" y="379"/>
                    <a:pt x="68" y="461"/>
                  </a:cubicBezTo>
                  <a:lnTo>
                    <a:pt x="68" y="461"/>
                  </a:lnTo>
                  <a:cubicBezTo>
                    <a:pt x="25" y="465"/>
                    <a:pt x="0" y="465"/>
                    <a:pt x="0" y="465"/>
                  </a:cubicBezTo>
                  <a:cubicBezTo>
                    <a:pt x="21" y="468"/>
                    <a:pt x="43" y="470"/>
                    <a:pt x="64" y="472"/>
                  </a:cubicBezTo>
                  <a:lnTo>
                    <a:pt x="64" y="472"/>
                  </a:lnTo>
                  <a:cubicBezTo>
                    <a:pt x="50" y="503"/>
                    <a:pt x="50" y="534"/>
                    <a:pt x="50" y="565"/>
                  </a:cubicBezTo>
                  <a:cubicBezTo>
                    <a:pt x="61" y="535"/>
                    <a:pt x="72" y="504"/>
                    <a:pt x="86" y="474"/>
                  </a:cubicBezTo>
                  <a:lnTo>
                    <a:pt x="86" y="474"/>
                  </a:lnTo>
                  <a:cubicBezTo>
                    <a:pt x="116" y="476"/>
                    <a:pt x="145" y="477"/>
                    <a:pt x="174" y="477"/>
                  </a:cubicBezTo>
                  <a:cubicBezTo>
                    <a:pt x="230" y="477"/>
                    <a:pt x="284" y="473"/>
                    <a:pt x="334" y="465"/>
                  </a:cubicBezTo>
                  <a:cubicBezTo>
                    <a:pt x="468" y="448"/>
                    <a:pt x="585" y="431"/>
                    <a:pt x="702" y="381"/>
                  </a:cubicBezTo>
                  <a:cubicBezTo>
                    <a:pt x="769" y="365"/>
                    <a:pt x="836" y="348"/>
                    <a:pt x="903" y="298"/>
                  </a:cubicBezTo>
                  <a:cubicBezTo>
                    <a:pt x="953" y="281"/>
                    <a:pt x="986" y="248"/>
                    <a:pt x="986" y="198"/>
                  </a:cubicBezTo>
                  <a:cubicBezTo>
                    <a:pt x="1003" y="147"/>
                    <a:pt x="986" y="97"/>
                    <a:pt x="936" y="64"/>
                  </a:cubicBezTo>
                  <a:cubicBezTo>
                    <a:pt x="849" y="21"/>
                    <a:pt x="758" y="0"/>
                    <a:pt x="6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5"/>
            <p:cNvSpPr/>
            <p:nvPr/>
          </p:nvSpPr>
          <p:spPr>
            <a:xfrm>
              <a:off x="6348850" y="4440400"/>
              <a:ext cx="12975" cy="16325"/>
            </a:xfrm>
            <a:custGeom>
              <a:avLst/>
              <a:gdLst/>
              <a:ahLst/>
              <a:cxnLst/>
              <a:rect l="l" t="t" r="r" b="b"/>
              <a:pathLst>
                <a:path w="519" h="653" extrusionOk="0">
                  <a:moveTo>
                    <a:pt x="134" y="1"/>
                  </a:moveTo>
                  <a:cubicBezTo>
                    <a:pt x="51" y="18"/>
                    <a:pt x="1" y="84"/>
                    <a:pt x="17" y="151"/>
                  </a:cubicBezTo>
                  <a:cubicBezTo>
                    <a:pt x="34" y="218"/>
                    <a:pt x="51" y="268"/>
                    <a:pt x="84" y="302"/>
                  </a:cubicBezTo>
                  <a:cubicBezTo>
                    <a:pt x="118" y="385"/>
                    <a:pt x="185" y="452"/>
                    <a:pt x="235" y="519"/>
                  </a:cubicBezTo>
                  <a:cubicBezTo>
                    <a:pt x="285" y="569"/>
                    <a:pt x="352" y="619"/>
                    <a:pt x="435" y="653"/>
                  </a:cubicBezTo>
                  <a:cubicBezTo>
                    <a:pt x="435" y="636"/>
                    <a:pt x="368" y="586"/>
                    <a:pt x="268" y="485"/>
                  </a:cubicBezTo>
                  <a:cubicBezTo>
                    <a:pt x="218" y="419"/>
                    <a:pt x="168" y="352"/>
                    <a:pt x="134" y="285"/>
                  </a:cubicBezTo>
                  <a:cubicBezTo>
                    <a:pt x="84" y="201"/>
                    <a:pt x="51" y="84"/>
                    <a:pt x="134" y="68"/>
                  </a:cubicBezTo>
                  <a:cubicBezTo>
                    <a:pt x="142" y="66"/>
                    <a:pt x="149" y="66"/>
                    <a:pt x="156" y="66"/>
                  </a:cubicBezTo>
                  <a:cubicBezTo>
                    <a:pt x="232" y="66"/>
                    <a:pt x="307" y="140"/>
                    <a:pt x="368" y="201"/>
                  </a:cubicBezTo>
                  <a:cubicBezTo>
                    <a:pt x="402" y="268"/>
                    <a:pt x="435" y="352"/>
                    <a:pt x="452" y="435"/>
                  </a:cubicBezTo>
                  <a:cubicBezTo>
                    <a:pt x="469" y="502"/>
                    <a:pt x="469" y="586"/>
                    <a:pt x="469" y="653"/>
                  </a:cubicBezTo>
                  <a:cubicBezTo>
                    <a:pt x="502" y="586"/>
                    <a:pt x="519" y="502"/>
                    <a:pt x="502" y="419"/>
                  </a:cubicBezTo>
                  <a:cubicBezTo>
                    <a:pt x="485" y="335"/>
                    <a:pt x="452" y="252"/>
                    <a:pt x="402" y="168"/>
                  </a:cubicBezTo>
                  <a:cubicBezTo>
                    <a:pt x="352" y="68"/>
                    <a:pt x="251" y="1"/>
                    <a:pt x="1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5"/>
            <p:cNvSpPr/>
            <p:nvPr/>
          </p:nvSpPr>
          <p:spPr>
            <a:xfrm>
              <a:off x="6217700" y="4450950"/>
              <a:ext cx="47225" cy="38350"/>
            </a:xfrm>
            <a:custGeom>
              <a:avLst/>
              <a:gdLst/>
              <a:ahLst/>
              <a:cxnLst/>
              <a:rect l="l" t="t" r="r" b="b"/>
              <a:pathLst>
                <a:path w="1889" h="1534" extrusionOk="0">
                  <a:moveTo>
                    <a:pt x="253" y="1"/>
                  </a:moveTo>
                  <a:cubicBezTo>
                    <a:pt x="205" y="1"/>
                    <a:pt x="159" y="5"/>
                    <a:pt x="117" y="13"/>
                  </a:cubicBezTo>
                  <a:cubicBezTo>
                    <a:pt x="84" y="13"/>
                    <a:pt x="34" y="30"/>
                    <a:pt x="0" y="30"/>
                  </a:cubicBezTo>
                  <a:cubicBezTo>
                    <a:pt x="9" y="38"/>
                    <a:pt x="46" y="38"/>
                    <a:pt x="113" y="38"/>
                  </a:cubicBezTo>
                  <a:cubicBezTo>
                    <a:pt x="180" y="38"/>
                    <a:pt x="276" y="38"/>
                    <a:pt x="401" y="47"/>
                  </a:cubicBezTo>
                  <a:cubicBezTo>
                    <a:pt x="1036" y="130"/>
                    <a:pt x="1571" y="548"/>
                    <a:pt x="1771" y="1150"/>
                  </a:cubicBezTo>
                  <a:cubicBezTo>
                    <a:pt x="1855" y="1383"/>
                    <a:pt x="1855" y="1534"/>
                    <a:pt x="1872" y="1534"/>
                  </a:cubicBezTo>
                  <a:cubicBezTo>
                    <a:pt x="1888" y="1500"/>
                    <a:pt x="1888" y="1450"/>
                    <a:pt x="1872" y="1417"/>
                  </a:cubicBezTo>
                  <a:cubicBezTo>
                    <a:pt x="1872" y="1333"/>
                    <a:pt x="1838" y="1233"/>
                    <a:pt x="1821" y="1133"/>
                  </a:cubicBezTo>
                  <a:cubicBezTo>
                    <a:pt x="1621" y="498"/>
                    <a:pt x="1070" y="47"/>
                    <a:pt x="401" y="13"/>
                  </a:cubicBezTo>
                  <a:cubicBezTo>
                    <a:pt x="351" y="5"/>
                    <a:pt x="301" y="1"/>
                    <a:pt x="2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5"/>
            <p:cNvSpPr/>
            <p:nvPr/>
          </p:nvSpPr>
          <p:spPr>
            <a:xfrm>
              <a:off x="6230225" y="4392800"/>
              <a:ext cx="2125" cy="54325"/>
            </a:xfrm>
            <a:custGeom>
              <a:avLst/>
              <a:gdLst/>
              <a:ahLst/>
              <a:cxnLst/>
              <a:rect l="l" t="t" r="r" b="b"/>
              <a:pathLst>
                <a:path w="85" h="2173" extrusionOk="0">
                  <a:moveTo>
                    <a:pt x="51" y="0"/>
                  </a:moveTo>
                  <a:lnTo>
                    <a:pt x="51" y="0"/>
                  </a:lnTo>
                  <a:cubicBezTo>
                    <a:pt x="0" y="735"/>
                    <a:pt x="0" y="1454"/>
                    <a:pt x="17" y="2172"/>
                  </a:cubicBezTo>
                  <a:cubicBezTo>
                    <a:pt x="84" y="1454"/>
                    <a:pt x="84" y="735"/>
                    <a:pt x="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5"/>
            <p:cNvSpPr/>
            <p:nvPr/>
          </p:nvSpPr>
          <p:spPr>
            <a:xfrm>
              <a:off x="6281175" y="4472825"/>
              <a:ext cx="38475" cy="2125"/>
            </a:xfrm>
            <a:custGeom>
              <a:avLst/>
              <a:gdLst/>
              <a:ahLst/>
              <a:cxnLst/>
              <a:rect l="l" t="t" r="r" b="b"/>
              <a:pathLst>
                <a:path w="1539" h="85" extrusionOk="0">
                  <a:moveTo>
                    <a:pt x="84" y="0"/>
                  </a:moveTo>
                  <a:cubicBezTo>
                    <a:pt x="31" y="0"/>
                    <a:pt x="1" y="2"/>
                    <a:pt x="1" y="7"/>
                  </a:cubicBezTo>
                  <a:cubicBezTo>
                    <a:pt x="272" y="60"/>
                    <a:pt x="542" y="85"/>
                    <a:pt x="811" y="85"/>
                  </a:cubicBezTo>
                  <a:cubicBezTo>
                    <a:pt x="1056" y="85"/>
                    <a:pt x="1299" y="64"/>
                    <a:pt x="1538" y="24"/>
                  </a:cubicBezTo>
                  <a:cubicBezTo>
                    <a:pt x="1538" y="18"/>
                    <a:pt x="1501" y="16"/>
                    <a:pt x="1435" y="16"/>
                  </a:cubicBezTo>
                  <a:cubicBezTo>
                    <a:pt x="1304" y="16"/>
                    <a:pt x="1059" y="24"/>
                    <a:pt x="770" y="24"/>
                  </a:cubicBezTo>
                  <a:cubicBezTo>
                    <a:pt x="474" y="12"/>
                    <a:pt x="212" y="0"/>
                    <a:pt x="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5"/>
            <p:cNvSpPr/>
            <p:nvPr/>
          </p:nvSpPr>
          <p:spPr>
            <a:xfrm>
              <a:off x="6255275" y="4472925"/>
              <a:ext cx="4225" cy="7600"/>
            </a:xfrm>
            <a:custGeom>
              <a:avLst/>
              <a:gdLst/>
              <a:ahLst/>
              <a:cxnLst/>
              <a:rect l="l" t="t" r="r" b="b"/>
              <a:pathLst>
                <a:path w="169" h="304" extrusionOk="0">
                  <a:moveTo>
                    <a:pt x="21" y="0"/>
                  </a:moveTo>
                  <a:cubicBezTo>
                    <a:pt x="19" y="0"/>
                    <a:pt x="18" y="1"/>
                    <a:pt x="18" y="3"/>
                  </a:cubicBezTo>
                  <a:cubicBezTo>
                    <a:pt x="1" y="20"/>
                    <a:pt x="34" y="70"/>
                    <a:pt x="68" y="154"/>
                  </a:cubicBezTo>
                  <a:cubicBezTo>
                    <a:pt x="101" y="237"/>
                    <a:pt x="135" y="304"/>
                    <a:pt x="151" y="304"/>
                  </a:cubicBezTo>
                  <a:cubicBezTo>
                    <a:pt x="168" y="304"/>
                    <a:pt x="168" y="220"/>
                    <a:pt x="135" y="120"/>
                  </a:cubicBezTo>
                  <a:cubicBezTo>
                    <a:pt x="91" y="47"/>
                    <a:pt x="35" y="0"/>
                    <a:pt x="2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5"/>
            <p:cNvSpPr/>
            <p:nvPr/>
          </p:nvSpPr>
          <p:spPr>
            <a:xfrm>
              <a:off x="6245675" y="4460775"/>
              <a:ext cx="5450" cy="5225"/>
            </a:xfrm>
            <a:custGeom>
              <a:avLst/>
              <a:gdLst/>
              <a:ahLst/>
              <a:cxnLst/>
              <a:rect l="l" t="t" r="r" b="b"/>
              <a:pathLst>
                <a:path w="218" h="209" extrusionOk="0">
                  <a:moveTo>
                    <a:pt x="13" y="0"/>
                  </a:moveTo>
                  <a:cubicBezTo>
                    <a:pt x="8" y="0"/>
                    <a:pt x="4" y="2"/>
                    <a:pt x="1" y="5"/>
                  </a:cubicBezTo>
                  <a:cubicBezTo>
                    <a:pt x="1" y="21"/>
                    <a:pt x="34" y="71"/>
                    <a:pt x="84" y="122"/>
                  </a:cubicBezTo>
                  <a:cubicBezTo>
                    <a:pt x="128" y="165"/>
                    <a:pt x="171" y="208"/>
                    <a:pt x="193" y="208"/>
                  </a:cubicBezTo>
                  <a:cubicBezTo>
                    <a:pt x="196" y="208"/>
                    <a:pt x="199" y="207"/>
                    <a:pt x="201" y="205"/>
                  </a:cubicBezTo>
                  <a:cubicBezTo>
                    <a:pt x="218" y="188"/>
                    <a:pt x="184" y="138"/>
                    <a:pt x="134" y="71"/>
                  </a:cubicBezTo>
                  <a:cubicBezTo>
                    <a:pt x="79" y="30"/>
                    <a:pt x="36" y="0"/>
                    <a:pt x="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5"/>
            <p:cNvSpPr/>
            <p:nvPr/>
          </p:nvSpPr>
          <p:spPr>
            <a:xfrm>
              <a:off x="6231900" y="4454675"/>
              <a:ext cx="7950" cy="3300"/>
            </a:xfrm>
            <a:custGeom>
              <a:avLst/>
              <a:gdLst/>
              <a:ahLst/>
              <a:cxnLst/>
              <a:rect l="l" t="t" r="r" b="b"/>
              <a:pathLst>
                <a:path w="318" h="132" extrusionOk="0">
                  <a:moveTo>
                    <a:pt x="92" y="0"/>
                  </a:moveTo>
                  <a:cubicBezTo>
                    <a:pt x="40" y="0"/>
                    <a:pt x="0" y="20"/>
                    <a:pt x="0" y="31"/>
                  </a:cubicBezTo>
                  <a:cubicBezTo>
                    <a:pt x="0" y="48"/>
                    <a:pt x="67" y="48"/>
                    <a:pt x="151" y="65"/>
                  </a:cubicBezTo>
                  <a:cubicBezTo>
                    <a:pt x="234" y="98"/>
                    <a:pt x="284" y="132"/>
                    <a:pt x="301" y="132"/>
                  </a:cubicBezTo>
                  <a:cubicBezTo>
                    <a:pt x="318" y="115"/>
                    <a:pt x="268" y="48"/>
                    <a:pt x="167" y="15"/>
                  </a:cubicBezTo>
                  <a:cubicBezTo>
                    <a:pt x="141" y="4"/>
                    <a:pt x="116" y="0"/>
                    <a:pt x="9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5"/>
            <p:cNvSpPr/>
            <p:nvPr/>
          </p:nvSpPr>
          <p:spPr>
            <a:xfrm>
              <a:off x="6221875" y="4452200"/>
              <a:ext cx="4200" cy="2325"/>
            </a:xfrm>
            <a:custGeom>
              <a:avLst/>
              <a:gdLst/>
              <a:ahLst/>
              <a:cxnLst/>
              <a:rect l="l" t="t" r="r" b="b"/>
              <a:pathLst>
                <a:path w="168" h="93" extrusionOk="0">
                  <a:moveTo>
                    <a:pt x="38" y="1"/>
                  </a:moveTo>
                  <a:cubicBezTo>
                    <a:pt x="21" y="1"/>
                    <a:pt x="9" y="5"/>
                    <a:pt x="0" y="13"/>
                  </a:cubicBezTo>
                  <a:cubicBezTo>
                    <a:pt x="0" y="30"/>
                    <a:pt x="34" y="64"/>
                    <a:pt x="67" y="80"/>
                  </a:cubicBezTo>
                  <a:cubicBezTo>
                    <a:pt x="92" y="89"/>
                    <a:pt x="113" y="93"/>
                    <a:pt x="130" y="93"/>
                  </a:cubicBezTo>
                  <a:cubicBezTo>
                    <a:pt x="147" y="93"/>
                    <a:pt x="159" y="89"/>
                    <a:pt x="167" y="80"/>
                  </a:cubicBezTo>
                  <a:cubicBezTo>
                    <a:pt x="167" y="64"/>
                    <a:pt x="134" y="30"/>
                    <a:pt x="101" y="13"/>
                  </a:cubicBezTo>
                  <a:cubicBezTo>
                    <a:pt x="75" y="5"/>
                    <a:pt x="55" y="1"/>
                    <a:pt x="3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5"/>
            <p:cNvSpPr/>
            <p:nvPr/>
          </p:nvSpPr>
          <p:spPr>
            <a:xfrm>
              <a:off x="5534325" y="2405325"/>
              <a:ext cx="347550" cy="294425"/>
            </a:xfrm>
            <a:custGeom>
              <a:avLst/>
              <a:gdLst/>
              <a:ahLst/>
              <a:cxnLst/>
              <a:rect l="l" t="t" r="r" b="b"/>
              <a:pathLst>
                <a:path w="13902" h="11777" extrusionOk="0">
                  <a:moveTo>
                    <a:pt x="769" y="0"/>
                  </a:moveTo>
                  <a:cubicBezTo>
                    <a:pt x="769" y="0"/>
                    <a:pt x="0" y="9641"/>
                    <a:pt x="2456" y="11195"/>
                  </a:cubicBezTo>
                  <a:cubicBezTo>
                    <a:pt x="3104" y="11610"/>
                    <a:pt x="3931" y="11777"/>
                    <a:pt x="4844" y="11777"/>
                  </a:cubicBezTo>
                  <a:cubicBezTo>
                    <a:pt x="8636" y="11777"/>
                    <a:pt x="13902" y="8889"/>
                    <a:pt x="13902" y="8889"/>
                  </a:cubicBezTo>
                  <a:lnTo>
                    <a:pt x="13718" y="3275"/>
                  </a:lnTo>
                  <a:cubicBezTo>
                    <a:pt x="13718" y="3275"/>
                    <a:pt x="5856" y="6587"/>
                    <a:pt x="5319" y="6587"/>
                  </a:cubicBezTo>
                  <a:cubicBezTo>
                    <a:pt x="5309" y="6587"/>
                    <a:pt x="5301" y="6586"/>
                    <a:pt x="5297" y="6583"/>
                  </a:cubicBezTo>
                  <a:cubicBezTo>
                    <a:pt x="5063" y="6483"/>
                    <a:pt x="4845" y="150"/>
                    <a:pt x="4845" y="150"/>
                  </a:cubicBezTo>
                  <a:lnTo>
                    <a:pt x="769"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5"/>
            <p:cNvSpPr/>
            <p:nvPr/>
          </p:nvSpPr>
          <p:spPr>
            <a:xfrm>
              <a:off x="5921950" y="2111250"/>
              <a:ext cx="200100" cy="384325"/>
            </a:xfrm>
            <a:custGeom>
              <a:avLst/>
              <a:gdLst/>
              <a:ahLst/>
              <a:cxnLst/>
              <a:rect l="l" t="t" r="r" b="b"/>
              <a:pathLst>
                <a:path w="8004" h="15373" extrusionOk="0">
                  <a:moveTo>
                    <a:pt x="3877" y="0"/>
                  </a:moveTo>
                  <a:lnTo>
                    <a:pt x="118" y="1838"/>
                  </a:lnTo>
                  <a:cubicBezTo>
                    <a:pt x="118" y="1838"/>
                    <a:pt x="1" y="6550"/>
                    <a:pt x="118" y="8588"/>
                  </a:cubicBezTo>
                  <a:cubicBezTo>
                    <a:pt x="251" y="10644"/>
                    <a:pt x="2306" y="10861"/>
                    <a:pt x="2306" y="10861"/>
                  </a:cubicBezTo>
                  <a:cubicBezTo>
                    <a:pt x="2306" y="10861"/>
                    <a:pt x="2323" y="11746"/>
                    <a:pt x="2323" y="12766"/>
                  </a:cubicBezTo>
                  <a:cubicBezTo>
                    <a:pt x="2340" y="14186"/>
                    <a:pt x="3476" y="15339"/>
                    <a:pt x="4896" y="15372"/>
                  </a:cubicBezTo>
                  <a:cubicBezTo>
                    <a:pt x="4907" y="15372"/>
                    <a:pt x="4917" y="15372"/>
                    <a:pt x="4928" y="15372"/>
                  </a:cubicBezTo>
                  <a:cubicBezTo>
                    <a:pt x="6334" y="15372"/>
                    <a:pt x="7503" y="14275"/>
                    <a:pt x="7570" y="12866"/>
                  </a:cubicBezTo>
                  <a:lnTo>
                    <a:pt x="8004" y="3125"/>
                  </a:lnTo>
                  <a:lnTo>
                    <a:pt x="3877"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5"/>
            <p:cNvSpPr/>
            <p:nvPr/>
          </p:nvSpPr>
          <p:spPr>
            <a:xfrm>
              <a:off x="5936150" y="2236550"/>
              <a:ext cx="15075" cy="13275"/>
            </a:xfrm>
            <a:custGeom>
              <a:avLst/>
              <a:gdLst/>
              <a:ahLst/>
              <a:cxnLst/>
              <a:rect l="l" t="t" r="r" b="b"/>
              <a:pathLst>
                <a:path w="603" h="531" extrusionOk="0">
                  <a:moveTo>
                    <a:pt x="251" y="1"/>
                  </a:moveTo>
                  <a:cubicBezTo>
                    <a:pt x="118" y="1"/>
                    <a:pt x="1" y="118"/>
                    <a:pt x="1" y="268"/>
                  </a:cubicBezTo>
                  <a:cubicBezTo>
                    <a:pt x="1" y="426"/>
                    <a:pt x="130" y="531"/>
                    <a:pt x="260" y="531"/>
                  </a:cubicBezTo>
                  <a:cubicBezTo>
                    <a:pt x="323" y="531"/>
                    <a:pt x="386" y="506"/>
                    <a:pt x="435" y="452"/>
                  </a:cubicBezTo>
                  <a:cubicBezTo>
                    <a:pt x="602" y="285"/>
                    <a:pt x="485" y="1"/>
                    <a:pt x="2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5"/>
            <p:cNvSpPr/>
            <p:nvPr/>
          </p:nvSpPr>
          <p:spPr>
            <a:xfrm>
              <a:off x="5929475" y="2228000"/>
              <a:ext cx="26325" cy="8275"/>
            </a:xfrm>
            <a:custGeom>
              <a:avLst/>
              <a:gdLst/>
              <a:ahLst/>
              <a:cxnLst/>
              <a:rect l="l" t="t" r="r" b="b"/>
              <a:pathLst>
                <a:path w="1053" h="331" extrusionOk="0">
                  <a:moveTo>
                    <a:pt x="555" y="0"/>
                  </a:moveTo>
                  <a:cubicBezTo>
                    <a:pt x="393" y="0"/>
                    <a:pt x="231" y="56"/>
                    <a:pt x="101" y="159"/>
                  </a:cubicBezTo>
                  <a:cubicBezTo>
                    <a:pt x="17" y="243"/>
                    <a:pt x="0" y="309"/>
                    <a:pt x="17" y="326"/>
                  </a:cubicBezTo>
                  <a:cubicBezTo>
                    <a:pt x="20" y="329"/>
                    <a:pt x="24" y="330"/>
                    <a:pt x="30" y="330"/>
                  </a:cubicBezTo>
                  <a:cubicBezTo>
                    <a:pt x="85" y="330"/>
                    <a:pt x="260" y="191"/>
                    <a:pt x="518" y="176"/>
                  </a:cubicBezTo>
                  <a:cubicBezTo>
                    <a:pt x="535" y="175"/>
                    <a:pt x="552" y="174"/>
                    <a:pt x="568" y="174"/>
                  </a:cubicBezTo>
                  <a:cubicBezTo>
                    <a:pt x="795" y="174"/>
                    <a:pt x="961" y="265"/>
                    <a:pt x="1019" y="265"/>
                  </a:cubicBezTo>
                  <a:cubicBezTo>
                    <a:pt x="1027" y="265"/>
                    <a:pt x="1032" y="263"/>
                    <a:pt x="1036" y="259"/>
                  </a:cubicBezTo>
                  <a:cubicBezTo>
                    <a:pt x="1053" y="243"/>
                    <a:pt x="1020" y="176"/>
                    <a:pt x="919" y="109"/>
                  </a:cubicBezTo>
                  <a:cubicBezTo>
                    <a:pt x="809" y="35"/>
                    <a:pt x="682" y="0"/>
                    <a:pt x="55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35"/>
            <p:cNvSpPr/>
            <p:nvPr/>
          </p:nvSpPr>
          <p:spPr>
            <a:xfrm>
              <a:off x="6011750" y="2236550"/>
              <a:ext cx="15500" cy="13275"/>
            </a:xfrm>
            <a:custGeom>
              <a:avLst/>
              <a:gdLst/>
              <a:ahLst/>
              <a:cxnLst/>
              <a:rect l="l" t="t" r="r" b="b"/>
              <a:pathLst>
                <a:path w="620" h="531" extrusionOk="0">
                  <a:moveTo>
                    <a:pt x="268" y="1"/>
                  </a:moveTo>
                  <a:cubicBezTo>
                    <a:pt x="118" y="1"/>
                    <a:pt x="1" y="118"/>
                    <a:pt x="1" y="268"/>
                  </a:cubicBezTo>
                  <a:cubicBezTo>
                    <a:pt x="1" y="426"/>
                    <a:pt x="130" y="531"/>
                    <a:pt x="266" y="531"/>
                  </a:cubicBezTo>
                  <a:cubicBezTo>
                    <a:pt x="331" y="531"/>
                    <a:pt x="398" y="506"/>
                    <a:pt x="452" y="452"/>
                  </a:cubicBezTo>
                  <a:cubicBezTo>
                    <a:pt x="619" y="285"/>
                    <a:pt x="502" y="1"/>
                    <a:pt x="2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5"/>
            <p:cNvSpPr/>
            <p:nvPr/>
          </p:nvSpPr>
          <p:spPr>
            <a:xfrm>
              <a:off x="6007175" y="2228000"/>
              <a:ext cx="26750" cy="8275"/>
            </a:xfrm>
            <a:custGeom>
              <a:avLst/>
              <a:gdLst/>
              <a:ahLst/>
              <a:cxnLst/>
              <a:rect l="l" t="t" r="r" b="b"/>
              <a:pathLst>
                <a:path w="1070" h="331" extrusionOk="0">
                  <a:moveTo>
                    <a:pt x="571" y="0"/>
                  </a:moveTo>
                  <a:cubicBezTo>
                    <a:pt x="410" y="0"/>
                    <a:pt x="248" y="56"/>
                    <a:pt x="117" y="159"/>
                  </a:cubicBezTo>
                  <a:cubicBezTo>
                    <a:pt x="34" y="243"/>
                    <a:pt x="0" y="309"/>
                    <a:pt x="17" y="326"/>
                  </a:cubicBezTo>
                  <a:cubicBezTo>
                    <a:pt x="20" y="329"/>
                    <a:pt x="24" y="330"/>
                    <a:pt x="30" y="330"/>
                  </a:cubicBezTo>
                  <a:cubicBezTo>
                    <a:pt x="87" y="330"/>
                    <a:pt x="276" y="191"/>
                    <a:pt x="535" y="176"/>
                  </a:cubicBezTo>
                  <a:cubicBezTo>
                    <a:pt x="552" y="175"/>
                    <a:pt x="568" y="174"/>
                    <a:pt x="584" y="174"/>
                  </a:cubicBezTo>
                  <a:cubicBezTo>
                    <a:pt x="811" y="174"/>
                    <a:pt x="978" y="265"/>
                    <a:pt x="1035" y="265"/>
                  </a:cubicBezTo>
                  <a:cubicBezTo>
                    <a:pt x="1043" y="265"/>
                    <a:pt x="1049" y="263"/>
                    <a:pt x="1053" y="259"/>
                  </a:cubicBezTo>
                  <a:cubicBezTo>
                    <a:pt x="1069" y="243"/>
                    <a:pt x="1036" y="176"/>
                    <a:pt x="936" y="109"/>
                  </a:cubicBezTo>
                  <a:cubicBezTo>
                    <a:pt x="825" y="35"/>
                    <a:pt x="698" y="0"/>
                    <a:pt x="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35"/>
            <p:cNvSpPr/>
            <p:nvPr/>
          </p:nvSpPr>
          <p:spPr>
            <a:xfrm>
              <a:off x="5963300" y="2234050"/>
              <a:ext cx="21325" cy="62675"/>
            </a:xfrm>
            <a:custGeom>
              <a:avLst/>
              <a:gdLst/>
              <a:ahLst/>
              <a:cxnLst/>
              <a:rect l="l" t="t" r="r" b="b"/>
              <a:pathLst>
                <a:path w="853" h="2507" extrusionOk="0">
                  <a:moveTo>
                    <a:pt x="801" y="0"/>
                  </a:moveTo>
                  <a:cubicBezTo>
                    <a:pt x="763" y="0"/>
                    <a:pt x="499" y="662"/>
                    <a:pt x="235" y="1471"/>
                  </a:cubicBezTo>
                  <a:cubicBezTo>
                    <a:pt x="184" y="1671"/>
                    <a:pt x="118" y="1872"/>
                    <a:pt x="51" y="2056"/>
                  </a:cubicBezTo>
                  <a:cubicBezTo>
                    <a:pt x="17" y="2156"/>
                    <a:pt x="1" y="2273"/>
                    <a:pt x="34" y="2373"/>
                  </a:cubicBezTo>
                  <a:cubicBezTo>
                    <a:pt x="51" y="2440"/>
                    <a:pt x="101" y="2473"/>
                    <a:pt x="168" y="2490"/>
                  </a:cubicBezTo>
                  <a:cubicBezTo>
                    <a:pt x="218" y="2507"/>
                    <a:pt x="251" y="2507"/>
                    <a:pt x="301" y="2507"/>
                  </a:cubicBezTo>
                  <a:cubicBezTo>
                    <a:pt x="452" y="2507"/>
                    <a:pt x="619" y="2507"/>
                    <a:pt x="769" y="2457"/>
                  </a:cubicBezTo>
                  <a:cubicBezTo>
                    <a:pt x="619" y="2407"/>
                    <a:pt x="452" y="2373"/>
                    <a:pt x="301" y="2373"/>
                  </a:cubicBezTo>
                  <a:cubicBezTo>
                    <a:pt x="235" y="2373"/>
                    <a:pt x="168" y="2356"/>
                    <a:pt x="168" y="2323"/>
                  </a:cubicBezTo>
                  <a:cubicBezTo>
                    <a:pt x="168" y="2256"/>
                    <a:pt x="184" y="2173"/>
                    <a:pt x="218" y="2106"/>
                  </a:cubicBezTo>
                  <a:cubicBezTo>
                    <a:pt x="268" y="1922"/>
                    <a:pt x="335" y="1722"/>
                    <a:pt x="402" y="1521"/>
                  </a:cubicBezTo>
                  <a:cubicBezTo>
                    <a:pt x="669" y="702"/>
                    <a:pt x="853" y="17"/>
                    <a:pt x="803" y="1"/>
                  </a:cubicBezTo>
                  <a:cubicBezTo>
                    <a:pt x="802" y="0"/>
                    <a:pt x="802" y="0"/>
                    <a:pt x="80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5"/>
            <p:cNvSpPr/>
            <p:nvPr/>
          </p:nvSpPr>
          <p:spPr>
            <a:xfrm>
              <a:off x="5971650" y="2301325"/>
              <a:ext cx="38475" cy="20675"/>
            </a:xfrm>
            <a:custGeom>
              <a:avLst/>
              <a:gdLst/>
              <a:ahLst/>
              <a:cxnLst/>
              <a:rect l="l" t="t" r="r" b="b"/>
              <a:pathLst>
                <a:path w="1539" h="827" extrusionOk="0">
                  <a:moveTo>
                    <a:pt x="1401" y="0"/>
                  </a:moveTo>
                  <a:lnTo>
                    <a:pt x="1401" y="0"/>
                  </a:lnTo>
                  <a:cubicBezTo>
                    <a:pt x="1382" y="0"/>
                    <a:pt x="499" y="501"/>
                    <a:pt x="1" y="501"/>
                  </a:cubicBezTo>
                  <a:cubicBezTo>
                    <a:pt x="143" y="714"/>
                    <a:pt x="385" y="826"/>
                    <a:pt x="634" y="826"/>
                  </a:cubicBezTo>
                  <a:cubicBezTo>
                    <a:pt x="736" y="826"/>
                    <a:pt x="839" y="807"/>
                    <a:pt x="937" y="768"/>
                  </a:cubicBezTo>
                  <a:cubicBezTo>
                    <a:pt x="1538" y="518"/>
                    <a:pt x="1354" y="33"/>
                    <a:pt x="1354" y="33"/>
                  </a:cubicBezTo>
                  <a:cubicBezTo>
                    <a:pt x="1389" y="10"/>
                    <a:pt x="1404" y="0"/>
                    <a:pt x="14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5"/>
            <p:cNvSpPr/>
            <p:nvPr/>
          </p:nvSpPr>
          <p:spPr>
            <a:xfrm>
              <a:off x="5977100" y="2359775"/>
              <a:ext cx="67675" cy="35625"/>
            </a:xfrm>
            <a:custGeom>
              <a:avLst/>
              <a:gdLst/>
              <a:ahLst/>
              <a:cxnLst/>
              <a:rect l="l" t="t" r="r" b="b"/>
              <a:pathLst>
                <a:path w="2707" h="1425" extrusionOk="0">
                  <a:moveTo>
                    <a:pt x="2707" y="1"/>
                  </a:moveTo>
                  <a:lnTo>
                    <a:pt x="2707" y="1"/>
                  </a:lnTo>
                  <a:cubicBezTo>
                    <a:pt x="1922" y="552"/>
                    <a:pt x="969" y="870"/>
                    <a:pt x="0" y="920"/>
                  </a:cubicBezTo>
                  <a:lnTo>
                    <a:pt x="50" y="1421"/>
                  </a:lnTo>
                  <a:cubicBezTo>
                    <a:pt x="106" y="1423"/>
                    <a:pt x="160" y="1424"/>
                    <a:pt x="214" y="1424"/>
                  </a:cubicBezTo>
                  <a:cubicBezTo>
                    <a:pt x="2137" y="1424"/>
                    <a:pt x="2707" y="1"/>
                    <a:pt x="270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5"/>
            <p:cNvSpPr/>
            <p:nvPr/>
          </p:nvSpPr>
          <p:spPr>
            <a:xfrm>
              <a:off x="5896475" y="2076900"/>
              <a:ext cx="301675" cy="294175"/>
            </a:xfrm>
            <a:custGeom>
              <a:avLst/>
              <a:gdLst/>
              <a:ahLst/>
              <a:cxnLst/>
              <a:rect l="l" t="t" r="r" b="b"/>
              <a:pathLst>
                <a:path w="12067" h="11767" extrusionOk="0">
                  <a:moveTo>
                    <a:pt x="12047" y="6203"/>
                  </a:moveTo>
                  <a:lnTo>
                    <a:pt x="12058" y="6448"/>
                  </a:lnTo>
                  <a:lnTo>
                    <a:pt x="12058" y="6448"/>
                  </a:lnTo>
                  <a:cubicBezTo>
                    <a:pt x="12055" y="6292"/>
                    <a:pt x="12047" y="6203"/>
                    <a:pt x="12047" y="6203"/>
                  </a:cubicBezTo>
                  <a:close/>
                  <a:moveTo>
                    <a:pt x="5395" y="0"/>
                  </a:moveTo>
                  <a:cubicBezTo>
                    <a:pt x="4583" y="0"/>
                    <a:pt x="3470" y="218"/>
                    <a:pt x="2039" y="1708"/>
                  </a:cubicBezTo>
                  <a:cubicBezTo>
                    <a:pt x="0" y="3814"/>
                    <a:pt x="1120" y="6086"/>
                    <a:pt x="1120" y="6086"/>
                  </a:cubicBezTo>
                  <a:lnTo>
                    <a:pt x="1454" y="5769"/>
                  </a:lnTo>
                  <a:lnTo>
                    <a:pt x="4445" y="5000"/>
                  </a:lnTo>
                  <a:cubicBezTo>
                    <a:pt x="4211" y="4198"/>
                    <a:pt x="4562" y="3195"/>
                    <a:pt x="4762" y="2728"/>
                  </a:cubicBezTo>
                  <a:lnTo>
                    <a:pt x="4779" y="2711"/>
                  </a:lnTo>
                  <a:cubicBezTo>
                    <a:pt x="5364" y="5769"/>
                    <a:pt x="8739" y="6086"/>
                    <a:pt x="8739" y="6086"/>
                  </a:cubicBezTo>
                  <a:lnTo>
                    <a:pt x="8472" y="11767"/>
                  </a:lnTo>
                  <a:cubicBezTo>
                    <a:pt x="11819" y="11053"/>
                    <a:pt x="12067" y="7627"/>
                    <a:pt x="12060" y="6537"/>
                  </a:cubicBezTo>
                  <a:lnTo>
                    <a:pt x="12060" y="6537"/>
                  </a:lnTo>
                  <a:cubicBezTo>
                    <a:pt x="12061" y="6549"/>
                    <a:pt x="12063" y="6560"/>
                    <a:pt x="12064" y="6571"/>
                  </a:cubicBezTo>
                  <a:lnTo>
                    <a:pt x="12058" y="6448"/>
                  </a:lnTo>
                  <a:lnTo>
                    <a:pt x="12058" y="6448"/>
                  </a:lnTo>
                  <a:cubicBezTo>
                    <a:pt x="12059" y="6476"/>
                    <a:pt x="12059" y="6505"/>
                    <a:pt x="12060" y="6537"/>
                  </a:cubicBezTo>
                  <a:lnTo>
                    <a:pt x="12060" y="6537"/>
                  </a:lnTo>
                  <a:cubicBezTo>
                    <a:pt x="12008" y="6139"/>
                    <a:pt x="11912" y="5328"/>
                    <a:pt x="11847" y="5100"/>
                  </a:cubicBezTo>
                  <a:cubicBezTo>
                    <a:pt x="10727" y="840"/>
                    <a:pt x="6985" y="38"/>
                    <a:pt x="6249" y="38"/>
                  </a:cubicBezTo>
                  <a:cubicBezTo>
                    <a:pt x="6015" y="38"/>
                    <a:pt x="5731" y="0"/>
                    <a:pt x="539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5"/>
            <p:cNvSpPr/>
            <p:nvPr/>
          </p:nvSpPr>
          <p:spPr>
            <a:xfrm>
              <a:off x="6185675" y="2198775"/>
              <a:ext cx="91775" cy="98975"/>
            </a:xfrm>
            <a:custGeom>
              <a:avLst/>
              <a:gdLst/>
              <a:ahLst/>
              <a:cxnLst/>
              <a:rect l="l" t="t" r="r" b="b"/>
              <a:pathLst>
                <a:path w="3671" h="3959" extrusionOk="0">
                  <a:moveTo>
                    <a:pt x="1601" y="0"/>
                  </a:moveTo>
                  <a:cubicBezTo>
                    <a:pt x="1467" y="0"/>
                    <a:pt x="1332" y="14"/>
                    <a:pt x="1198" y="41"/>
                  </a:cubicBezTo>
                  <a:cubicBezTo>
                    <a:pt x="770" y="164"/>
                    <a:pt x="398" y="565"/>
                    <a:pt x="376" y="1004"/>
                  </a:cubicBezTo>
                  <a:lnTo>
                    <a:pt x="376" y="1004"/>
                  </a:lnTo>
                  <a:cubicBezTo>
                    <a:pt x="15" y="1700"/>
                    <a:pt x="0" y="2546"/>
                    <a:pt x="379" y="3266"/>
                  </a:cubicBezTo>
                  <a:cubicBezTo>
                    <a:pt x="529" y="3550"/>
                    <a:pt x="763" y="3784"/>
                    <a:pt x="1064" y="3901"/>
                  </a:cubicBezTo>
                  <a:cubicBezTo>
                    <a:pt x="1179" y="3939"/>
                    <a:pt x="1300" y="3958"/>
                    <a:pt x="1420" y="3958"/>
                  </a:cubicBezTo>
                  <a:cubicBezTo>
                    <a:pt x="1667" y="3958"/>
                    <a:pt x="1915" y="3880"/>
                    <a:pt x="2117" y="3734"/>
                  </a:cubicBezTo>
                  <a:cubicBezTo>
                    <a:pt x="2434" y="3534"/>
                    <a:pt x="2701" y="3266"/>
                    <a:pt x="2919" y="2965"/>
                  </a:cubicBezTo>
                  <a:cubicBezTo>
                    <a:pt x="3286" y="2498"/>
                    <a:pt x="3671" y="1946"/>
                    <a:pt x="3554" y="1345"/>
                  </a:cubicBezTo>
                  <a:cubicBezTo>
                    <a:pt x="3470" y="860"/>
                    <a:pt x="3052" y="493"/>
                    <a:pt x="2618" y="275"/>
                  </a:cubicBezTo>
                  <a:cubicBezTo>
                    <a:pt x="2303" y="94"/>
                    <a:pt x="1954" y="0"/>
                    <a:pt x="160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5"/>
            <p:cNvSpPr/>
            <p:nvPr/>
          </p:nvSpPr>
          <p:spPr>
            <a:xfrm>
              <a:off x="5901475" y="2104125"/>
              <a:ext cx="109900" cy="115750"/>
            </a:xfrm>
            <a:custGeom>
              <a:avLst/>
              <a:gdLst/>
              <a:ahLst/>
              <a:cxnLst/>
              <a:rect l="l" t="t" r="r" b="b"/>
              <a:pathLst>
                <a:path w="4396" h="4630" extrusionOk="0">
                  <a:moveTo>
                    <a:pt x="4146" y="1"/>
                  </a:moveTo>
                  <a:cubicBezTo>
                    <a:pt x="3968" y="1"/>
                    <a:pt x="3696" y="27"/>
                    <a:pt x="3359" y="118"/>
                  </a:cubicBezTo>
                  <a:cubicBezTo>
                    <a:pt x="1705" y="553"/>
                    <a:pt x="435" y="1906"/>
                    <a:pt x="118" y="3594"/>
                  </a:cubicBezTo>
                  <a:cubicBezTo>
                    <a:pt x="1" y="4228"/>
                    <a:pt x="68" y="4629"/>
                    <a:pt x="118" y="4629"/>
                  </a:cubicBezTo>
                  <a:cubicBezTo>
                    <a:pt x="168" y="4629"/>
                    <a:pt x="185" y="4245"/>
                    <a:pt x="352" y="3660"/>
                  </a:cubicBezTo>
                  <a:cubicBezTo>
                    <a:pt x="786" y="2123"/>
                    <a:pt x="1939" y="887"/>
                    <a:pt x="3443" y="352"/>
                  </a:cubicBezTo>
                  <a:cubicBezTo>
                    <a:pt x="4011" y="135"/>
                    <a:pt x="4395" y="85"/>
                    <a:pt x="4378" y="35"/>
                  </a:cubicBezTo>
                  <a:cubicBezTo>
                    <a:pt x="4378" y="19"/>
                    <a:pt x="4295" y="1"/>
                    <a:pt x="41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35"/>
            <p:cNvSpPr/>
            <p:nvPr/>
          </p:nvSpPr>
          <p:spPr>
            <a:xfrm>
              <a:off x="6127475" y="2252000"/>
              <a:ext cx="43875" cy="45125"/>
            </a:xfrm>
            <a:custGeom>
              <a:avLst/>
              <a:gdLst/>
              <a:ahLst/>
              <a:cxnLst/>
              <a:rect l="l" t="t" r="r" b="b"/>
              <a:pathLst>
                <a:path w="1755" h="1805" extrusionOk="0">
                  <a:moveTo>
                    <a:pt x="918" y="0"/>
                  </a:moveTo>
                  <a:cubicBezTo>
                    <a:pt x="907" y="0"/>
                    <a:pt x="896" y="1"/>
                    <a:pt x="886" y="1"/>
                  </a:cubicBezTo>
                  <a:cubicBezTo>
                    <a:pt x="535" y="68"/>
                    <a:pt x="251" y="318"/>
                    <a:pt x="151" y="636"/>
                  </a:cubicBezTo>
                  <a:cubicBezTo>
                    <a:pt x="34" y="970"/>
                    <a:pt x="0" y="1304"/>
                    <a:pt x="34" y="1655"/>
                  </a:cubicBezTo>
                  <a:lnTo>
                    <a:pt x="67" y="1689"/>
                  </a:lnTo>
                  <a:cubicBezTo>
                    <a:pt x="238" y="1766"/>
                    <a:pt x="419" y="1804"/>
                    <a:pt x="600" y="1804"/>
                  </a:cubicBezTo>
                  <a:cubicBezTo>
                    <a:pt x="808" y="1804"/>
                    <a:pt x="1015" y="1754"/>
                    <a:pt x="1203" y="1655"/>
                  </a:cubicBezTo>
                  <a:cubicBezTo>
                    <a:pt x="1554" y="1471"/>
                    <a:pt x="1755" y="1087"/>
                    <a:pt x="1704" y="686"/>
                  </a:cubicBezTo>
                  <a:cubicBezTo>
                    <a:pt x="1639" y="296"/>
                    <a:pt x="1305" y="0"/>
                    <a:pt x="918"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5"/>
            <p:cNvSpPr/>
            <p:nvPr/>
          </p:nvSpPr>
          <p:spPr>
            <a:xfrm>
              <a:off x="6143350" y="2260275"/>
              <a:ext cx="16725" cy="29325"/>
            </a:xfrm>
            <a:custGeom>
              <a:avLst/>
              <a:gdLst/>
              <a:ahLst/>
              <a:cxnLst/>
              <a:rect l="l" t="t" r="r" b="b"/>
              <a:pathLst>
                <a:path w="669" h="1173" extrusionOk="0">
                  <a:moveTo>
                    <a:pt x="71" y="0"/>
                  </a:moveTo>
                  <a:cubicBezTo>
                    <a:pt x="42" y="0"/>
                    <a:pt x="23" y="8"/>
                    <a:pt x="17" y="21"/>
                  </a:cubicBezTo>
                  <a:cubicBezTo>
                    <a:pt x="17" y="38"/>
                    <a:pt x="100" y="71"/>
                    <a:pt x="201" y="171"/>
                  </a:cubicBezTo>
                  <a:cubicBezTo>
                    <a:pt x="468" y="388"/>
                    <a:pt x="451" y="806"/>
                    <a:pt x="184" y="1023"/>
                  </a:cubicBezTo>
                  <a:cubicBezTo>
                    <a:pt x="84" y="1107"/>
                    <a:pt x="0" y="1140"/>
                    <a:pt x="0" y="1157"/>
                  </a:cubicBezTo>
                  <a:cubicBezTo>
                    <a:pt x="0" y="1165"/>
                    <a:pt x="20" y="1172"/>
                    <a:pt x="56" y="1172"/>
                  </a:cubicBezTo>
                  <a:cubicBezTo>
                    <a:pt x="100" y="1172"/>
                    <a:pt x="168" y="1161"/>
                    <a:pt x="251" y="1124"/>
                  </a:cubicBezTo>
                  <a:cubicBezTo>
                    <a:pt x="652" y="890"/>
                    <a:pt x="668" y="305"/>
                    <a:pt x="267" y="71"/>
                  </a:cubicBezTo>
                  <a:cubicBezTo>
                    <a:pt x="186" y="20"/>
                    <a:pt x="116" y="0"/>
                    <a:pt x="71"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35"/>
            <p:cNvSpPr/>
            <p:nvPr/>
          </p:nvSpPr>
          <p:spPr>
            <a:xfrm>
              <a:off x="5986275" y="2197950"/>
              <a:ext cx="91925" cy="83925"/>
            </a:xfrm>
            <a:custGeom>
              <a:avLst/>
              <a:gdLst/>
              <a:ahLst/>
              <a:cxnLst/>
              <a:rect l="l" t="t" r="r" b="b"/>
              <a:pathLst>
                <a:path w="3677" h="3357" extrusionOk="0">
                  <a:moveTo>
                    <a:pt x="1647" y="1"/>
                  </a:moveTo>
                  <a:cubicBezTo>
                    <a:pt x="1276" y="1"/>
                    <a:pt x="910" y="123"/>
                    <a:pt x="619" y="358"/>
                  </a:cubicBezTo>
                  <a:cubicBezTo>
                    <a:pt x="318" y="592"/>
                    <a:pt x="118" y="910"/>
                    <a:pt x="34" y="1277"/>
                  </a:cubicBezTo>
                  <a:cubicBezTo>
                    <a:pt x="17" y="1378"/>
                    <a:pt x="1" y="1478"/>
                    <a:pt x="1" y="1578"/>
                  </a:cubicBezTo>
                  <a:cubicBezTo>
                    <a:pt x="1" y="1645"/>
                    <a:pt x="17" y="1678"/>
                    <a:pt x="17" y="1678"/>
                  </a:cubicBezTo>
                  <a:cubicBezTo>
                    <a:pt x="34" y="1678"/>
                    <a:pt x="34" y="1528"/>
                    <a:pt x="101" y="1294"/>
                  </a:cubicBezTo>
                  <a:cubicBezTo>
                    <a:pt x="201" y="960"/>
                    <a:pt x="402" y="659"/>
                    <a:pt x="686" y="459"/>
                  </a:cubicBezTo>
                  <a:cubicBezTo>
                    <a:pt x="967" y="248"/>
                    <a:pt x="1283" y="152"/>
                    <a:pt x="1591" y="152"/>
                  </a:cubicBezTo>
                  <a:cubicBezTo>
                    <a:pt x="2382" y="152"/>
                    <a:pt x="3125" y="777"/>
                    <a:pt x="3125" y="1678"/>
                  </a:cubicBezTo>
                  <a:cubicBezTo>
                    <a:pt x="3125" y="2580"/>
                    <a:pt x="2382" y="3204"/>
                    <a:pt x="1591" y="3204"/>
                  </a:cubicBezTo>
                  <a:cubicBezTo>
                    <a:pt x="1283" y="3204"/>
                    <a:pt x="967" y="3109"/>
                    <a:pt x="686" y="2898"/>
                  </a:cubicBezTo>
                  <a:cubicBezTo>
                    <a:pt x="402" y="2698"/>
                    <a:pt x="201" y="2397"/>
                    <a:pt x="101" y="2063"/>
                  </a:cubicBezTo>
                  <a:cubicBezTo>
                    <a:pt x="34" y="1829"/>
                    <a:pt x="34" y="1678"/>
                    <a:pt x="17" y="1678"/>
                  </a:cubicBezTo>
                  <a:cubicBezTo>
                    <a:pt x="17" y="1678"/>
                    <a:pt x="1" y="1712"/>
                    <a:pt x="1" y="1779"/>
                  </a:cubicBezTo>
                  <a:cubicBezTo>
                    <a:pt x="1" y="1879"/>
                    <a:pt x="17" y="1979"/>
                    <a:pt x="34" y="2079"/>
                  </a:cubicBezTo>
                  <a:cubicBezTo>
                    <a:pt x="118" y="2447"/>
                    <a:pt x="318" y="2765"/>
                    <a:pt x="619" y="2998"/>
                  </a:cubicBezTo>
                  <a:cubicBezTo>
                    <a:pt x="910" y="3234"/>
                    <a:pt x="1276" y="3356"/>
                    <a:pt x="1647" y="3356"/>
                  </a:cubicBezTo>
                  <a:cubicBezTo>
                    <a:pt x="1829" y="3356"/>
                    <a:pt x="2013" y="3326"/>
                    <a:pt x="2189" y="3266"/>
                  </a:cubicBezTo>
                  <a:cubicBezTo>
                    <a:pt x="3677" y="2731"/>
                    <a:pt x="3677" y="626"/>
                    <a:pt x="2189" y="91"/>
                  </a:cubicBezTo>
                  <a:cubicBezTo>
                    <a:pt x="2013" y="31"/>
                    <a:pt x="1829" y="1"/>
                    <a:pt x="164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35"/>
            <p:cNvSpPr/>
            <p:nvPr/>
          </p:nvSpPr>
          <p:spPr>
            <a:xfrm>
              <a:off x="5893975" y="2197950"/>
              <a:ext cx="91900" cy="83925"/>
            </a:xfrm>
            <a:custGeom>
              <a:avLst/>
              <a:gdLst/>
              <a:ahLst/>
              <a:cxnLst/>
              <a:rect l="l" t="t" r="r" b="b"/>
              <a:pathLst>
                <a:path w="3676" h="3357" extrusionOk="0">
                  <a:moveTo>
                    <a:pt x="1646" y="1"/>
                  </a:moveTo>
                  <a:cubicBezTo>
                    <a:pt x="1275" y="1"/>
                    <a:pt x="909" y="123"/>
                    <a:pt x="618" y="358"/>
                  </a:cubicBezTo>
                  <a:cubicBezTo>
                    <a:pt x="318" y="592"/>
                    <a:pt x="117" y="910"/>
                    <a:pt x="33" y="1277"/>
                  </a:cubicBezTo>
                  <a:cubicBezTo>
                    <a:pt x="17" y="1378"/>
                    <a:pt x="0" y="1478"/>
                    <a:pt x="0" y="1578"/>
                  </a:cubicBezTo>
                  <a:cubicBezTo>
                    <a:pt x="0" y="1645"/>
                    <a:pt x="17" y="1678"/>
                    <a:pt x="17" y="1678"/>
                  </a:cubicBezTo>
                  <a:cubicBezTo>
                    <a:pt x="33" y="1678"/>
                    <a:pt x="33" y="1528"/>
                    <a:pt x="100" y="1294"/>
                  </a:cubicBezTo>
                  <a:cubicBezTo>
                    <a:pt x="201" y="960"/>
                    <a:pt x="401" y="659"/>
                    <a:pt x="685" y="459"/>
                  </a:cubicBezTo>
                  <a:cubicBezTo>
                    <a:pt x="967" y="248"/>
                    <a:pt x="1282" y="152"/>
                    <a:pt x="1591" y="152"/>
                  </a:cubicBezTo>
                  <a:cubicBezTo>
                    <a:pt x="2381" y="152"/>
                    <a:pt x="3125" y="777"/>
                    <a:pt x="3125" y="1678"/>
                  </a:cubicBezTo>
                  <a:cubicBezTo>
                    <a:pt x="3125" y="2580"/>
                    <a:pt x="2381" y="3204"/>
                    <a:pt x="1591" y="3204"/>
                  </a:cubicBezTo>
                  <a:cubicBezTo>
                    <a:pt x="1282" y="3204"/>
                    <a:pt x="967" y="3109"/>
                    <a:pt x="685" y="2898"/>
                  </a:cubicBezTo>
                  <a:cubicBezTo>
                    <a:pt x="401" y="2698"/>
                    <a:pt x="201" y="2397"/>
                    <a:pt x="100" y="2063"/>
                  </a:cubicBezTo>
                  <a:cubicBezTo>
                    <a:pt x="33" y="1829"/>
                    <a:pt x="33" y="1678"/>
                    <a:pt x="17" y="1678"/>
                  </a:cubicBezTo>
                  <a:cubicBezTo>
                    <a:pt x="17" y="1678"/>
                    <a:pt x="0" y="1712"/>
                    <a:pt x="0" y="1779"/>
                  </a:cubicBezTo>
                  <a:cubicBezTo>
                    <a:pt x="0" y="1879"/>
                    <a:pt x="17" y="1979"/>
                    <a:pt x="33" y="2079"/>
                  </a:cubicBezTo>
                  <a:cubicBezTo>
                    <a:pt x="117" y="2447"/>
                    <a:pt x="318" y="2765"/>
                    <a:pt x="618" y="2998"/>
                  </a:cubicBezTo>
                  <a:cubicBezTo>
                    <a:pt x="909" y="3234"/>
                    <a:pt x="1275" y="3356"/>
                    <a:pt x="1646" y="3356"/>
                  </a:cubicBezTo>
                  <a:cubicBezTo>
                    <a:pt x="1829" y="3356"/>
                    <a:pt x="2012" y="3326"/>
                    <a:pt x="2189" y="3266"/>
                  </a:cubicBezTo>
                  <a:cubicBezTo>
                    <a:pt x="3676" y="2731"/>
                    <a:pt x="3676" y="626"/>
                    <a:pt x="2189" y="91"/>
                  </a:cubicBezTo>
                  <a:cubicBezTo>
                    <a:pt x="2012" y="31"/>
                    <a:pt x="1829" y="1"/>
                    <a:pt x="16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5"/>
            <p:cNvSpPr/>
            <p:nvPr/>
          </p:nvSpPr>
          <p:spPr>
            <a:xfrm>
              <a:off x="5974575" y="2239075"/>
              <a:ext cx="14650" cy="4200"/>
            </a:xfrm>
            <a:custGeom>
              <a:avLst/>
              <a:gdLst/>
              <a:ahLst/>
              <a:cxnLst/>
              <a:rect l="l" t="t" r="r" b="b"/>
              <a:pathLst>
                <a:path w="586" h="168" extrusionOk="0">
                  <a:moveTo>
                    <a:pt x="285" y="0"/>
                  </a:moveTo>
                  <a:cubicBezTo>
                    <a:pt x="134" y="0"/>
                    <a:pt x="1" y="33"/>
                    <a:pt x="1" y="84"/>
                  </a:cubicBezTo>
                  <a:cubicBezTo>
                    <a:pt x="1" y="134"/>
                    <a:pt x="134" y="167"/>
                    <a:pt x="285" y="167"/>
                  </a:cubicBezTo>
                  <a:cubicBezTo>
                    <a:pt x="452" y="167"/>
                    <a:pt x="586" y="134"/>
                    <a:pt x="586" y="84"/>
                  </a:cubicBezTo>
                  <a:cubicBezTo>
                    <a:pt x="586" y="33"/>
                    <a:pt x="452" y="0"/>
                    <a:pt x="28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35"/>
            <p:cNvSpPr/>
            <p:nvPr/>
          </p:nvSpPr>
          <p:spPr>
            <a:xfrm>
              <a:off x="6065225" y="2247900"/>
              <a:ext cx="71450" cy="14775"/>
            </a:xfrm>
            <a:custGeom>
              <a:avLst/>
              <a:gdLst/>
              <a:ahLst/>
              <a:cxnLst/>
              <a:rect l="l" t="t" r="r" b="b"/>
              <a:pathLst>
                <a:path w="2858" h="591" extrusionOk="0">
                  <a:moveTo>
                    <a:pt x="79" y="0"/>
                  </a:moveTo>
                  <a:cubicBezTo>
                    <a:pt x="31" y="0"/>
                    <a:pt x="4" y="5"/>
                    <a:pt x="1" y="15"/>
                  </a:cubicBezTo>
                  <a:cubicBezTo>
                    <a:pt x="1" y="65"/>
                    <a:pt x="619" y="232"/>
                    <a:pt x="1404" y="382"/>
                  </a:cubicBezTo>
                  <a:cubicBezTo>
                    <a:pt x="2074" y="510"/>
                    <a:pt x="2646" y="590"/>
                    <a:pt x="2800" y="590"/>
                  </a:cubicBezTo>
                  <a:cubicBezTo>
                    <a:pt x="2827" y="590"/>
                    <a:pt x="2841" y="588"/>
                    <a:pt x="2841" y="583"/>
                  </a:cubicBezTo>
                  <a:cubicBezTo>
                    <a:pt x="2858" y="533"/>
                    <a:pt x="2223" y="366"/>
                    <a:pt x="1438" y="215"/>
                  </a:cubicBezTo>
                  <a:cubicBezTo>
                    <a:pt x="819" y="81"/>
                    <a:pt x="275" y="0"/>
                    <a:pt x="7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5"/>
            <p:cNvSpPr/>
            <p:nvPr/>
          </p:nvSpPr>
          <p:spPr>
            <a:xfrm>
              <a:off x="5833825" y="3063200"/>
              <a:ext cx="564350" cy="1370125"/>
            </a:xfrm>
            <a:custGeom>
              <a:avLst/>
              <a:gdLst/>
              <a:ahLst/>
              <a:cxnLst/>
              <a:rect l="l" t="t" r="r" b="b"/>
              <a:pathLst>
                <a:path w="22574" h="54805" extrusionOk="0">
                  <a:moveTo>
                    <a:pt x="16007" y="1"/>
                  </a:moveTo>
                  <a:lnTo>
                    <a:pt x="0" y="602"/>
                  </a:lnTo>
                  <a:lnTo>
                    <a:pt x="2556" y="54621"/>
                  </a:lnTo>
                  <a:lnTo>
                    <a:pt x="10760" y="54805"/>
                  </a:lnTo>
                  <a:lnTo>
                    <a:pt x="8638" y="8105"/>
                  </a:lnTo>
                  <a:lnTo>
                    <a:pt x="14186" y="54604"/>
                  </a:lnTo>
                  <a:lnTo>
                    <a:pt x="22573" y="54805"/>
                  </a:lnTo>
                  <a:lnTo>
                    <a:pt x="1600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35"/>
            <p:cNvSpPr/>
            <p:nvPr/>
          </p:nvSpPr>
          <p:spPr>
            <a:xfrm>
              <a:off x="5931975" y="3082425"/>
              <a:ext cx="63925" cy="1348400"/>
            </a:xfrm>
            <a:custGeom>
              <a:avLst/>
              <a:gdLst/>
              <a:ahLst/>
              <a:cxnLst/>
              <a:rect l="l" t="t" r="r" b="b"/>
              <a:pathLst>
                <a:path w="2557" h="53936" extrusionOk="0">
                  <a:moveTo>
                    <a:pt x="34" y="1"/>
                  </a:moveTo>
                  <a:lnTo>
                    <a:pt x="34" y="1"/>
                  </a:lnTo>
                  <a:cubicBezTo>
                    <a:pt x="1" y="1"/>
                    <a:pt x="502" y="12081"/>
                    <a:pt x="1187" y="26968"/>
                  </a:cubicBezTo>
                  <a:cubicBezTo>
                    <a:pt x="1872" y="41872"/>
                    <a:pt x="2457" y="53936"/>
                    <a:pt x="2507" y="53936"/>
                  </a:cubicBezTo>
                  <a:cubicBezTo>
                    <a:pt x="2557" y="53936"/>
                    <a:pt x="2039" y="41855"/>
                    <a:pt x="1354" y="26968"/>
                  </a:cubicBezTo>
                  <a:cubicBezTo>
                    <a:pt x="686" y="12064"/>
                    <a:pt x="84" y="1"/>
                    <a:pt x="3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35"/>
            <p:cNvSpPr/>
            <p:nvPr/>
          </p:nvSpPr>
          <p:spPr>
            <a:xfrm>
              <a:off x="6139175" y="3110000"/>
              <a:ext cx="162500" cy="1309975"/>
            </a:xfrm>
            <a:custGeom>
              <a:avLst/>
              <a:gdLst/>
              <a:ahLst/>
              <a:cxnLst/>
              <a:rect l="l" t="t" r="r" b="b"/>
              <a:pathLst>
                <a:path w="6500" h="52399" extrusionOk="0">
                  <a:moveTo>
                    <a:pt x="50" y="0"/>
                  </a:moveTo>
                  <a:cubicBezTo>
                    <a:pt x="0" y="0"/>
                    <a:pt x="1387" y="11746"/>
                    <a:pt x="3158" y="26216"/>
                  </a:cubicBezTo>
                  <a:cubicBezTo>
                    <a:pt x="4928" y="40675"/>
                    <a:pt x="6397" y="52398"/>
                    <a:pt x="6449" y="52398"/>
                  </a:cubicBezTo>
                  <a:cubicBezTo>
                    <a:pt x="6449" y="52398"/>
                    <a:pt x="6449" y="52398"/>
                    <a:pt x="6450" y="52398"/>
                  </a:cubicBezTo>
                  <a:cubicBezTo>
                    <a:pt x="6500" y="52398"/>
                    <a:pt x="5113" y="40669"/>
                    <a:pt x="3342" y="26199"/>
                  </a:cubicBezTo>
                  <a:cubicBezTo>
                    <a:pt x="1571" y="11713"/>
                    <a:pt x="100" y="0"/>
                    <a:pt x="5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35"/>
            <p:cNvSpPr/>
            <p:nvPr/>
          </p:nvSpPr>
          <p:spPr>
            <a:xfrm>
              <a:off x="5683025" y="2421600"/>
              <a:ext cx="708450" cy="660850"/>
            </a:xfrm>
            <a:custGeom>
              <a:avLst/>
              <a:gdLst/>
              <a:ahLst/>
              <a:cxnLst/>
              <a:rect l="l" t="t" r="r" b="b"/>
              <a:pathLst>
                <a:path w="28338" h="26434" extrusionOk="0">
                  <a:moveTo>
                    <a:pt x="11663" y="1"/>
                  </a:moveTo>
                  <a:lnTo>
                    <a:pt x="11663" y="519"/>
                  </a:lnTo>
                  <a:cubicBezTo>
                    <a:pt x="10293" y="702"/>
                    <a:pt x="8956" y="1103"/>
                    <a:pt x="7720" y="1705"/>
                  </a:cubicBezTo>
                  <a:lnTo>
                    <a:pt x="0" y="4829"/>
                  </a:lnTo>
                  <a:lnTo>
                    <a:pt x="2473" y="11647"/>
                  </a:lnTo>
                  <a:lnTo>
                    <a:pt x="7703" y="9892"/>
                  </a:lnTo>
                  <a:lnTo>
                    <a:pt x="7703" y="9892"/>
                  </a:lnTo>
                  <a:cubicBezTo>
                    <a:pt x="7669" y="9976"/>
                    <a:pt x="7636" y="10076"/>
                    <a:pt x="7603" y="10176"/>
                  </a:cubicBezTo>
                  <a:cubicBezTo>
                    <a:pt x="7402" y="10945"/>
                    <a:pt x="7469" y="11780"/>
                    <a:pt x="7803" y="12499"/>
                  </a:cubicBezTo>
                  <a:cubicBezTo>
                    <a:pt x="7970" y="12850"/>
                    <a:pt x="8187" y="13167"/>
                    <a:pt x="8455" y="13434"/>
                  </a:cubicBezTo>
                  <a:lnTo>
                    <a:pt x="8355" y="18931"/>
                  </a:lnTo>
                  <a:lnTo>
                    <a:pt x="6032" y="26266"/>
                  </a:lnTo>
                  <a:lnTo>
                    <a:pt x="22039" y="26434"/>
                  </a:lnTo>
                  <a:lnTo>
                    <a:pt x="22039" y="26434"/>
                  </a:lnTo>
                  <a:lnTo>
                    <a:pt x="20218" y="18514"/>
                  </a:lnTo>
                  <a:lnTo>
                    <a:pt x="21053" y="10677"/>
                  </a:lnTo>
                  <a:lnTo>
                    <a:pt x="24127" y="13685"/>
                  </a:lnTo>
                  <a:lnTo>
                    <a:pt x="28338" y="8422"/>
                  </a:lnTo>
                  <a:lnTo>
                    <a:pt x="23175" y="3225"/>
                  </a:lnTo>
                  <a:cubicBezTo>
                    <a:pt x="22189" y="2189"/>
                    <a:pt x="20953" y="1387"/>
                    <a:pt x="19599" y="920"/>
                  </a:cubicBezTo>
                  <a:cubicBezTo>
                    <a:pt x="18948" y="669"/>
                    <a:pt x="18263" y="535"/>
                    <a:pt x="17561" y="502"/>
                  </a:cubicBezTo>
                  <a:lnTo>
                    <a:pt x="17561" y="84"/>
                  </a:lnTo>
                  <a:lnTo>
                    <a:pt x="15289" y="134"/>
                  </a:lnTo>
                  <a:cubicBezTo>
                    <a:pt x="15289" y="134"/>
                    <a:pt x="15188" y="485"/>
                    <a:pt x="15055" y="886"/>
                  </a:cubicBezTo>
                  <a:cubicBezTo>
                    <a:pt x="14938" y="1204"/>
                    <a:pt x="14871" y="1872"/>
                    <a:pt x="14737" y="1872"/>
                  </a:cubicBezTo>
                  <a:cubicBezTo>
                    <a:pt x="14570" y="1872"/>
                    <a:pt x="14353" y="1204"/>
                    <a:pt x="14136" y="886"/>
                  </a:cubicBezTo>
                  <a:cubicBezTo>
                    <a:pt x="13935" y="469"/>
                    <a:pt x="13751" y="101"/>
                    <a:pt x="13751" y="101"/>
                  </a:cubicBezTo>
                  <a:lnTo>
                    <a:pt x="11663"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35"/>
            <p:cNvSpPr/>
            <p:nvPr/>
          </p:nvSpPr>
          <p:spPr>
            <a:xfrm>
              <a:off x="5972075" y="2426200"/>
              <a:ext cx="53500" cy="36950"/>
            </a:xfrm>
            <a:custGeom>
              <a:avLst/>
              <a:gdLst/>
              <a:ahLst/>
              <a:cxnLst/>
              <a:rect l="l" t="t" r="r" b="b"/>
              <a:pathLst>
                <a:path w="2140" h="1478" extrusionOk="0">
                  <a:moveTo>
                    <a:pt x="2139" y="0"/>
                  </a:moveTo>
                  <a:lnTo>
                    <a:pt x="2139" y="0"/>
                  </a:lnTo>
                  <a:cubicBezTo>
                    <a:pt x="2039" y="134"/>
                    <a:pt x="1955" y="285"/>
                    <a:pt x="1905" y="435"/>
                  </a:cubicBezTo>
                  <a:cubicBezTo>
                    <a:pt x="1839" y="602"/>
                    <a:pt x="1772" y="769"/>
                    <a:pt x="1705" y="936"/>
                  </a:cubicBezTo>
                  <a:cubicBezTo>
                    <a:pt x="1648" y="1077"/>
                    <a:pt x="1592" y="1313"/>
                    <a:pt x="1506" y="1313"/>
                  </a:cubicBezTo>
                  <a:cubicBezTo>
                    <a:pt x="1490" y="1313"/>
                    <a:pt x="1472" y="1305"/>
                    <a:pt x="1454" y="1287"/>
                  </a:cubicBezTo>
                  <a:cubicBezTo>
                    <a:pt x="729" y="814"/>
                    <a:pt x="108" y="431"/>
                    <a:pt x="26" y="431"/>
                  </a:cubicBezTo>
                  <a:cubicBezTo>
                    <a:pt x="21" y="431"/>
                    <a:pt x="18" y="432"/>
                    <a:pt x="17" y="435"/>
                  </a:cubicBezTo>
                  <a:cubicBezTo>
                    <a:pt x="1" y="468"/>
                    <a:pt x="585" y="919"/>
                    <a:pt x="1371" y="1437"/>
                  </a:cubicBezTo>
                  <a:cubicBezTo>
                    <a:pt x="1407" y="1465"/>
                    <a:pt x="1454" y="1477"/>
                    <a:pt x="1500" y="1477"/>
                  </a:cubicBezTo>
                  <a:cubicBezTo>
                    <a:pt x="1538" y="1477"/>
                    <a:pt x="1575" y="1469"/>
                    <a:pt x="1605" y="1454"/>
                  </a:cubicBezTo>
                  <a:cubicBezTo>
                    <a:pt x="1671" y="1421"/>
                    <a:pt x="1722" y="1354"/>
                    <a:pt x="1755" y="1287"/>
                  </a:cubicBezTo>
                  <a:cubicBezTo>
                    <a:pt x="1805" y="1170"/>
                    <a:pt x="1822" y="1087"/>
                    <a:pt x="1855" y="986"/>
                  </a:cubicBezTo>
                  <a:cubicBezTo>
                    <a:pt x="1922" y="819"/>
                    <a:pt x="1972" y="652"/>
                    <a:pt x="2022" y="485"/>
                  </a:cubicBezTo>
                  <a:cubicBezTo>
                    <a:pt x="2089" y="318"/>
                    <a:pt x="2123" y="168"/>
                    <a:pt x="21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5"/>
            <p:cNvSpPr/>
            <p:nvPr/>
          </p:nvSpPr>
          <p:spPr>
            <a:xfrm>
              <a:off x="6066900" y="2432025"/>
              <a:ext cx="61000" cy="43075"/>
            </a:xfrm>
            <a:custGeom>
              <a:avLst/>
              <a:gdLst/>
              <a:ahLst/>
              <a:cxnLst/>
              <a:rect l="l" t="t" r="r" b="b"/>
              <a:pathLst>
                <a:path w="2440" h="1723" extrusionOk="0">
                  <a:moveTo>
                    <a:pt x="37" y="0"/>
                  </a:moveTo>
                  <a:cubicBezTo>
                    <a:pt x="36" y="0"/>
                    <a:pt x="35" y="1"/>
                    <a:pt x="34" y="1"/>
                  </a:cubicBezTo>
                  <a:cubicBezTo>
                    <a:pt x="0" y="1"/>
                    <a:pt x="201" y="787"/>
                    <a:pt x="786" y="1639"/>
                  </a:cubicBezTo>
                  <a:lnTo>
                    <a:pt x="836" y="1722"/>
                  </a:lnTo>
                  <a:lnTo>
                    <a:pt x="903" y="1672"/>
                  </a:lnTo>
                  <a:cubicBezTo>
                    <a:pt x="953" y="1639"/>
                    <a:pt x="986" y="1605"/>
                    <a:pt x="1020" y="1589"/>
                  </a:cubicBezTo>
                  <a:cubicBezTo>
                    <a:pt x="1922" y="954"/>
                    <a:pt x="2440" y="219"/>
                    <a:pt x="2390" y="185"/>
                  </a:cubicBezTo>
                  <a:cubicBezTo>
                    <a:pt x="2389" y="184"/>
                    <a:pt x="2388" y="184"/>
                    <a:pt x="2386" y="184"/>
                  </a:cubicBezTo>
                  <a:cubicBezTo>
                    <a:pt x="2329" y="184"/>
                    <a:pt x="1767" y="835"/>
                    <a:pt x="919" y="1438"/>
                  </a:cubicBezTo>
                  <a:lnTo>
                    <a:pt x="878" y="1468"/>
                  </a:lnTo>
                  <a:lnTo>
                    <a:pt x="878" y="1468"/>
                  </a:lnTo>
                  <a:cubicBezTo>
                    <a:pt x="360" y="686"/>
                    <a:pt x="94" y="0"/>
                    <a:pt x="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35"/>
            <p:cNvSpPr/>
            <p:nvPr/>
          </p:nvSpPr>
          <p:spPr>
            <a:xfrm>
              <a:off x="6033475" y="2468400"/>
              <a:ext cx="19250" cy="612375"/>
            </a:xfrm>
            <a:custGeom>
              <a:avLst/>
              <a:gdLst/>
              <a:ahLst/>
              <a:cxnLst/>
              <a:rect l="l" t="t" r="r" b="b"/>
              <a:pathLst>
                <a:path w="770" h="24495" extrusionOk="0">
                  <a:moveTo>
                    <a:pt x="719" y="0"/>
                  </a:moveTo>
                  <a:cubicBezTo>
                    <a:pt x="702" y="84"/>
                    <a:pt x="702" y="167"/>
                    <a:pt x="702" y="251"/>
                  </a:cubicBezTo>
                  <a:cubicBezTo>
                    <a:pt x="702" y="434"/>
                    <a:pt x="686" y="668"/>
                    <a:pt x="686" y="969"/>
                  </a:cubicBezTo>
                  <a:cubicBezTo>
                    <a:pt x="669" y="1604"/>
                    <a:pt x="652" y="2490"/>
                    <a:pt x="619" y="3592"/>
                  </a:cubicBezTo>
                  <a:cubicBezTo>
                    <a:pt x="535" y="5815"/>
                    <a:pt x="418" y="8872"/>
                    <a:pt x="301" y="12247"/>
                  </a:cubicBezTo>
                  <a:cubicBezTo>
                    <a:pt x="168" y="15622"/>
                    <a:pt x="68" y="18680"/>
                    <a:pt x="17" y="20902"/>
                  </a:cubicBezTo>
                  <a:cubicBezTo>
                    <a:pt x="1" y="22005"/>
                    <a:pt x="1" y="22907"/>
                    <a:pt x="1" y="23526"/>
                  </a:cubicBezTo>
                  <a:cubicBezTo>
                    <a:pt x="17" y="23826"/>
                    <a:pt x="17" y="24060"/>
                    <a:pt x="34" y="24244"/>
                  </a:cubicBezTo>
                  <a:cubicBezTo>
                    <a:pt x="34" y="24328"/>
                    <a:pt x="34" y="24411"/>
                    <a:pt x="51" y="24495"/>
                  </a:cubicBezTo>
                  <a:cubicBezTo>
                    <a:pt x="68" y="24411"/>
                    <a:pt x="68" y="24328"/>
                    <a:pt x="68" y="24244"/>
                  </a:cubicBezTo>
                  <a:cubicBezTo>
                    <a:pt x="68" y="24060"/>
                    <a:pt x="68" y="23826"/>
                    <a:pt x="84" y="23526"/>
                  </a:cubicBezTo>
                  <a:cubicBezTo>
                    <a:pt x="84" y="22891"/>
                    <a:pt x="118" y="22005"/>
                    <a:pt x="151" y="20902"/>
                  </a:cubicBezTo>
                  <a:cubicBezTo>
                    <a:pt x="235" y="18680"/>
                    <a:pt x="335" y="15622"/>
                    <a:pt x="469" y="12247"/>
                  </a:cubicBezTo>
                  <a:cubicBezTo>
                    <a:pt x="602" y="8872"/>
                    <a:pt x="702" y="5798"/>
                    <a:pt x="753" y="3592"/>
                  </a:cubicBezTo>
                  <a:cubicBezTo>
                    <a:pt x="769" y="2473"/>
                    <a:pt x="769" y="1587"/>
                    <a:pt x="753" y="969"/>
                  </a:cubicBezTo>
                  <a:cubicBezTo>
                    <a:pt x="753" y="668"/>
                    <a:pt x="736" y="434"/>
                    <a:pt x="736" y="251"/>
                  </a:cubicBezTo>
                  <a:cubicBezTo>
                    <a:pt x="736" y="167"/>
                    <a:pt x="736" y="84"/>
                    <a:pt x="71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5"/>
            <p:cNvSpPr/>
            <p:nvPr/>
          </p:nvSpPr>
          <p:spPr>
            <a:xfrm>
              <a:off x="6073175" y="2568800"/>
              <a:ext cx="20475" cy="18650"/>
            </a:xfrm>
            <a:custGeom>
              <a:avLst/>
              <a:gdLst/>
              <a:ahLst/>
              <a:cxnLst/>
              <a:rect l="l" t="t" r="r" b="b"/>
              <a:pathLst>
                <a:path w="819" h="746" extrusionOk="0">
                  <a:moveTo>
                    <a:pt x="496" y="0"/>
                  </a:moveTo>
                  <a:cubicBezTo>
                    <a:pt x="474" y="0"/>
                    <a:pt x="463" y="5"/>
                    <a:pt x="468" y="11"/>
                  </a:cubicBezTo>
                  <a:cubicBezTo>
                    <a:pt x="451" y="44"/>
                    <a:pt x="551" y="61"/>
                    <a:pt x="618" y="195"/>
                  </a:cubicBezTo>
                  <a:cubicBezTo>
                    <a:pt x="652" y="261"/>
                    <a:pt x="668" y="345"/>
                    <a:pt x="635" y="412"/>
                  </a:cubicBezTo>
                  <a:cubicBezTo>
                    <a:pt x="586" y="509"/>
                    <a:pt x="492" y="561"/>
                    <a:pt x="399" y="561"/>
                  </a:cubicBezTo>
                  <a:cubicBezTo>
                    <a:pt x="332" y="561"/>
                    <a:pt x="266" y="534"/>
                    <a:pt x="217" y="479"/>
                  </a:cubicBezTo>
                  <a:cubicBezTo>
                    <a:pt x="167" y="412"/>
                    <a:pt x="150" y="345"/>
                    <a:pt x="167" y="261"/>
                  </a:cubicBezTo>
                  <a:cubicBezTo>
                    <a:pt x="184" y="128"/>
                    <a:pt x="267" y="61"/>
                    <a:pt x="267" y="44"/>
                  </a:cubicBezTo>
                  <a:cubicBezTo>
                    <a:pt x="267" y="41"/>
                    <a:pt x="262" y="39"/>
                    <a:pt x="254" y="39"/>
                  </a:cubicBezTo>
                  <a:cubicBezTo>
                    <a:pt x="215" y="39"/>
                    <a:pt x="105" y="78"/>
                    <a:pt x="50" y="228"/>
                  </a:cubicBezTo>
                  <a:cubicBezTo>
                    <a:pt x="0" y="345"/>
                    <a:pt x="17" y="462"/>
                    <a:pt x="84" y="579"/>
                  </a:cubicBezTo>
                  <a:cubicBezTo>
                    <a:pt x="161" y="692"/>
                    <a:pt x="281" y="745"/>
                    <a:pt x="400" y="745"/>
                  </a:cubicBezTo>
                  <a:cubicBezTo>
                    <a:pt x="564" y="745"/>
                    <a:pt x="727" y="645"/>
                    <a:pt x="785" y="462"/>
                  </a:cubicBezTo>
                  <a:cubicBezTo>
                    <a:pt x="819" y="345"/>
                    <a:pt x="802" y="228"/>
                    <a:pt x="719" y="128"/>
                  </a:cubicBezTo>
                  <a:cubicBezTo>
                    <a:pt x="639" y="25"/>
                    <a:pt x="543" y="0"/>
                    <a:pt x="4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35"/>
            <p:cNvSpPr/>
            <p:nvPr/>
          </p:nvSpPr>
          <p:spPr>
            <a:xfrm>
              <a:off x="6076925" y="2707050"/>
              <a:ext cx="17150" cy="16375"/>
            </a:xfrm>
            <a:custGeom>
              <a:avLst/>
              <a:gdLst/>
              <a:ahLst/>
              <a:cxnLst/>
              <a:rect l="l" t="t" r="r" b="b"/>
              <a:pathLst>
                <a:path w="686" h="655" extrusionOk="0">
                  <a:moveTo>
                    <a:pt x="403" y="0"/>
                  </a:moveTo>
                  <a:cubicBezTo>
                    <a:pt x="381" y="0"/>
                    <a:pt x="368" y="6"/>
                    <a:pt x="368" y="11"/>
                  </a:cubicBezTo>
                  <a:cubicBezTo>
                    <a:pt x="368" y="45"/>
                    <a:pt x="452" y="78"/>
                    <a:pt x="502" y="178"/>
                  </a:cubicBezTo>
                  <a:cubicBezTo>
                    <a:pt x="569" y="295"/>
                    <a:pt x="502" y="462"/>
                    <a:pt x="368" y="479"/>
                  </a:cubicBezTo>
                  <a:cubicBezTo>
                    <a:pt x="354" y="483"/>
                    <a:pt x="340" y="484"/>
                    <a:pt x="326" y="484"/>
                  </a:cubicBezTo>
                  <a:cubicBezTo>
                    <a:pt x="212" y="484"/>
                    <a:pt x="123" y="365"/>
                    <a:pt x="168" y="245"/>
                  </a:cubicBezTo>
                  <a:cubicBezTo>
                    <a:pt x="201" y="128"/>
                    <a:pt x="284" y="112"/>
                    <a:pt x="284" y="78"/>
                  </a:cubicBezTo>
                  <a:cubicBezTo>
                    <a:pt x="284" y="73"/>
                    <a:pt x="271" y="68"/>
                    <a:pt x="250" y="68"/>
                  </a:cubicBezTo>
                  <a:cubicBezTo>
                    <a:pt x="203" y="68"/>
                    <a:pt x="119" y="92"/>
                    <a:pt x="51" y="195"/>
                  </a:cubicBezTo>
                  <a:cubicBezTo>
                    <a:pt x="0" y="295"/>
                    <a:pt x="0" y="396"/>
                    <a:pt x="51" y="496"/>
                  </a:cubicBezTo>
                  <a:cubicBezTo>
                    <a:pt x="106" y="592"/>
                    <a:pt x="207" y="655"/>
                    <a:pt x="315" y="655"/>
                  </a:cubicBezTo>
                  <a:cubicBezTo>
                    <a:pt x="338" y="655"/>
                    <a:pt x="361" y="652"/>
                    <a:pt x="385" y="646"/>
                  </a:cubicBezTo>
                  <a:cubicBezTo>
                    <a:pt x="535" y="630"/>
                    <a:pt x="635" y="529"/>
                    <a:pt x="669" y="396"/>
                  </a:cubicBezTo>
                  <a:cubicBezTo>
                    <a:pt x="685" y="295"/>
                    <a:pt x="669" y="195"/>
                    <a:pt x="602" y="112"/>
                  </a:cubicBezTo>
                  <a:cubicBezTo>
                    <a:pt x="524" y="22"/>
                    <a:pt x="446" y="0"/>
                    <a:pt x="4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5"/>
            <p:cNvSpPr/>
            <p:nvPr/>
          </p:nvSpPr>
          <p:spPr>
            <a:xfrm>
              <a:off x="5709750" y="2533975"/>
              <a:ext cx="66850" cy="166275"/>
            </a:xfrm>
            <a:custGeom>
              <a:avLst/>
              <a:gdLst/>
              <a:ahLst/>
              <a:cxnLst/>
              <a:rect l="l" t="t" r="r" b="b"/>
              <a:pathLst>
                <a:path w="2674" h="6651" extrusionOk="0">
                  <a:moveTo>
                    <a:pt x="1" y="0"/>
                  </a:moveTo>
                  <a:lnTo>
                    <a:pt x="1" y="0"/>
                  </a:lnTo>
                  <a:cubicBezTo>
                    <a:pt x="101" y="334"/>
                    <a:pt x="218" y="669"/>
                    <a:pt x="385" y="969"/>
                  </a:cubicBezTo>
                  <a:cubicBezTo>
                    <a:pt x="652" y="1621"/>
                    <a:pt x="986" y="2423"/>
                    <a:pt x="1354" y="3325"/>
                  </a:cubicBezTo>
                  <a:cubicBezTo>
                    <a:pt x="1705" y="4211"/>
                    <a:pt x="2022" y="5030"/>
                    <a:pt x="2273" y="5681"/>
                  </a:cubicBezTo>
                  <a:cubicBezTo>
                    <a:pt x="2390" y="6015"/>
                    <a:pt x="2524" y="6333"/>
                    <a:pt x="2674" y="6650"/>
                  </a:cubicBezTo>
                  <a:cubicBezTo>
                    <a:pt x="2607" y="6299"/>
                    <a:pt x="2524" y="5965"/>
                    <a:pt x="2390" y="5631"/>
                  </a:cubicBezTo>
                  <a:cubicBezTo>
                    <a:pt x="2189" y="5013"/>
                    <a:pt x="1872" y="4177"/>
                    <a:pt x="1504" y="3258"/>
                  </a:cubicBezTo>
                  <a:cubicBezTo>
                    <a:pt x="1137" y="2339"/>
                    <a:pt x="769" y="1521"/>
                    <a:pt x="485" y="919"/>
                  </a:cubicBezTo>
                  <a:cubicBezTo>
                    <a:pt x="351" y="602"/>
                    <a:pt x="184" y="284"/>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5"/>
            <p:cNvSpPr/>
            <p:nvPr/>
          </p:nvSpPr>
          <p:spPr>
            <a:xfrm>
              <a:off x="6254875" y="2614575"/>
              <a:ext cx="121150" cy="123700"/>
            </a:xfrm>
            <a:custGeom>
              <a:avLst/>
              <a:gdLst/>
              <a:ahLst/>
              <a:cxnLst/>
              <a:rect l="l" t="t" r="r" b="b"/>
              <a:pathLst>
                <a:path w="4846" h="4948" extrusionOk="0">
                  <a:moveTo>
                    <a:pt x="4810" y="0"/>
                  </a:moveTo>
                  <a:cubicBezTo>
                    <a:pt x="4745" y="0"/>
                    <a:pt x="3656" y="1058"/>
                    <a:pt x="2356" y="2407"/>
                  </a:cubicBezTo>
                  <a:cubicBezTo>
                    <a:pt x="1036" y="3777"/>
                    <a:pt x="0" y="4913"/>
                    <a:pt x="34" y="4947"/>
                  </a:cubicBezTo>
                  <a:cubicBezTo>
                    <a:pt x="34" y="4947"/>
                    <a:pt x="35" y="4947"/>
                    <a:pt x="36" y="4947"/>
                  </a:cubicBezTo>
                  <a:cubicBezTo>
                    <a:pt x="100" y="4947"/>
                    <a:pt x="1190" y="3874"/>
                    <a:pt x="2490" y="2524"/>
                  </a:cubicBezTo>
                  <a:cubicBezTo>
                    <a:pt x="3810" y="1171"/>
                    <a:pt x="4846" y="34"/>
                    <a:pt x="4812" y="1"/>
                  </a:cubicBezTo>
                  <a:cubicBezTo>
                    <a:pt x="4812" y="0"/>
                    <a:pt x="4811" y="0"/>
                    <a:pt x="481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35"/>
            <p:cNvSpPr/>
            <p:nvPr/>
          </p:nvSpPr>
          <p:spPr>
            <a:xfrm>
              <a:off x="5978350" y="2767050"/>
              <a:ext cx="431525" cy="335525"/>
            </a:xfrm>
            <a:custGeom>
              <a:avLst/>
              <a:gdLst/>
              <a:ahLst/>
              <a:cxnLst/>
              <a:rect l="l" t="t" r="r" b="b"/>
              <a:pathLst>
                <a:path w="17261" h="13421" extrusionOk="0">
                  <a:moveTo>
                    <a:pt x="14954" y="1"/>
                  </a:moveTo>
                  <a:lnTo>
                    <a:pt x="4344" y="2189"/>
                  </a:lnTo>
                  <a:cubicBezTo>
                    <a:pt x="1704" y="2724"/>
                    <a:pt x="0" y="5314"/>
                    <a:pt x="552" y="7954"/>
                  </a:cubicBezTo>
                  <a:lnTo>
                    <a:pt x="886" y="9524"/>
                  </a:lnTo>
                  <a:cubicBezTo>
                    <a:pt x="1353" y="11829"/>
                    <a:pt x="3386" y="13421"/>
                    <a:pt x="5651" y="13421"/>
                  </a:cubicBezTo>
                  <a:cubicBezTo>
                    <a:pt x="5981" y="13421"/>
                    <a:pt x="6315" y="13387"/>
                    <a:pt x="6650" y="13317"/>
                  </a:cubicBezTo>
                  <a:lnTo>
                    <a:pt x="17260" y="11128"/>
                  </a:lnTo>
                  <a:lnTo>
                    <a:pt x="14954"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35"/>
            <p:cNvSpPr/>
            <p:nvPr/>
          </p:nvSpPr>
          <p:spPr>
            <a:xfrm>
              <a:off x="6137500" y="2696575"/>
              <a:ext cx="430250" cy="113950"/>
            </a:xfrm>
            <a:custGeom>
              <a:avLst/>
              <a:gdLst/>
              <a:ahLst/>
              <a:cxnLst/>
              <a:rect l="l" t="t" r="r" b="b"/>
              <a:pathLst>
                <a:path w="17210" h="4558" extrusionOk="0">
                  <a:moveTo>
                    <a:pt x="15944" y="0"/>
                  </a:moveTo>
                  <a:cubicBezTo>
                    <a:pt x="15855" y="0"/>
                    <a:pt x="15764" y="10"/>
                    <a:pt x="15673" y="29"/>
                  </a:cubicBezTo>
                  <a:lnTo>
                    <a:pt x="1136" y="3037"/>
                  </a:lnTo>
                  <a:cubicBezTo>
                    <a:pt x="435" y="3170"/>
                    <a:pt x="0" y="3856"/>
                    <a:pt x="134" y="4557"/>
                  </a:cubicBezTo>
                  <a:lnTo>
                    <a:pt x="17210" y="1032"/>
                  </a:lnTo>
                  <a:cubicBezTo>
                    <a:pt x="17079" y="421"/>
                    <a:pt x="16544" y="0"/>
                    <a:pt x="1594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5"/>
            <p:cNvSpPr/>
            <p:nvPr/>
          </p:nvSpPr>
          <p:spPr>
            <a:xfrm>
              <a:off x="6199725" y="2765375"/>
              <a:ext cx="158350" cy="33025"/>
            </a:xfrm>
            <a:custGeom>
              <a:avLst/>
              <a:gdLst/>
              <a:ahLst/>
              <a:cxnLst/>
              <a:rect l="l" t="t" r="r" b="b"/>
              <a:pathLst>
                <a:path w="6334" h="1321" extrusionOk="0">
                  <a:moveTo>
                    <a:pt x="6333" y="1"/>
                  </a:moveTo>
                  <a:cubicBezTo>
                    <a:pt x="6016" y="17"/>
                    <a:pt x="5698" y="68"/>
                    <a:pt x="5398" y="134"/>
                  </a:cubicBezTo>
                  <a:cubicBezTo>
                    <a:pt x="4813" y="235"/>
                    <a:pt x="4028" y="402"/>
                    <a:pt x="3159" y="569"/>
                  </a:cubicBezTo>
                  <a:cubicBezTo>
                    <a:pt x="2273" y="753"/>
                    <a:pt x="1488" y="936"/>
                    <a:pt x="920" y="1070"/>
                  </a:cubicBezTo>
                  <a:cubicBezTo>
                    <a:pt x="602" y="1120"/>
                    <a:pt x="302" y="1204"/>
                    <a:pt x="1" y="1321"/>
                  </a:cubicBezTo>
                  <a:cubicBezTo>
                    <a:pt x="318" y="1304"/>
                    <a:pt x="636" y="1254"/>
                    <a:pt x="953" y="1187"/>
                  </a:cubicBezTo>
                  <a:cubicBezTo>
                    <a:pt x="1521" y="1087"/>
                    <a:pt x="2323" y="920"/>
                    <a:pt x="3192" y="753"/>
                  </a:cubicBezTo>
                  <a:cubicBezTo>
                    <a:pt x="4061" y="569"/>
                    <a:pt x="4846" y="385"/>
                    <a:pt x="5414" y="251"/>
                  </a:cubicBezTo>
                  <a:cubicBezTo>
                    <a:pt x="5732" y="201"/>
                    <a:pt x="6033" y="118"/>
                    <a:pt x="6333"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35"/>
            <p:cNvSpPr/>
            <p:nvPr/>
          </p:nvSpPr>
          <p:spPr>
            <a:xfrm>
              <a:off x="6196400" y="2855600"/>
              <a:ext cx="177950" cy="232275"/>
            </a:xfrm>
            <a:custGeom>
              <a:avLst/>
              <a:gdLst/>
              <a:ahLst/>
              <a:cxnLst/>
              <a:rect l="l" t="t" r="r" b="b"/>
              <a:pathLst>
                <a:path w="7118" h="9291" extrusionOk="0">
                  <a:moveTo>
                    <a:pt x="7001" y="1"/>
                  </a:moveTo>
                  <a:cubicBezTo>
                    <a:pt x="4996" y="1622"/>
                    <a:pt x="3158" y="3409"/>
                    <a:pt x="1504" y="5364"/>
                  </a:cubicBezTo>
                  <a:cubicBezTo>
                    <a:pt x="1036" y="5932"/>
                    <a:pt x="551" y="6500"/>
                    <a:pt x="284" y="7185"/>
                  </a:cubicBezTo>
                  <a:cubicBezTo>
                    <a:pt x="33" y="7871"/>
                    <a:pt x="0" y="8673"/>
                    <a:pt x="384" y="9291"/>
                  </a:cubicBezTo>
                  <a:lnTo>
                    <a:pt x="4812" y="8305"/>
                  </a:lnTo>
                  <a:lnTo>
                    <a:pt x="7118" y="786"/>
                  </a:lnTo>
                  <a:cubicBezTo>
                    <a:pt x="7068" y="519"/>
                    <a:pt x="7034" y="268"/>
                    <a:pt x="7001"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35"/>
            <p:cNvSpPr/>
            <p:nvPr/>
          </p:nvSpPr>
          <p:spPr>
            <a:xfrm>
              <a:off x="6218950" y="2645925"/>
              <a:ext cx="308300" cy="539050"/>
            </a:xfrm>
            <a:custGeom>
              <a:avLst/>
              <a:gdLst/>
              <a:ahLst/>
              <a:cxnLst/>
              <a:rect l="l" t="t" r="r" b="b"/>
              <a:pathLst>
                <a:path w="12332" h="21562" extrusionOk="0">
                  <a:moveTo>
                    <a:pt x="6350" y="0"/>
                  </a:moveTo>
                  <a:lnTo>
                    <a:pt x="2974" y="4194"/>
                  </a:lnTo>
                  <a:cubicBezTo>
                    <a:pt x="3125" y="4294"/>
                    <a:pt x="6617" y="8455"/>
                    <a:pt x="6617" y="8455"/>
                  </a:cubicBezTo>
                  <a:lnTo>
                    <a:pt x="1270" y="15105"/>
                  </a:lnTo>
                  <a:cubicBezTo>
                    <a:pt x="451" y="16141"/>
                    <a:pt x="0" y="17578"/>
                    <a:pt x="435" y="18831"/>
                  </a:cubicBezTo>
                  <a:lnTo>
                    <a:pt x="1153" y="20318"/>
                  </a:lnTo>
                  <a:cubicBezTo>
                    <a:pt x="1520" y="21101"/>
                    <a:pt x="2309" y="21561"/>
                    <a:pt x="3131" y="21561"/>
                  </a:cubicBezTo>
                  <a:cubicBezTo>
                    <a:pt x="3432" y="21561"/>
                    <a:pt x="3737" y="21500"/>
                    <a:pt x="4027" y="21370"/>
                  </a:cubicBezTo>
                  <a:lnTo>
                    <a:pt x="5297" y="20802"/>
                  </a:lnTo>
                  <a:cubicBezTo>
                    <a:pt x="5614" y="20652"/>
                    <a:pt x="5681" y="20234"/>
                    <a:pt x="5414" y="20017"/>
                  </a:cubicBezTo>
                  <a:lnTo>
                    <a:pt x="5113" y="19733"/>
                  </a:lnTo>
                  <a:cubicBezTo>
                    <a:pt x="4913" y="19561"/>
                    <a:pt x="4663" y="19475"/>
                    <a:pt x="4406" y="19475"/>
                  </a:cubicBezTo>
                  <a:cubicBezTo>
                    <a:pt x="4364" y="19475"/>
                    <a:pt x="4321" y="19477"/>
                    <a:pt x="4278" y="19482"/>
                  </a:cubicBezTo>
                  <a:lnTo>
                    <a:pt x="2640" y="19633"/>
                  </a:lnTo>
                  <a:lnTo>
                    <a:pt x="2573" y="19332"/>
                  </a:lnTo>
                  <a:lnTo>
                    <a:pt x="10644" y="11579"/>
                  </a:lnTo>
                  <a:cubicBezTo>
                    <a:pt x="12331" y="9658"/>
                    <a:pt x="12315" y="6767"/>
                    <a:pt x="10610" y="4846"/>
                  </a:cubicBezTo>
                  <a:lnTo>
                    <a:pt x="6350"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5"/>
            <p:cNvSpPr/>
            <p:nvPr/>
          </p:nvSpPr>
          <p:spPr>
            <a:xfrm>
              <a:off x="6282850" y="3129200"/>
              <a:ext cx="75225" cy="35125"/>
            </a:xfrm>
            <a:custGeom>
              <a:avLst/>
              <a:gdLst/>
              <a:ahLst/>
              <a:cxnLst/>
              <a:rect l="l" t="t" r="r" b="b"/>
              <a:pathLst>
                <a:path w="3009" h="1405" extrusionOk="0">
                  <a:moveTo>
                    <a:pt x="17" y="1"/>
                  </a:moveTo>
                  <a:cubicBezTo>
                    <a:pt x="1" y="201"/>
                    <a:pt x="34" y="385"/>
                    <a:pt x="134" y="552"/>
                  </a:cubicBezTo>
                  <a:cubicBezTo>
                    <a:pt x="218" y="736"/>
                    <a:pt x="352" y="903"/>
                    <a:pt x="485" y="1054"/>
                  </a:cubicBezTo>
                  <a:cubicBezTo>
                    <a:pt x="669" y="1254"/>
                    <a:pt x="920" y="1371"/>
                    <a:pt x="1187" y="1404"/>
                  </a:cubicBezTo>
                  <a:cubicBezTo>
                    <a:pt x="1638" y="1371"/>
                    <a:pt x="2073" y="1271"/>
                    <a:pt x="2490" y="1087"/>
                  </a:cubicBezTo>
                  <a:cubicBezTo>
                    <a:pt x="2674" y="1037"/>
                    <a:pt x="2841" y="970"/>
                    <a:pt x="3008" y="903"/>
                  </a:cubicBezTo>
                  <a:cubicBezTo>
                    <a:pt x="2965" y="899"/>
                    <a:pt x="2921" y="897"/>
                    <a:pt x="2876" y="897"/>
                  </a:cubicBezTo>
                  <a:cubicBezTo>
                    <a:pt x="2732" y="897"/>
                    <a:pt x="2585" y="919"/>
                    <a:pt x="2457" y="970"/>
                  </a:cubicBezTo>
                  <a:cubicBezTo>
                    <a:pt x="2137" y="1050"/>
                    <a:pt x="1710" y="1222"/>
                    <a:pt x="1249" y="1222"/>
                  </a:cubicBezTo>
                  <a:cubicBezTo>
                    <a:pt x="1229" y="1222"/>
                    <a:pt x="1208" y="1221"/>
                    <a:pt x="1187" y="1221"/>
                  </a:cubicBezTo>
                  <a:cubicBezTo>
                    <a:pt x="970" y="1204"/>
                    <a:pt x="753" y="1104"/>
                    <a:pt x="602" y="937"/>
                  </a:cubicBezTo>
                  <a:cubicBezTo>
                    <a:pt x="469" y="803"/>
                    <a:pt x="335" y="669"/>
                    <a:pt x="251" y="502"/>
                  </a:cubicBezTo>
                  <a:cubicBezTo>
                    <a:pt x="68" y="218"/>
                    <a:pt x="51" y="1"/>
                    <a:pt x="1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5"/>
            <p:cNvSpPr/>
            <p:nvPr/>
          </p:nvSpPr>
          <p:spPr>
            <a:xfrm>
              <a:off x="6285375" y="3138975"/>
              <a:ext cx="61425" cy="12575"/>
            </a:xfrm>
            <a:custGeom>
              <a:avLst/>
              <a:gdLst/>
              <a:ahLst/>
              <a:cxnLst/>
              <a:rect l="l" t="t" r="r" b="b"/>
              <a:pathLst>
                <a:path w="2457" h="503" extrusionOk="0">
                  <a:moveTo>
                    <a:pt x="2416" y="0"/>
                  </a:moveTo>
                  <a:cubicBezTo>
                    <a:pt x="2274" y="0"/>
                    <a:pt x="1773" y="121"/>
                    <a:pt x="1186" y="278"/>
                  </a:cubicBezTo>
                  <a:cubicBezTo>
                    <a:pt x="1064" y="314"/>
                    <a:pt x="941" y="332"/>
                    <a:pt x="818" y="332"/>
                  </a:cubicBezTo>
                  <a:cubicBezTo>
                    <a:pt x="657" y="332"/>
                    <a:pt x="495" y="302"/>
                    <a:pt x="334" y="245"/>
                  </a:cubicBezTo>
                  <a:cubicBezTo>
                    <a:pt x="147" y="182"/>
                    <a:pt x="47" y="76"/>
                    <a:pt x="21" y="76"/>
                  </a:cubicBezTo>
                  <a:cubicBezTo>
                    <a:pt x="19" y="76"/>
                    <a:pt x="18" y="77"/>
                    <a:pt x="17" y="78"/>
                  </a:cubicBezTo>
                  <a:cubicBezTo>
                    <a:pt x="0" y="78"/>
                    <a:pt x="67" y="245"/>
                    <a:pt x="284" y="362"/>
                  </a:cubicBezTo>
                  <a:cubicBezTo>
                    <a:pt x="459" y="454"/>
                    <a:pt x="653" y="503"/>
                    <a:pt x="850" y="503"/>
                  </a:cubicBezTo>
                  <a:cubicBezTo>
                    <a:pt x="973" y="503"/>
                    <a:pt x="1098" y="484"/>
                    <a:pt x="1220" y="445"/>
                  </a:cubicBezTo>
                  <a:cubicBezTo>
                    <a:pt x="1921" y="262"/>
                    <a:pt x="2456" y="61"/>
                    <a:pt x="2456" y="11"/>
                  </a:cubicBezTo>
                  <a:cubicBezTo>
                    <a:pt x="2454" y="4"/>
                    <a:pt x="2440" y="0"/>
                    <a:pt x="2416"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151075" y="156175"/>
            <a:ext cx="9144000"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sz="2000" dirty="0" smtClean="0">
                <a:latin typeface="Impact" panose="020B0806030902050204" pitchFamily="34" charset="0"/>
              </a:rPr>
              <a:t>Firmalara sağlanan finansal desteğin yanı sıra </a:t>
            </a:r>
            <a:r>
              <a:rPr lang="tr-TR" sz="2000" dirty="0" smtClean="0">
                <a:latin typeface="Impact" panose="020B0806030902050204" pitchFamily="34" charset="0"/>
              </a:rPr>
              <a:t>elde </a:t>
            </a:r>
            <a:r>
              <a:rPr lang="tr-TR" sz="2000" dirty="0" smtClean="0">
                <a:latin typeface="Impact" panose="020B0806030902050204" pitchFamily="34" charset="0"/>
              </a:rPr>
              <a:t>edilmesi beklenen  </a:t>
            </a:r>
            <a:r>
              <a:rPr lang="tr-TR" sz="2000" dirty="0" smtClean="0">
                <a:latin typeface="Impact" panose="020B0806030902050204" pitchFamily="34" charset="0"/>
              </a:rPr>
              <a:t>kazanımlar</a:t>
            </a:r>
            <a:endParaRPr sz="2000" dirty="0">
              <a:latin typeface="Impact" panose="020B0806030902050204" pitchFamily="3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ext uri="{D42A27DB-BD31-4B8C-83A1-F6EECF244321}">
                <p14:modId xmlns:p14="http://schemas.microsoft.com/office/powerpoint/2010/main" val="1764741781"/>
              </p:ext>
            </p:extLst>
          </p:nvPr>
        </p:nvGraphicFramePr>
        <p:xfrm>
          <a:off x="661196" y="689137"/>
          <a:ext cx="6136064" cy="3935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Yatay Kaydırma 4"/>
          <p:cNvSpPr/>
          <p:nvPr/>
        </p:nvSpPr>
        <p:spPr>
          <a:xfrm>
            <a:off x="505736" y="1614025"/>
            <a:ext cx="1187052" cy="831338"/>
          </a:xfrm>
          <a:prstGeom prst="horizontalScroll">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tr-TR" dirty="0" smtClean="0">
                <a:solidFill>
                  <a:schemeClr val="accent2">
                    <a:lumMod val="50000"/>
                  </a:schemeClr>
                </a:solidFill>
                <a:latin typeface="Lilita One" panose="020B0604020202020204" charset="0"/>
              </a:rPr>
              <a:t>1503</a:t>
            </a:r>
          </a:p>
          <a:p>
            <a:pPr algn="ctr"/>
            <a:r>
              <a:rPr lang="tr-TR" dirty="0" smtClean="0">
                <a:solidFill>
                  <a:schemeClr val="accent2">
                    <a:lumMod val="50000"/>
                  </a:schemeClr>
                </a:solidFill>
                <a:latin typeface="Lilita One" panose="020B0604020202020204" charset="0"/>
              </a:rPr>
              <a:t>Proje Pazarları</a:t>
            </a:r>
            <a:endParaRPr lang="tr-TR" dirty="0">
              <a:solidFill>
                <a:schemeClr val="accent2">
                  <a:lumMod val="50000"/>
                </a:schemeClr>
              </a:solidFill>
              <a:latin typeface="Lilita One" panose="020B0604020202020204" charset="0"/>
            </a:endParaRPr>
          </a:p>
        </p:txBody>
      </p:sp>
      <p:sp>
        <p:nvSpPr>
          <p:cNvPr id="6" name="Yatay Kaydırma 5"/>
          <p:cNvSpPr/>
          <p:nvPr/>
        </p:nvSpPr>
        <p:spPr>
          <a:xfrm>
            <a:off x="7413295" y="1316449"/>
            <a:ext cx="1319893" cy="7759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latin typeface="Lilita One" panose="020B0604020202020204" charset="0"/>
              </a:rPr>
              <a:t>1507</a:t>
            </a:r>
          </a:p>
          <a:p>
            <a:pPr algn="ctr"/>
            <a:r>
              <a:rPr lang="tr-TR" dirty="0" smtClean="0">
                <a:latin typeface="Lilita One" panose="020B0604020202020204" charset="0"/>
              </a:rPr>
              <a:t> </a:t>
            </a:r>
            <a:r>
              <a:rPr lang="tr-TR" dirty="0">
                <a:latin typeface="Lilita One" panose="020B0604020202020204" charset="0"/>
              </a:rPr>
              <a:t>KOBİ </a:t>
            </a:r>
            <a:r>
              <a:rPr lang="tr-TR" dirty="0" smtClean="0">
                <a:latin typeface="Lilita One" panose="020B0604020202020204" charset="0"/>
              </a:rPr>
              <a:t>Ar Ge</a:t>
            </a:r>
            <a:endParaRPr lang="tr-TR" dirty="0">
              <a:latin typeface="Lilita One" panose="020B0604020202020204" charset="0"/>
            </a:endParaRPr>
          </a:p>
        </p:txBody>
      </p:sp>
      <p:sp>
        <p:nvSpPr>
          <p:cNvPr id="7" name="Yatay Kaydırma 6"/>
          <p:cNvSpPr/>
          <p:nvPr/>
        </p:nvSpPr>
        <p:spPr>
          <a:xfrm>
            <a:off x="6567573" y="586210"/>
            <a:ext cx="1531196" cy="768418"/>
          </a:xfrm>
          <a:prstGeom prst="horizont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dirty="0" smtClean="0">
                <a:latin typeface="Lilita One" panose="020B0604020202020204" charset="0"/>
              </a:rPr>
              <a:t>1513</a:t>
            </a:r>
          </a:p>
          <a:p>
            <a:pPr algn="ctr"/>
            <a:r>
              <a:rPr lang="tr-TR" dirty="0" smtClean="0">
                <a:latin typeface="Lilita One" panose="020B0604020202020204" charset="0"/>
              </a:rPr>
              <a:t>TTO Desteği</a:t>
            </a:r>
            <a:endParaRPr lang="tr-TR" dirty="0">
              <a:latin typeface="Lilita One" panose="020B0604020202020204" charset="0"/>
            </a:endParaRPr>
          </a:p>
        </p:txBody>
      </p:sp>
      <p:sp>
        <p:nvSpPr>
          <p:cNvPr id="8" name="Yatay Kaydırma 7"/>
          <p:cNvSpPr/>
          <p:nvPr/>
        </p:nvSpPr>
        <p:spPr>
          <a:xfrm>
            <a:off x="882117" y="611336"/>
            <a:ext cx="1331570" cy="913511"/>
          </a:xfrm>
          <a:prstGeom prst="horizont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dirty="0" smtClean="0">
                <a:latin typeface="Lilita One" panose="020B0604020202020204" charset="0"/>
              </a:rPr>
              <a:t>1501</a:t>
            </a:r>
          </a:p>
          <a:p>
            <a:pPr algn="ctr"/>
            <a:r>
              <a:rPr lang="tr-TR" dirty="0" smtClean="0">
                <a:latin typeface="Lilita One" panose="020B0604020202020204" charset="0"/>
              </a:rPr>
              <a:t>Sanayi Ar Ge</a:t>
            </a:r>
            <a:endParaRPr lang="tr-TR" dirty="0">
              <a:latin typeface="Lilita One" panose="020B0604020202020204" charset="0"/>
            </a:endParaRPr>
          </a:p>
        </p:txBody>
      </p:sp>
      <p:sp>
        <p:nvSpPr>
          <p:cNvPr id="9" name="Yatay Kaydırma 8"/>
          <p:cNvSpPr/>
          <p:nvPr/>
        </p:nvSpPr>
        <p:spPr>
          <a:xfrm>
            <a:off x="2798800" y="686843"/>
            <a:ext cx="1503292" cy="817376"/>
          </a:xfrm>
          <a:prstGeom prst="horizontalScroll">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tr-TR" dirty="0" smtClean="0">
                <a:solidFill>
                  <a:schemeClr val="accent2">
                    <a:lumMod val="50000"/>
                  </a:schemeClr>
                </a:solidFill>
                <a:latin typeface="Lilita One" panose="020B0604020202020204" charset="0"/>
              </a:rPr>
              <a:t>1512</a:t>
            </a:r>
          </a:p>
          <a:p>
            <a:pPr algn="ctr"/>
            <a:r>
              <a:rPr lang="tr-TR" dirty="0" err="1" smtClean="0">
                <a:solidFill>
                  <a:schemeClr val="accent2">
                    <a:lumMod val="50000"/>
                  </a:schemeClr>
                </a:solidFill>
                <a:latin typeface="Lilita One" panose="020B0604020202020204" charset="0"/>
              </a:rPr>
              <a:t>Teknogirişim</a:t>
            </a:r>
            <a:endParaRPr lang="tr-TR" dirty="0">
              <a:solidFill>
                <a:schemeClr val="accent2">
                  <a:lumMod val="50000"/>
                </a:schemeClr>
              </a:solidFill>
              <a:latin typeface="Lilita One" panose="020B0604020202020204" charset="0"/>
            </a:endParaRPr>
          </a:p>
        </p:txBody>
      </p:sp>
      <p:sp>
        <p:nvSpPr>
          <p:cNvPr id="11" name="Yatay Kaydırma 10"/>
          <p:cNvSpPr/>
          <p:nvPr/>
        </p:nvSpPr>
        <p:spPr>
          <a:xfrm>
            <a:off x="7505237" y="3007245"/>
            <a:ext cx="1319893" cy="911312"/>
          </a:xfrm>
          <a:prstGeom prst="horizontalScroll">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dirty="0" smtClean="0">
                <a:latin typeface="Lilita One" panose="020B0604020202020204" charset="0"/>
              </a:rPr>
              <a:t>1602</a:t>
            </a:r>
          </a:p>
          <a:p>
            <a:pPr algn="ctr"/>
            <a:r>
              <a:rPr lang="tr-TR" dirty="0" smtClean="0">
                <a:latin typeface="Lilita One" panose="020B0604020202020204" charset="0"/>
              </a:rPr>
              <a:t>Patent Desteği</a:t>
            </a:r>
            <a:endParaRPr lang="tr-TR" dirty="0">
              <a:latin typeface="Lilita One" panose="020B0604020202020204" charset="0"/>
            </a:endParaRPr>
          </a:p>
        </p:txBody>
      </p:sp>
      <p:sp>
        <p:nvSpPr>
          <p:cNvPr id="12" name="Yatay Kaydırma 11"/>
          <p:cNvSpPr/>
          <p:nvPr/>
        </p:nvSpPr>
        <p:spPr>
          <a:xfrm>
            <a:off x="7161275" y="2107939"/>
            <a:ext cx="1563359" cy="978204"/>
          </a:xfrm>
          <a:prstGeom prst="horizont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dirty="0" smtClean="0">
                <a:latin typeface="Lilita One" panose="020B0604020202020204" charset="0"/>
              </a:rPr>
              <a:t>1511</a:t>
            </a:r>
          </a:p>
          <a:p>
            <a:pPr algn="ctr"/>
            <a:r>
              <a:rPr lang="tr-TR" dirty="0" smtClean="0">
                <a:latin typeface="Lilita One" panose="020B0604020202020204" charset="0"/>
              </a:rPr>
              <a:t>Öncelikli Alanlar Ar Ge</a:t>
            </a:r>
            <a:endParaRPr lang="tr-TR" dirty="0">
              <a:latin typeface="Lilita One" panose="020B0604020202020204" charset="0"/>
            </a:endParaRPr>
          </a:p>
        </p:txBody>
      </p:sp>
      <p:sp>
        <p:nvSpPr>
          <p:cNvPr id="13" name="Yatay Kaydırma 12"/>
          <p:cNvSpPr/>
          <p:nvPr/>
        </p:nvSpPr>
        <p:spPr>
          <a:xfrm>
            <a:off x="471150" y="2582293"/>
            <a:ext cx="1221479" cy="857886"/>
          </a:xfrm>
          <a:prstGeom prst="horizont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dirty="0">
                <a:solidFill>
                  <a:schemeClr val="accent2">
                    <a:lumMod val="50000"/>
                  </a:schemeClr>
                </a:solidFill>
                <a:latin typeface="Lilita One" panose="020B0604020202020204" charset="0"/>
              </a:rPr>
              <a:t>1601</a:t>
            </a:r>
          </a:p>
          <a:p>
            <a:pPr algn="ctr"/>
            <a:r>
              <a:rPr lang="tr-TR" dirty="0">
                <a:solidFill>
                  <a:schemeClr val="accent2">
                    <a:lumMod val="50000"/>
                  </a:schemeClr>
                </a:solidFill>
                <a:latin typeface="Lilita One" panose="020B0604020202020204" charset="0"/>
              </a:rPr>
              <a:t>Kapasite Artırma</a:t>
            </a:r>
          </a:p>
        </p:txBody>
      </p:sp>
      <p:sp>
        <p:nvSpPr>
          <p:cNvPr id="14" name="Yatay Kaydırma 13"/>
          <p:cNvSpPr/>
          <p:nvPr/>
        </p:nvSpPr>
        <p:spPr>
          <a:xfrm>
            <a:off x="513895" y="3453197"/>
            <a:ext cx="1742536" cy="1003572"/>
          </a:xfrm>
          <a:prstGeom prst="horizontalScroll">
            <a:avLst/>
          </a:prstGeom>
          <a:solidFill>
            <a:schemeClr val="accent1"/>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tr-TR" dirty="0" smtClean="0">
                <a:solidFill>
                  <a:schemeClr val="bg1"/>
                </a:solidFill>
                <a:latin typeface="Lilita One" panose="020B0604020202020204" charset="0"/>
              </a:rPr>
              <a:t>1509</a:t>
            </a:r>
          </a:p>
          <a:p>
            <a:pPr algn="ctr"/>
            <a:r>
              <a:rPr lang="tr-TR" dirty="0" smtClean="0">
                <a:solidFill>
                  <a:schemeClr val="bg1"/>
                </a:solidFill>
                <a:latin typeface="Lilita One" panose="020B0604020202020204" charset="0"/>
              </a:rPr>
              <a:t>Uluslararası Sanayi Ar Ge</a:t>
            </a:r>
            <a:endParaRPr lang="tr-TR" dirty="0">
              <a:solidFill>
                <a:schemeClr val="bg1"/>
              </a:solidFill>
              <a:latin typeface="Lilita One" panose="020B0604020202020204" charset="0"/>
            </a:endParaRPr>
          </a:p>
        </p:txBody>
      </p:sp>
      <p:sp>
        <p:nvSpPr>
          <p:cNvPr id="15" name="Yatay Kaydırma 14"/>
          <p:cNvSpPr/>
          <p:nvPr/>
        </p:nvSpPr>
        <p:spPr>
          <a:xfrm>
            <a:off x="2286439" y="3918557"/>
            <a:ext cx="1575469" cy="633314"/>
          </a:xfrm>
          <a:prstGeom prst="horizont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dirty="0" smtClean="0">
                <a:latin typeface="Lilita One" panose="020B0604020202020204" charset="0"/>
              </a:rPr>
              <a:t>KUDAKA</a:t>
            </a:r>
            <a:endParaRPr lang="tr-TR" dirty="0">
              <a:latin typeface="Lilita One" panose="020B0604020202020204" charset="0"/>
            </a:endParaRPr>
          </a:p>
        </p:txBody>
      </p:sp>
      <p:sp>
        <p:nvSpPr>
          <p:cNvPr id="16" name="Yatay Kaydırma 15"/>
          <p:cNvSpPr/>
          <p:nvPr/>
        </p:nvSpPr>
        <p:spPr>
          <a:xfrm>
            <a:off x="5044225" y="3953590"/>
            <a:ext cx="1683834" cy="719578"/>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latin typeface="Lilita One" panose="020B0604020202020204" charset="0"/>
              </a:rPr>
              <a:t>Siparişe Dayalı </a:t>
            </a:r>
            <a:r>
              <a:rPr lang="tr-TR" dirty="0" err="1" smtClean="0">
                <a:latin typeface="Lilita One" panose="020B0604020202020204" charset="0"/>
              </a:rPr>
              <a:t>ArGe</a:t>
            </a:r>
            <a:endParaRPr lang="tr-TR" dirty="0">
              <a:latin typeface="Lilita One" panose="020B0604020202020204" charset="0"/>
            </a:endParaRPr>
          </a:p>
        </p:txBody>
      </p:sp>
      <p:grpSp>
        <p:nvGrpSpPr>
          <p:cNvPr id="2" name="Grup 1"/>
          <p:cNvGrpSpPr/>
          <p:nvPr/>
        </p:nvGrpSpPr>
        <p:grpSpPr>
          <a:xfrm>
            <a:off x="2508042" y="1663210"/>
            <a:ext cx="4259614" cy="1940752"/>
            <a:chOff x="2508042" y="1684810"/>
            <a:chExt cx="4259614" cy="1940752"/>
          </a:xfrm>
        </p:grpSpPr>
        <p:pic>
          <p:nvPicPr>
            <p:cNvPr id="22" name="Resim 21"/>
            <p:cNvPicPr/>
            <p:nvPr/>
          </p:nvPicPr>
          <p:blipFill>
            <a:blip r:embed="rId2"/>
            <a:stretch>
              <a:fillRect/>
            </a:stretch>
          </p:blipFill>
          <p:spPr>
            <a:xfrm>
              <a:off x="5539768" y="1869725"/>
              <a:ext cx="739116" cy="1050396"/>
            </a:xfrm>
            <a:prstGeom prst="rect">
              <a:avLst/>
            </a:prstGeom>
          </p:spPr>
        </p:pic>
        <p:sp>
          <p:nvSpPr>
            <p:cNvPr id="17" name="Akış Çizelgesi: Sıralı Erişimli Depolama 16"/>
            <p:cNvSpPr/>
            <p:nvPr/>
          </p:nvSpPr>
          <p:spPr>
            <a:xfrm>
              <a:off x="3863011" y="1761290"/>
              <a:ext cx="1233979" cy="442641"/>
            </a:xfrm>
            <a:prstGeom prst="flowChartMagneticTap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solidFill>
                    <a:schemeClr val="accent2">
                      <a:lumMod val="50000"/>
                    </a:schemeClr>
                  </a:solidFill>
                  <a:latin typeface="Lilita One" panose="020B0604020202020204" charset="0"/>
                </a:rPr>
                <a:t>KOBİ</a:t>
              </a:r>
            </a:p>
          </p:txBody>
        </p:sp>
        <p:sp>
          <p:nvSpPr>
            <p:cNvPr id="18" name="Bulut Belirtme Çizgisi 17"/>
            <p:cNvSpPr/>
            <p:nvPr/>
          </p:nvSpPr>
          <p:spPr>
            <a:xfrm>
              <a:off x="3789563" y="2937394"/>
              <a:ext cx="1404263" cy="688168"/>
            </a:xfrm>
            <a:prstGeom prst="cloud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dirty="0" smtClean="0">
                  <a:latin typeface="Lilita One" panose="020B0604020202020204" charset="0"/>
                </a:rPr>
                <a:t>Bireysel Girişimci</a:t>
              </a:r>
              <a:endParaRPr lang="tr-TR" dirty="0">
                <a:latin typeface="Lilita One" panose="020B0604020202020204" charset="0"/>
              </a:endParaRPr>
            </a:p>
          </p:txBody>
        </p:sp>
        <p:sp>
          <p:nvSpPr>
            <p:cNvPr id="19" name="32-Nokta Yıldız 18"/>
            <p:cNvSpPr/>
            <p:nvPr/>
          </p:nvSpPr>
          <p:spPr>
            <a:xfrm>
              <a:off x="2508042" y="2407775"/>
              <a:ext cx="1321287" cy="1143591"/>
            </a:xfrm>
            <a:prstGeom prst="star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latin typeface="Lilita One" panose="020B0604020202020204" charset="0"/>
                </a:rPr>
                <a:t>Büyük Şirket</a:t>
              </a:r>
              <a:endParaRPr lang="tr-TR" dirty="0">
                <a:latin typeface="Lilita One" panose="020B0604020202020204" charset="0"/>
              </a:endParaRPr>
            </a:p>
          </p:txBody>
        </p:sp>
        <p:pic>
          <p:nvPicPr>
            <p:cNvPr id="20" name="Resim 19"/>
            <p:cNvPicPr>
              <a:picLocks noChangeAspect="1"/>
            </p:cNvPicPr>
            <p:nvPr/>
          </p:nvPicPr>
          <p:blipFill rotWithShape="1">
            <a:blip r:embed="rId3"/>
            <a:srcRect r="18571" b="18615"/>
            <a:stretch/>
          </p:blipFill>
          <p:spPr>
            <a:xfrm>
              <a:off x="2808394" y="1684810"/>
              <a:ext cx="1029813" cy="766462"/>
            </a:xfrm>
            <a:prstGeom prst="rect">
              <a:avLst/>
            </a:prstGeom>
          </p:spPr>
        </p:pic>
        <p:sp>
          <p:nvSpPr>
            <p:cNvPr id="21" name="Yukarı Şerit 20"/>
            <p:cNvSpPr/>
            <p:nvPr/>
          </p:nvSpPr>
          <p:spPr>
            <a:xfrm>
              <a:off x="3564110" y="2262053"/>
              <a:ext cx="1968235" cy="630662"/>
            </a:xfrm>
            <a:prstGeom prst="ribbon2">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1600" dirty="0" smtClean="0">
                  <a:latin typeface="Lilita One" panose="020B0604020202020204" charset="0"/>
                </a:rPr>
                <a:t>PROJE</a:t>
              </a:r>
              <a:endParaRPr lang="tr-TR" sz="1600" dirty="0">
                <a:latin typeface="Lilita One" panose="020B0604020202020204" charset="0"/>
              </a:endParaRPr>
            </a:p>
          </p:txBody>
        </p:sp>
        <p:sp>
          <p:nvSpPr>
            <p:cNvPr id="23" name="Bulut Belirtme Çizgisi 22"/>
            <p:cNvSpPr/>
            <p:nvPr/>
          </p:nvSpPr>
          <p:spPr>
            <a:xfrm>
              <a:off x="5229276" y="2929585"/>
              <a:ext cx="1538380" cy="438014"/>
            </a:xfrm>
            <a:prstGeom prst="cloudCallou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dirty="0" smtClean="0">
                  <a:latin typeface="Lilita One" panose="020B0604020202020204" charset="0"/>
                </a:rPr>
                <a:t>Üniversite</a:t>
              </a:r>
              <a:endParaRPr lang="tr-TR" dirty="0">
                <a:latin typeface="Lilita One" panose="020B0604020202020204" charset="0"/>
              </a:endParaRPr>
            </a:p>
          </p:txBody>
        </p:sp>
      </p:grpSp>
      <p:sp>
        <p:nvSpPr>
          <p:cNvPr id="24" name="Yatay Kaydırma 23"/>
          <p:cNvSpPr/>
          <p:nvPr/>
        </p:nvSpPr>
        <p:spPr>
          <a:xfrm>
            <a:off x="4653991" y="735801"/>
            <a:ext cx="1426078" cy="664582"/>
          </a:xfrm>
          <a:prstGeom prst="horizontalScroll">
            <a:avLst/>
          </a:prstGeom>
          <a:solidFill>
            <a:schemeClr val="accent2">
              <a:lumMod val="75000"/>
            </a:schemeClr>
          </a:solidFill>
          <a:ln>
            <a:solidFill>
              <a:schemeClr val="accent2">
                <a:lumMod val="50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tr-TR" dirty="0" smtClean="0">
                <a:solidFill>
                  <a:schemeClr val="bg1"/>
                </a:solidFill>
                <a:latin typeface="Lilita One" panose="020B0604020202020204" charset="0"/>
              </a:rPr>
              <a:t>KOSGEB</a:t>
            </a:r>
            <a:endParaRPr lang="tr-TR" dirty="0">
              <a:solidFill>
                <a:schemeClr val="bg1"/>
              </a:solidFill>
              <a:latin typeface="Lilita One" panose="020B0604020202020204" charset="0"/>
            </a:endParaRPr>
          </a:p>
        </p:txBody>
      </p:sp>
      <p:sp>
        <p:nvSpPr>
          <p:cNvPr id="25" name="Yatay Kaydırma 24"/>
          <p:cNvSpPr/>
          <p:nvPr/>
        </p:nvSpPr>
        <p:spPr>
          <a:xfrm>
            <a:off x="3997793" y="4010399"/>
            <a:ext cx="783008" cy="446369"/>
          </a:xfrm>
          <a:prstGeom prst="horizont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dirty="0" smtClean="0">
                <a:latin typeface="Lilita One" panose="020B0604020202020204" charset="0"/>
              </a:rPr>
              <a:t>DAP</a:t>
            </a:r>
            <a:endParaRPr lang="tr-TR" dirty="0">
              <a:latin typeface="Lilita One" panose="020B0604020202020204" charset="0"/>
            </a:endParaRPr>
          </a:p>
        </p:txBody>
      </p:sp>
      <p:sp>
        <p:nvSpPr>
          <p:cNvPr id="26" name="Dikdörtgen 25">
            <a:extLst>
              <a:ext uri="{FF2B5EF4-FFF2-40B4-BE49-F238E27FC236}">
                <a16:creationId xmlns:a16="http://schemas.microsoft.com/office/drawing/2014/main" id="{B932195F-9E49-47BE-8BDE-5CC844C7E9C0}"/>
              </a:ext>
            </a:extLst>
          </p:cNvPr>
          <p:cNvSpPr/>
          <p:nvPr/>
        </p:nvSpPr>
        <p:spPr>
          <a:xfrm>
            <a:off x="1385163" y="85170"/>
            <a:ext cx="6537656" cy="646331"/>
          </a:xfrm>
          <a:prstGeom prst="rect">
            <a:avLst/>
          </a:prstGeom>
        </p:spPr>
        <p:txBody>
          <a:bodyPr wrap="square">
            <a:spAutoFit/>
          </a:bodyPr>
          <a:lstStyle/>
          <a:p>
            <a:pPr algn="ctr"/>
            <a:r>
              <a:rPr lang="tr-TR" sz="3200" dirty="0">
                <a:solidFill>
                  <a:schemeClr val="dk1"/>
                </a:solidFill>
                <a:latin typeface="Lilita One"/>
                <a:ea typeface="Lilita One"/>
                <a:cs typeface="Lilita One"/>
                <a:sym typeface="Lilita One"/>
              </a:rPr>
              <a:t>TEYDEB </a:t>
            </a:r>
            <a:r>
              <a:rPr lang="tr-TR" sz="3200" dirty="0" smtClean="0">
                <a:solidFill>
                  <a:schemeClr val="dk1"/>
                </a:solidFill>
                <a:latin typeface="Lilita One"/>
                <a:ea typeface="Lilita One"/>
                <a:cs typeface="Lilita One"/>
                <a:sym typeface="Lilita One"/>
              </a:rPr>
              <a:t>ve Di</a:t>
            </a:r>
            <a:r>
              <a:rPr lang="tr-TR" sz="3600" b="1" dirty="0" smtClean="0">
                <a:solidFill>
                  <a:schemeClr val="dk1"/>
                </a:solidFill>
                <a:latin typeface="Lilita One"/>
                <a:ea typeface="Lilita One"/>
                <a:cs typeface="Lilita One"/>
                <a:sym typeface="Lilita One"/>
              </a:rPr>
              <a:t>ğ</a:t>
            </a:r>
            <a:r>
              <a:rPr lang="tr-TR" sz="3200" dirty="0" smtClean="0">
                <a:solidFill>
                  <a:schemeClr val="dk1"/>
                </a:solidFill>
                <a:latin typeface="Lilita One"/>
                <a:ea typeface="Lilita One"/>
                <a:cs typeface="Lilita One"/>
                <a:sym typeface="Lilita One"/>
              </a:rPr>
              <a:t>er Destekler</a:t>
            </a:r>
            <a:endParaRPr lang="tr-TR" sz="3200" dirty="0">
              <a:solidFill>
                <a:schemeClr val="dk1"/>
              </a:solidFill>
              <a:latin typeface="Lilita One"/>
              <a:ea typeface="Lilita One"/>
              <a:cs typeface="Lilita One"/>
              <a:sym typeface="Lilita One"/>
            </a:endParaRPr>
          </a:p>
        </p:txBody>
      </p:sp>
      <p:sp>
        <p:nvSpPr>
          <p:cNvPr id="28" name="Yatay Kaydırma 27"/>
          <p:cNvSpPr/>
          <p:nvPr/>
        </p:nvSpPr>
        <p:spPr>
          <a:xfrm>
            <a:off x="7072021" y="3895778"/>
            <a:ext cx="1553579" cy="835201"/>
          </a:xfrm>
          <a:prstGeom prst="horizontalScroll">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tr-TR" dirty="0" smtClean="0">
                <a:solidFill>
                  <a:schemeClr val="accent2">
                    <a:lumMod val="50000"/>
                  </a:schemeClr>
                </a:solidFill>
                <a:latin typeface="Lilita One" panose="020B0604020202020204" charset="0"/>
              </a:rPr>
              <a:t>1505</a:t>
            </a:r>
          </a:p>
          <a:p>
            <a:pPr algn="ctr"/>
            <a:r>
              <a:rPr lang="tr-TR" dirty="0" smtClean="0">
                <a:solidFill>
                  <a:schemeClr val="accent2">
                    <a:lumMod val="50000"/>
                  </a:schemeClr>
                </a:solidFill>
                <a:latin typeface="Lilita One" panose="020B0604020202020204" charset="0"/>
              </a:rPr>
              <a:t>Üniversite-Sanayi</a:t>
            </a:r>
            <a:endParaRPr lang="tr-TR" dirty="0">
              <a:solidFill>
                <a:schemeClr val="accent2">
                  <a:lumMod val="50000"/>
                </a:schemeClr>
              </a:solidFill>
              <a:latin typeface="Lilita One" panose="020B0604020202020204" charset="0"/>
            </a:endParaRPr>
          </a:p>
        </p:txBody>
      </p:sp>
    </p:spTree>
    <p:extLst>
      <p:ext uri="{BB962C8B-B14F-4D97-AF65-F5344CB8AC3E}">
        <p14:creationId xmlns:p14="http://schemas.microsoft.com/office/powerpoint/2010/main" val="19646909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6815" y="336134"/>
            <a:ext cx="5564037" cy="536036"/>
          </a:xfrm>
        </p:spPr>
        <p:txBody>
          <a:bodyPr/>
          <a:lstStyle/>
          <a:p>
            <a:r>
              <a:rPr lang="tr-TR" sz="2800" dirty="0"/>
              <a:t>Hangi Projeler </a:t>
            </a:r>
            <a:r>
              <a:rPr lang="tr-TR" sz="2800" dirty="0" smtClean="0"/>
              <a:t>Desteklenmektedir?</a:t>
            </a:r>
            <a:endParaRPr lang="tr-TR" sz="2800" dirty="0"/>
          </a:p>
        </p:txBody>
      </p:sp>
      <p:sp>
        <p:nvSpPr>
          <p:cNvPr id="3" name="Alt Başlık 2"/>
          <p:cNvSpPr>
            <a:spLocks noGrp="1"/>
          </p:cNvSpPr>
          <p:nvPr>
            <p:ph type="subTitle" idx="1"/>
          </p:nvPr>
        </p:nvSpPr>
        <p:spPr/>
        <p:txBody>
          <a:bodyPr/>
          <a:lstStyle/>
          <a:p>
            <a:endParaRPr lang="tr-TR"/>
          </a:p>
        </p:txBody>
      </p:sp>
      <p:sp>
        <p:nvSpPr>
          <p:cNvPr id="4" name="Alt Başlık 3"/>
          <p:cNvSpPr>
            <a:spLocks noGrp="1"/>
          </p:cNvSpPr>
          <p:nvPr>
            <p:ph type="subTitle" idx="2"/>
          </p:nvPr>
        </p:nvSpPr>
        <p:spPr/>
        <p:txBody>
          <a:bodyPr/>
          <a:lstStyle/>
          <a:p>
            <a:endParaRPr lang="tr-TR"/>
          </a:p>
        </p:txBody>
      </p:sp>
      <p:graphicFrame>
        <p:nvGraphicFramePr>
          <p:cNvPr id="5" name="İçerik Yer Tutucusu 4"/>
          <p:cNvGraphicFramePr>
            <a:graphicFrameLocks/>
          </p:cNvGraphicFramePr>
          <p:nvPr>
            <p:extLst>
              <p:ext uri="{D42A27DB-BD31-4B8C-83A1-F6EECF244321}">
                <p14:modId xmlns:p14="http://schemas.microsoft.com/office/powerpoint/2010/main" val="1681510867"/>
              </p:ext>
            </p:extLst>
          </p:nvPr>
        </p:nvGraphicFramePr>
        <p:xfrm>
          <a:off x="552557" y="1052423"/>
          <a:ext cx="6020772" cy="3338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p:cNvPicPr>
            <a:picLocks noChangeAspect="1"/>
          </p:cNvPicPr>
          <p:nvPr/>
        </p:nvPicPr>
        <p:blipFill>
          <a:blip r:embed="rId7"/>
          <a:stretch>
            <a:fillRect/>
          </a:stretch>
        </p:blipFill>
        <p:spPr>
          <a:xfrm>
            <a:off x="6176512" y="867406"/>
            <a:ext cx="2627671" cy="1841287"/>
          </a:xfrm>
          <a:prstGeom prst="rect">
            <a:avLst/>
          </a:prstGeom>
        </p:spPr>
      </p:pic>
      <p:pic>
        <p:nvPicPr>
          <p:cNvPr id="7" name="Resim 6"/>
          <p:cNvPicPr>
            <a:picLocks noChangeAspect="1"/>
          </p:cNvPicPr>
          <p:nvPr/>
        </p:nvPicPr>
        <p:blipFill>
          <a:blip r:embed="rId8"/>
          <a:stretch>
            <a:fillRect/>
          </a:stretch>
        </p:blipFill>
        <p:spPr>
          <a:xfrm>
            <a:off x="6176514" y="2658351"/>
            <a:ext cx="2647130" cy="1913645"/>
          </a:xfrm>
          <a:prstGeom prst="rect">
            <a:avLst/>
          </a:prstGeom>
        </p:spPr>
      </p:pic>
    </p:spTree>
    <p:extLst>
      <p:ext uri="{BB962C8B-B14F-4D97-AF65-F5344CB8AC3E}">
        <p14:creationId xmlns:p14="http://schemas.microsoft.com/office/powerpoint/2010/main" val="24119056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6815" y="236653"/>
            <a:ext cx="5564037" cy="536036"/>
          </a:xfrm>
        </p:spPr>
        <p:txBody>
          <a:bodyPr/>
          <a:lstStyle/>
          <a:p>
            <a:r>
              <a:rPr lang="tr-TR" sz="2800" dirty="0"/>
              <a:t>Hangi Projeler </a:t>
            </a:r>
            <a:r>
              <a:rPr lang="tr-TR" sz="2800" dirty="0" smtClean="0"/>
              <a:t>Desteklenmektedir?</a:t>
            </a:r>
            <a:endParaRPr lang="tr-TR" sz="2800" dirty="0"/>
          </a:p>
        </p:txBody>
      </p:sp>
      <p:sp>
        <p:nvSpPr>
          <p:cNvPr id="3" name="Alt Başlık 2"/>
          <p:cNvSpPr>
            <a:spLocks noGrp="1"/>
          </p:cNvSpPr>
          <p:nvPr>
            <p:ph type="subTitle" idx="1"/>
          </p:nvPr>
        </p:nvSpPr>
        <p:spPr/>
        <p:txBody>
          <a:bodyPr/>
          <a:lstStyle/>
          <a:p>
            <a:endParaRPr lang="tr-TR"/>
          </a:p>
        </p:txBody>
      </p:sp>
      <p:sp>
        <p:nvSpPr>
          <p:cNvPr id="4" name="Alt Başlık 3"/>
          <p:cNvSpPr>
            <a:spLocks noGrp="1"/>
          </p:cNvSpPr>
          <p:nvPr>
            <p:ph type="subTitle" idx="2"/>
          </p:nvPr>
        </p:nvSpPr>
        <p:spPr/>
        <p:txBody>
          <a:bodyPr/>
          <a:lstStyle/>
          <a:p>
            <a:endParaRPr lang="tr-TR" dirty="0"/>
          </a:p>
        </p:txBody>
      </p:sp>
      <p:graphicFrame>
        <p:nvGraphicFramePr>
          <p:cNvPr id="5" name="İçerik Yer Tutucusu 4"/>
          <p:cNvGraphicFramePr>
            <a:graphicFrameLocks/>
          </p:cNvGraphicFramePr>
          <p:nvPr>
            <p:extLst>
              <p:ext uri="{D42A27DB-BD31-4B8C-83A1-F6EECF244321}">
                <p14:modId xmlns:p14="http://schemas.microsoft.com/office/powerpoint/2010/main" val="1197436433"/>
              </p:ext>
            </p:extLst>
          </p:nvPr>
        </p:nvGraphicFramePr>
        <p:xfrm>
          <a:off x="307975" y="883609"/>
          <a:ext cx="6176514" cy="3603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çerik Yer Tutucusu 14"/>
          <p:cNvPicPr>
            <a:picLocks/>
          </p:cNvPicPr>
          <p:nvPr/>
        </p:nvPicPr>
        <p:blipFill>
          <a:blip r:embed="rId7"/>
          <a:stretch>
            <a:fillRect/>
          </a:stretch>
        </p:blipFill>
        <p:spPr>
          <a:xfrm>
            <a:off x="6618275" y="2001830"/>
            <a:ext cx="2101832" cy="11351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AutoShape 2" descr="Management of Change Protocol for a Chemical or High Tech Facili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28" name="Picture 4" descr="Management of Change Protocol for a Chemical or High Tech Facility"/>
          <p:cNvPicPr>
            <a:picLocks noChangeAspect="1" noChangeArrowheads="1"/>
          </p:cNvPicPr>
          <p:nvPr/>
        </p:nvPicPr>
        <p:blipFill rotWithShape="1">
          <a:blip r:embed="rId8">
            <a:extLst>
              <a:ext uri="{28A0092B-C50C-407E-A947-70E740481C1C}">
                <a14:useLocalDpi xmlns:a14="http://schemas.microsoft.com/office/drawing/2010/main" val="0"/>
              </a:ext>
            </a:extLst>
          </a:blip>
          <a:srcRect l="1442" t="23938" r="-1" b="4794"/>
          <a:stretch/>
        </p:blipFill>
        <p:spPr bwMode="auto">
          <a:xfrm>
            <a:off x="6618275" y="3397348"/>
            <a:ext cx="2101832" cy="11535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77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4"/>
          <p:cNvSpPr txBox="1">
            <a:spLocks noGrp="1"/>
          </p:cNvSpPr>
          <p:nvPr>
            <p:ph type="ctrTitle"/>
          </p:nvPr>
        </p:nvSpPr>
        <p:spPr>
          <a:xfrm>
            <a:off x="720000" y="860400"/>
            <a:ext cx="3345000" cy="20649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tr-TR" dirty="0"/>
              <a:t>1501 -1507 ve 1505</a:t>
            </a:r>
            <a:endParaRPr dirty="0"/>
          </a:p>
        </p:txBody>
      </p:sp>
      <p:sp>
        <p:nvSpPr>
          <p:cNvPr id="862" name="Google Shape;862;p34"/>
          <p:cNvSpPr txBox="1">
            <a:spLocks noGrp="1"/>
          </p:cNvSpPr>
          <p:nvPr>
            <p:ph type="subTitle" idx="1"/>
          </p:nvPr>
        </p:nvSpPr>
        <p:spPr>
          <a:xfrm>
            <a:off x="720000" y="2824325"/>
            <a:ext cx="3345000" cy="707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tr-TR" sz="1400" dirty="0"/>
              <a:t>TEYDEB ve Destek Paketleri Tanıtımı </a:t>
            </a:r>
            <a:r>
              <a:rPr lang="tr-TR" sz="1400" dirty="0" smtClean="0"/>
              <a:t>I</a:t>
            </a:r>
          </a:p>
          <a:p>
            <a:pPr marL="0" lvl="0" indent="0" algn="r" rtl="0">
              <a:spcBef>
                <a:spcPts val="0"/>
              </a:spcBef>
              <a:spcAft>
                <a:spcPts val="0"/>
              </a:spcAft>
              <a:buNone/>
            </a:pPr>
            <a:r>
              <a:rPr lang="tr-TR" dirty="0" smtClean="0"/>
              <a:t>Prof. Dr. Osman Nuri ATA</a:t>
            </a:r>
          </a:p>
          <a:p>
            <a:pPr marL="0" lvl="0" indent="0" algn="r" rtl="0">
              <a:spcBef>
                <a:spcPts val="0"/>
              </a:spcBef>
              <a:spcAft>
                <a:spcPts val="0"/>
              </a:spcAft>
              <a:buNone/>
            </a:pPr>
            <a:r>
              <a:rPr lang="tr-TR" dirty="0" smtClean="0"/>
              <a:t>Prof. Dr. Bülent ÇAVUŞOĞLU</a:t>
            </a:r>
            <a:endParaRPr lang="tr-TR" dirty="0"/>
          </a:p>
        </p:txBody>
      </p:sp>
      <p:grpSp>
        <p:nvGrpSpPr>
          <p:cNvPr id="863" name="Google Shape;863;p34"/>
          <p:cNvGrpSpPr/>
          <p:nvPr/>
        </p:nvGrpSpPr>
        <p:grpSpPr>
          <a:xfrm>
            <a:off x="3552717" y="676377"/>
            <a:ext cx="5591283" cy="3790746"/>
            <a:chOff x="3551078" y="894499"/>
            <a:chExt cx="5591283" cy="3790746"/>
          </a:xfrm>
        </p:grpSpPr>
        <p:sp>
          <p:nvSpPr>
            <p:cNvPr id="864" name="Google Shape;864;p34"/>
            <p:cNvSpPr/>
            <p:nvPr/>
          </p:nvSpPr>
          <p:spPr>
            <a:xfrm>
              <a:off x="7439416" y="1150995"/>
              <a:ext cx="1702945" cy="1120308"/>
            </a:xfrm>
            <a:custGeom>
              <a:avLst/>
              <a:gdLst/>
              <a:ahLst/>
              <a:cxnLst/>
              <a:rect l="l" t="t" r="r" b="b"/>
              <a:pathLst>
                <a:path w="53134" h="34955" extrusionOk="0">
                  <a:moveTo>
                    <a:pt x="3626" y="1"/>
                  </a:moveTo>
                  <a:lnTo>
                    <a:pt x="0" y="34955"/>
                  </a:lnTo>
                  <a:lnTo>
                    <a:pt x="49074" y="34955"/>
                  </a:lnTo>
                  <a:lnTo>
                    <a:pt x="5313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4"/>
            <p:cNvSpPr/>
            <p:nvPr/>
          </p:nvSpPr>
          <p:spPr>
            <a:xfrm>
              <a:off x="7610788" y="1330924"/>
              <a:ext cx="80349" cy="752438"/>
            </a:xfrm>
            <a:custGeom>
              <a:avLst/>
              <a:gdLst/>
              <a:ahLst/>
              <a:cxnLst/>
              <a:rect l="l" t="t" r="r" b="b"/>
              <a:pathLst>
                <a:path w="2507" h="23477" extrusionOk="0">
                  <a:moveTo>
                    <a:pt x="2473" y="1"/>
                  </a:moveTo>
                  <a:lnTo>
                    <a:pt x="2473" y="1"/>
                  </a:lnTo>
                  <a:cubicBezTo>
                    <a:pt x="2423" y="1"/>
                    <a:pt x="1855" y="5247"/>
                    <a:pt x="1187" y="11730"/>
                  </a:cubicBezTo>
                  <a:cubicBezTo>
                    <a:pt x="518" y="18213"/>
                    <a:pt x="0" y="23476"/>
                    <a:pt x="50" y="23476"/>
                  </a:cubicBezTo>
                  <a:cubicBezTo>
                    <a:pt x="84" y="23476"/>
                    <a:pt x="669" y="18230"/>
                    <a:pt x="1337" y="11747"/>
                  </a:cubicBezTo>
                  <a:cubicBezTo>
                    <a:pt x="2005" y="5264"/>
                    <a:pt x="2507" y="17"/>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4"/>
            <p:cNvSpPr/>
            <p:nvPr/>
          </p:nvSpPr>
          <p:spPr>
            <a:xfrm>
              <a:off x="7740911" y="1366275"/>
              <a:ext cx="158007" cy="4840"/>
            </a:xfrm>
            <a:custGeom>
              <a:avLst/>
              <a:gdLst/>
              <a:ahLst/>
              <a:cxnLst/>
              <a:rect l="l" t="t" r="r" b="b"/>
              <a:pathLst>
                <a:path w="4930" h="151" extrusionOk="0">
                  <a:moveTo>
                    <a:pt x="2457" y="0"/>
                  </a:moveTo>
                  <a:cubicBezTo>
                    <a:pt x="1103" y="0"/>
                    <a:pt x="0" y="34"/>
                    <a:pt x="0" y="67"/>
                  </a:cubicBezTo>
                  <a:cubicBezTo>
                    <a:pt x="0" y="117"/>
                    <a:pt x="1103" y="151"/>
                    <a:pt x="2457" y="151"/>
                  </a:cubicBezTo>
                  <a:cubicBezTo>
                    <a:pt x="3827" y="151"/>
                    <a:pt x="4929" y="117"/>
                    <a:pt x="4929" y="67"/>
                  </a:cubicBezTo>
                  <a:cubicBezTo>
                    <a:pt x="4929" y="34"/>
                    <a:pt x="3827" y="0"/>
                    <a:pt x="245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4"/>
            <p:cNvSpPr/>
            <p:nvPr/>
          </p:nvSpPr>
          <p:spPr>
            <a:xfrm>
              <a:off x="7941736" y="1366275"/>
              <a:ext cx="628693" cy="4840"/>
            </a:xfrm>
            <a:custGeom>
              <a:avLst/>
              <a:gdLst/>
              <a:ahLst/>
              <a:cxnLst/>
              <a:rect l="l" t="t" r="r" b="b"/>
              <a:pathLst>
                <a:path w="19616" h="151" extrusionOk="0">
                  <a:moveTo>
                    <a:pt x="9808" y="0"/>
                  </a:moveTo>
                  <a:cubicBezTo>
                    <a:pt x="4394" y="0"/>
                    <a:pt x="0" y="34"/>
                    <a:pt x="0" y="67"/>
                  </a:cubicBezTo>
                  <a:cubicBezTo>
                    <a:pt x="0" y="117"/>
                    <a:pt x="4394" y="151"/>
                    <a:pt x="9808" y="151"/>
                  </a:cubicBezTo>
                  <a:cubicBezTo>
                    <a:pt x="15222" y="151"/>
                    <a:pt x="19616" y="117"/>
                    <a:pt x="19616" y="67"/>
                  </a:cubicBezTo>
                  <a:cubicBezTo>
                    <a:pt x="19616" y="34"/>
                    <a:pt x="15238" y="0"/>
                    <a:pt x="980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4"/>
            <p:cNvSpPr/>
            <p:nvPr/>
          </p:nvSpPr>
          <p:spPr>
            <a:xfrm>
              <a:off x="7722161" y="1764144"/>
              <a:ext cx="158007" cy="5384"/>
            </a:xfrm>
            <a:custGeom>
              <a:avLst/>
              <a:gdLst/>
              <a:ahLst/>
              <a:cxnLst/>
              <a:rect l="l" t="t" r="r" b="b"/>
              <a:pathLst>
                <a:path w="4930" h="168" extrusionOk="0">
                  <a:moveTo>
                    <a:pt x="2473" y="1"/>
                  </a:moveTo>
                  <a:cubicBezTo>
                    <a:pt x="1103" y="1"/>
                    <a:pt x="1" y="34"/>
                    <a:pt x="1" y="84"/>
                  </a:cubicBezTo>
                  <a:cubicBezTo>
                    <a:pt x="1" y="118"/>
                    <a:pt x="1103" y="168"/>
                    <a:pt x="2473" y="168"/>
                  </a:cubicBezTo>
                  <a:cubicBezTo>
                    <a:pt x="3827" y="168"/>
                    <a:pt x="4930" y="118"/>
                    <a:pt x="4930" y="84"/>
                  </a:cubicBezTo>
                  <a:cubicBezTo>
                    <a:pt x="4930" y="34"/>
                    <a:pt x="3827" y="1"/>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4"/>
            <p:cNvSpPr/>
            <p:nvPr/>
          </p:nvSpPr>
          <p:spPr>
            <a:xfrm>
              <a:off x="7922987" y="1764144"/>
              <a:ext cx="629238" cy="5384"/>
            </a:xfrm>
            <a:custGeom>
              <a:avLst/>
              <a:gdLst/>
              <a:ahLst/>
              <a:cxnLst/>
              <a:rect l="l" t="t" r="r" b="b"/>
              <a:pathLst>
                <a:path w="19633" h="168" extrusionOk="0">
                  <a:moveTo>
                    <a:pt x="9808" y="1"/>
                  </a:moveTo>
                  <a:cubicBezTo>
                    <a:pt x="4395" y="1"/>
                    <a:pt x="0" y="34"/>
                    <a:pt x="0" y="84"/>
                  </a:cubicBezTo>
                  <a:cubicBezTo>
                    <a:pt x="0" y="118"/>
                    <a:pt x="4395" y="168"/>
                    <a:pt x="9808" y="168"/>
                  </a:cubicBezTo>
                  <a:cubicBezTo>
                    <a:pt x="15239" y="168"/>
                    <a:pt x="19633" y="118"/>
                    <a:pt x="19633" y="84"/>
                  </a:cubicBezTo>
                  <a:cubicBezTo>
                    <a:pt x="19633" y="34"/>
                    <a:pt x="15239" y="1"/>
                    <a:pt x="980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4"/>
            <p:cNvSpPr/>
            <p:nvPr/>
          </p:nvSpPr>
          <p:spPr>
            <a:xfrm>
              <a:off x="7708764" y="1947822"/>
              <a:ext cx="629270" cy="4872"/>
            </a:xfrm>
            <a:custGeom>
              <a:avLst/>
              <a:gdLst/>
              <a:ahLst/>
              <a:cxnLst/>
              <a:rect l="l" t="t" r="r" b="b"/>
              <a:pathLst>
                <a:path w="19634" h="152" extrusionOk="0">
                  <a:moveTo>
                    <a:pt x="9809" y="1"/>
                  </a:moveTo>
                  <a:cubicBezTo>
                    <a:pt x="4395" y="1"/>
                    <a:pt x="1" y="34"/>
                    <a:pt x="1" y="84"/>
                  </a:cubicBezTo>
                  <a:cubicBezTo>
                    <a:pt x="1" y="118"/>
                    <a:pt x="4395" y="151"/>
                    <a:pt x="9809" y="151"/>
                  </a:cubicBezTo>
                  <a:cubicBezTo>
                    <a:pt x="15239" y="151"/>
                    <a:pt x="19633" y="118"/>
                    <a:pt x="19633" y="84"/>
                  </a:cubicBezTo>
                  <a:cubicBezTo>
                    <a:pt x="19633" y="34"/>
                    <a:pt x="15239" y="1"/>
                    <a:pt x="9809"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p:nvPr/>
          </p:nvSpPr>
          <p:spPr>
            <a:xfrm>
              <a:off x="7746263" y="1478194"/>
              <a:ext cx="222267" cy="5384"/>
            </a:xfrm>
            <a:custGeom>
              <a:avLst/>
              <a:gdLst/>
              <a:ahLst/>
              <a:cxnLst/>
              <a:rect l="l" t="t" r="r" b="b"/>
              <a:pathLst>
                <a:path w="6935" h="168" extrusionOk="0">
                  <a:moveTo>
                    <a:pt x="3459" y="0"/>
                  </a:moveTo>
                  <a:cubicBezTo>
                    <a:pt x="1554" y="0"/>
                    <a:pt x="1" y="51"/>
                    <a:pt x="1" y="84"/>
                  </a:cubicBezTo>
                  <a:cubicBezTo>
                    <a:pt x="1" y="134"/>
                    <a:pt x="1554" y="168"/>
                    <a:pt x="3459" y="168"/>
                  </a:cubicBezTo>
                  <a:cubicBezTo>
                    <a:pt x="5381" y="168"/>
                    <a:pt x="6935" y="134"/>
                    <a:pt x="6935" y="84"/>
                  </a:cubicBezTo>
                  <a:cubicBezTo>
                    <a:pt x="6935" y="51"/>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4"/>
            <p:cNvSpPr/>
            <p:nvPr/>
          </p:nvSpPr>
          <p:spPr>
            <a:xfrm>
              <a:off x="7740366" y="1643123"/>
              <a:ext cx="222267" cy="5384"/>
            </a:xfrm>
            <a:custGeom>
              <a:avLst/>
              <a:gdLst/>
              <a:ahLst/>
              <a:cxnLst/>
              <a:rect l="l" t="t" r="r" b="b"/>
              <a:pathLst>
                <a:path w="6935" h="168" extrusionOk="0">
                  <a:moveTo>
                    <a:pt x="3476" y="1"/>
                  </a:moveTo>
                  <a:cubicBezTo>
                    <a:pt x="1555" y="1"/>
                    <a:pt x="1" y="34"/>
                    <a:pt x="1" y="84"/>
                  </a:cubicBezTo>
                  <a:cubicBezTo>
                    <a:pt x="1" y="134"/>
                    <a:pt x="1555" y="168"/>
                    <a:pt x="3476" y="168"/>
                  </a:cubicBezTo>
                  <a:cubicBezTo>
                    <a:pt x="5381" y="168"/>
                    <a:pt x="6935" y="134"/>
                    <a:pt x="6935" y="84"/>
                  </a:cubicBezTo>
                  <a:cubicBezTo>
                    <a:pt x="6935" y="34"/>
                    <a:pt x="5381" y="1"/>
                    <a:pt x="347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4"/>
            <p:cNvSpPr/>
            <p:nvPr/>
          </p:nvSpPr>
          <p:spPr>
            <a:xfrm>
              <a:off x="7928339" y="1878755"/>
              <a:ext cx="222267" cy="5384"/>
            </a:xfrm>
            <a:custGeom>
              <a:avLst/>
              <a:gdLst/>
              <a:ahLst/>
              <a:cxnLst/>
              <a:rect l="l" t="t" r="r" b="b"/>
              <a:pathLst>
                <a:path w="6935" h="168" extrusionOk="0">
                  <a:moveTo>
                    <a:pt x="3459" y="0"/>
                  </a:moveTo>
                  <a:cubicBezTo>
                    <a:pt x="1554" y="0"/>
                    <a:pt x="0" y="34"/>
                    <a:pt x="0" y="84"/>
                  </a:cubicBezTo>
                  <a:cubicBezTo>
                    <a:pt x="0" y="117"/>
                    <a:pt x="1554" y="167"/>
                    <a:pt x="3459" y="167"/>
                  </a:cubicBezTo>
                  <a:cubicBezTo>
                    <a:pt x="5381" y="167"/>
                    <a:pt x="6934" y="117"/>
                    <a:pt x="6934" y="84"/>
                  </a:cubicBezTo>
                  <a:cubicBezTo>
                    <a:pt x="6934" y="34"/>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4"/>
            <p:cNvSpPr/>
            <p:nvPr/>
          </p:nvSpPr>
          <p:spPr>
            <a:xfrm>
              <a:off x="8208937" y="1478194"/>
              <a:ext cx="567670" cy="5384"/>
            </a:xfrm>
            <a:custGeom>
              <a:avLst/>
              <a:gdLst/>
              <a:ahLst/>
              <a:cxnLst/>
              <a:rect l="l" t="t" r="r" b="b"/>
              <a:pathLst>
                <a:path w="17712" h="168" extrusionOk="0">
                  <a:moveTo>
                    <a:pt x="8856" y="0"/>
                  </a:moveTo>
                  <a:cubicBezTo>
                    <a:pt x="3961" y="0"/>
                    <a:pt x="1" y="51"/>
                    <a:pt x="1" y="84"/>
                  </a:cubicBezTo>
                  <a:cubicBezTo>
                    <a:pt x="1" y="134"/>
                    <a:pt x="3961" y="168"/>
                    <a:pt x="8856" y="168"/>
                  </a:cubicBezTo>
                  <a:cubicBezTo>
                    <a:pt x="13752" y="168"/>
                    <a:pt x="17712" y="134"/>
                    <a:pt x="17712" y="84"/>
                  </a:cubicBezTo>
                  <a:cubicBezTo>
                    <a:pt x="17712" y="51"/>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8033848" y="1652770"/>
              <a:ext cx="567670" cy="5384"/>
            </a:xfrm>
            <a:custGeom>
              <a:avLst/>
              <a:gdLst/>
              <a:ahLst/>
              <a:cxnLst/>
              <a:rect l="l" t="t" r="r" b="b"/>
              <a:pathLst>
                <a:path w="17712" h="168" extrusionOk="0">
                  <a:moveTo>
                    <a:pt x="8856" y="0"/>
                  </a:moveTo>
                  <a:cubicBezTo>
                    <a:pt x="3960" y="0"/>
                    <a:pt x="0" y="34"/>
                    <a:pt x="0" y="84"/>
                  </a:cubicBezTo>
                  <a:cubicBezTo>
                    <a:pt x="0" y="117"/>
                    <a:pt x="3960" y="167"/>
                    <a:pt x="8856" y="167"/>
                  </a:cubicBezTo>
                  <a:cubicBezTo>
                    <a:pt x="13751" y="167"/>
                    <a:pt x="17711" y="117"/>
                    <a:pt x="17711" y="84"/>
                  </a:cubicBezTo>
                  <a:cubicBezTo>
                    <a:pt x="17711" y="34"/>
                    <a:pt x="13751"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4"/>
            <p:cNvSpPr/>
            <p:nvPr/>
          </p:nvSpPr>
          <p:spPr>
            <a:xfrm>
              <a:off x="8229288" y="1878755"/>
              <a:ext cx="567670" cy="5384"/>
            </a:xfrm>
            <a:custGeom>
              <a:avLst/>
              <a:gdLst/>
              <a:ahLst/>
              <a:cxnLst/>
              <a:rect l="l" t="t" r="r" b="b"/>
              <a:pathLst>
                <a:path w="17712" h="168" extrusionOk="0">
                  <a:moveTo>
                    <a:pt x="8856" y="0"/>
                  </a:moveTo>
                  <a:cubicBezTo>
                    <a:pt x="3961" y="0"/>
                    <a:pt x="1" y="34"/>
                    <a:pt x="1" y="84"/>
                  </a:cubicBezTo>
                  <a:cubicBezTo>
                    <a:pt x="1" y="117"/>
                    <a:pt x="3961" y="167"/>
                    <a:pt x="8856" y="167"/>
                  </a:cubicBezTo>
                  <a:cubicBezTo>
                    <a:pt x="13735" y="167"/>
                    <a:pt x="17712" y="117"/>
                    <a:pt x="17712" y="84"/>
                  </a:cubicBezTo>
                  <a:cubicBezTo>
                    <a:pt x="17712" y="34"/>
                    <a:pt x="13735"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4"/>
            <p:cNvSpPr/>
            <p:nvPr/>
          </p:nvSpPr>
          <p:spPr>
            <a:xfrm>
              <a:off x="7710912" y="2080637"/>
              <a:ext cx="567670" cy="5384"/>
            </a:xfrm>
            <a:custGeom>
              <a:avLst/>
              <a:gdLst/>
              <a:ahLst/>
              <a:cxnLst/>
              <a:rect l="l" t="t" r="r" b="b"/>
              <a:pathLst>
                <a:path w="17712" h="168" extrusionOk="0">
                  <a:moveTo>
                    <a:pt x="8856" y="1"/>
                  </a:moveTo>
                  <a:cubicBezTo>
                    <a:pt x="3961" y="1"/>
                    <a:pt x="1" y="34"/>
                    <a:pt x="1" y="84"/>
                  </a:cubicBezTo>
                  <a:cubicBezTo>
                    <a:pt x="1" y="117"/>
                    <a:pt x="3961" y="168"/>
                    <a:pt x="8856" y="168"/>
                  </a:cubicBezTo>
                  <a:cubicBezTo>
                    <a:pt x="13752" y="168"/>
                    <a:pt x="17712" y="117"/>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4"/>
            <p:cNvSpPr/>
            <p:nvPr/>
          </p:nvSpPr>
          <p:spPr>
            <a:xfrm>
              <a:off x="8338547" y="2080637"/>
              <a:ext cx="567670" cy="5384"/>
            </a:xfrm>
            <a:custGeom>
              <a:avLst/>
              <a:gdLst/>
              <a:ahLst/>
              <a:cxnLst/>
              <a:rect l="l" t="t" r="r" b="b"/>
              <a:pathLst>
                <a:path w="17712" h="168" extrusionOk="0">
                  <a:moveTo>
                    <a:pt x="8856" y="1"/>
                  </a:moveTo>
                  <a:cubicBezTo>
                    <a:pt x="3960" y="1"/>
                    <a:pt x="0" y="34"/>
                    <a:pt x="0" y="84"/>
                  </a:cubicBezTo>
                  <a:cubicBezTo>
                    <a:pt x="0" y="117"/>
                    <a:pt x="3960" y="168"/>
                    <a:pt x="8856" y="168"/>
                  </a:cubicBezTo>
                  <a:cubicBezTo>
                    <a:pt x="13751" y="168"/>
                    <a:pt x="17711" y="117"/>
                    <a:pt x="17711" y="84"/>
                  </a:cubicBezTo>
                  <a:cubicBezTo>
                    <a:pt x="17711" y="34"/>
                    <a:pt x="13751"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4"/>
            <p:cNvSpPr/>
            <p:nvPr/>
          </p:nvSpPr>
          <p:spPr>
            <a:xfrm>
              <a:off x="7710912" y="2146500"/>
              <a:ext cx="567670" cy="4872"/>
            </a:xfrm>
            <a:custGeom>
              <a:avLst/>
              <a:gdLst/>
              <a:ahLst/>
              <a:cxnLst/>
              <a:rect l="l" t="t" r="r" b="b"/>
              <a:pathLst>
                <a:path w="17712" h="152" extrusionOk="0">
                  <a:moveTo>
                    <a:pt x="8856" y="1"/>
                  </a:moveTo>
                  <a:cubicBezTo>
                    <a:pt x="3961" y="1"/>
                    <a:pt x="1" y="34"/>
                    <a:pt x="1" y="84"/>
                  </a:cubicBezTo>
                  <a:cubicBezTo>
                    <a:pt x="1" y="118"/>
                    <a:pt x="3961" y="151"/>
                    <a:pt x="8856" y="151"/>
                  </a:cubicBezTo>
                  <a:cubicBezTo>
                    <a:pt x="13735" y="151"/>
                    <a:pt x="17712" y="118"/>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4"/>
            <p:cNvSpPr/>
            <p:nvPr/>
          </p:nvSpPr>
          <p:spPr>
            <a:xfrm>
              <a:off x="7738218" y="1525852"/>
              <a:ext cx="567670" cy="4840"/>
            </a:xfrm>
            <a:custGeom>
              <a:avLst/>
              <a:gdLst/>
              <a:ahLst/>
              <a:cxnLst/>
              <a:rect l="l" t="t" r="r" b="b"/>
              <a:pathLst>
                <a:path w="17712" h="151" extrusionOk="0">
                  <a:moveTo>
                    <a:pt x="8856" y="0"/>
                  </a:moveTo>
                  <a:cubicBezTo>
                    <a:pt x="3978" y="0"/>
                    <a:pt x="1" y="34"/>
                    <a:pt x="1" y="84"/>
                  </a:cubicBezTo>
                  <a:cubicBezTo>
                    <a:pt x="1" y="117"/>
                    <a:pt x="3978" y="151"/>
                    <a:pt x="8856" y="151"/>
                  </a:cubicBezTo>
                  <a:cubicBezTo>
                    <a:pt x="13752" y="151"/>
                    <a:pt x="17712" y="117"/>
                    <a:pt x="17712" y="84"/>
                  </a:cubicBezTo>
                  <a:cubicBezTo>
                    <a:pt x="17712" y="34"/>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4"/>
            <p:cNvSpPr/>
            <p:nvPr/>
          </p:nvSpPr>
          <p:spPr>
            <a:xfrm>
              <a:off x="8008656" y="1479251"/>
              <a:ext cx="146244" cy="4872"/>
            </a:xfrm>
            <a:custGeom>
              <a:avLst/>
              <a:gdLst/>
              <a:ahLst/>
              <a:cxnLst/>
              <a:rect l="l" t="t" r="r" b="b"/>
              <a:pathLst>
                <a:path w="4563" h="152" extrusionOk="0">
                  <a:moveTo>
                    <a:pt x="2273" y="1"/>
                  </a:moveTo>
                  <a:cubicBezTo>
                    <a:pt x="1020" y="1"/>
                    <a:pt x="1" y="34"/>
                    <a:pt x="1" y="68"/>
                  </a:cubicBezTo>
                  <a:cubicBezTo>
                    <a:pt x="1" y="118"/>
                    <a:pt x="1020" y="151"/>
                    <a:pt x="2273" y="151"/>
                  </a:cubicBezTo>
                  <a:cubicBezTo>
                    <a:pt x="3543" y="151"/>
                    <a:pt x="4562" y="118"/>
                    <a:pt x="4562" y="68"/>
                  </a:cubicBezTo>
                  <a:cubicBezTo>
                    <a:pt x="4562" y="34"/>
                    <a:pt x="3543" y="1"/>
                    <a:pt x="22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4"/>
            <p:cNvSpPr/>
            <p:nvPr/>
          </p:nvSpPr>
          <p:spPr>
            <a:xfrm>
              <a:off x="7715206" y="1818244"/>
              <a:ext cx="146212" cy="5384"/>
            </a:xfrm>
            <a:custGeom>
              <a:avLst/>
              <a:gdLst/>
              <a:ahLst/>
              <a:cxnLst/>
              <a:rect l="l" t="t" r="r" b="b"/>
              <a:pathLst>
                <a:path w="4562" h="168" extrusionOk="0">
                  <a:moveTo>
                    <a:pt x="2289" y="0"/>
                  </a:moveTo>
                  <a:cubicBezTo>
                    <a:pt x="1020" y="0"/>
                    <a:pt x="0" y="34"/>
                    <a:pt x="0" y="84"/>
                  </a:cubicBezTo>
                  <a:cubicBezTo>
                    <a:pt x="0" y="134"/>
                    <a:pt x="1020" y="167"/>
                    <a:pt x="2289" y="167"/>
                  </a:cubicBezTo>
                  <a:cubicBezTo>
                    <a:pt x="3543" y="167"/>
                    <a:pt x="4562" y="134"/>
                    <a:pt x="4562" y="84"/>
                  </a:cubicBezTo>
                  <a:cubicBezTo>
                    <a:pt x="4562" y="34"/>
                    <a:pt x="3543" y="0"/>
                    <a:pt x="228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4"/>
            <p:cNvSpPr/>
            <p:nvPr/>
          </p:nvSpPr>
          <p:spPr>
            <a:xfrm>
              <a:off x="7712001" y="1878755"/>
              <a:ext cx="146212" cy="5384"/>
            </a:xfrm>
            <a:custGeom>
              <a:avLst/>
              <a:gdLst/>
              <a:ahLst/>
              <a:cxnLst/>
              <a:rect l="l" t="t" r="r" b="b"/>
              <a:pathLst>
                <a:path w="4562" h="168" extrusionOk="0">
                  <a:moveTo>
                    <a:pt x="2273" y="0"/>
                  </a:moveTo>
                  <a:cubicBezTo>
                    <a:pt x="1019" y="0"/>
                    <a:pt x="0" y="34"/>
                    <a:pt x="0" y="84"/>
                  </a:cubicBezTo>
                  <a:cubicBezTo>
                    <a:pt x="0" y="117"/>
                    <a:pt x="1019" y="167"/>
                    <a:pt x="2273" y="167"/>
                  </a:cubicBezTo>
                  <a:cubicBezTo>
                    <a:pt x="3542" y="167"/>
                    <a:pt x="4562" y="117"/>
                    <a:pt x="4562" y="84"/>
                  </a:cubicBezTo>
                  <a:cubicBezTo>
                    <a:pt x="4562" y="34"/>
                    <a:pt x="3542" y="0"/>
                    <a:pt x="227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4"/>
            <p:cNvSpPr/>
            <p:nvPr/>
          </p:nvSpPr>
          <p:spPr>
            <a:xfrm>
              <a:off x="7544380" y="1266664"/>
              <a:ext cx="1580321" cy="5384"/>
            </a:xfrm>
            <a:custGeom>
              <a:avLst/>
              <a:gdLst/>
              <a:ahLst/>
              <a:cxnLst/>
              <a:rect l="l" t="t" r="r" b="b"/>
              <a:pathLst>
                <a:path w="49308" h="168" extrusionOk="0">
                  <a:moveTo>
                    <a:pt x="24662" y="1"/>
                  </a:moveTo>
                  <a:cubicBezTo>
                    <a:pt x="11045" y="1"/>
                    <a:pt x="0" y="34"/>
                    <a:pt x="0" y="84"/>
                  </a:cubicBezTo>
                  <a:cubicBezTo>
                    <a:pt x="0" y="118"/>
                    <a:pt x="11045" y="168"/>
                    <a:pt x="24662" y="168"/>
                  </a:cubicBezTo>
                  <a:cubicBezTo>
                    <a:pt x="38280" y="168"/>
                    <a:pt x="49307" y="118"/>
                    <a:pt x="49307" y="84"/>
                  </a:cubicBezTo>
                  <a:cubicBezTo>
                    <a:pt x="49307" y="34"/>
                    <a:pt x="38280" y="1"/>
                    <a:pt x="2466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4"/>
            <p:cNvSpPr/>
            <p:nvPr/>
          </p:nvSpPr>
          <p:spPr>
            <a:xfrm>
              <a:off x="7625787" y="1197051"/>
              <a:ext cx="43941" cy="37627"/>
            </a:xfrm>
            <a:custGeom>
              <a:avLst/>
              <a:gdLst/>
              <a:ahLst/>
              <a:cxnLst/>
              <a:rect l="l" t="t" r="r" b="b"/>
              <a:pathLst>
                <a:path w="1371" h="1174" extrusionOk="0">
                  <a:moveTo>
                    <a:pt x="785" y="0"/>
                  </a:moveTo>
                  <a:cubicBezTo>
                    <a:pt x="267" y="0"/>
                    <a:pt x="0" y="635"/>
                    <a:pt x="384" y="1003"/>
                  </a:cubicBezTo>
                  <a:cubicBezTo>
                    <a:pt x="502" y="1121"/>
                    <a:pt x="646" y="1173"/>
                    <a:pt x="787" y="1173"/>
                  </a:cubicBezTo>
                  <a:cubicBezTo>
                    <a:pt x="1085" y="1173"/>
                    <a:pt x="1370" y="937"/>
                    <a:pt x="1370" y="585"/>
                  </a:cubicBezTo>
                  <a:cubicBezTo>
                    <a:pt x="1370" y="268"/>
                    <a:pt x="1120"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4"/>
            <p:cNvSpPr/>
            <p:nvPr/>
          </p:nvSpPr>
          <p:spPr>
            <a:xfrm>
              <a:off x="7706649" y="1197051"/>
              <a:ext cx="43941" cy="37627"/>
            </a:xfrm>
            <a:custGeom>
              <a:avLst/>
              <a:gdLst/>
              <a:ahLst/>
              <a:cxnLst/>
              <a:rect l="l" t="t" r="r" b="b"/>
              <a:pathLst>
                <a:path w="1371" h="1174" extrusionOk="0">
                  <a:moveTo>
                    <a:pt x="785" y="0"/>
                  </a:moveTo>
                  <a:cubicBezTo>
                    <a:pt x="251" y="0"/>
                    <a:pt x="0" y="635"/>
                    <a:pt x="368" y="1003"/>
                  </a:cubicBezTo>
                  <a:cubicBezTo>
                    <a:pt x="485" y="1121"/>
                    <a:pt x="631" y="1173"/>
                    <a:pt x="774" y="1173"/>
                  </a:cubicBezTo>
                  <a:cubicBezTo>
                    <a:pt x="1077" y="1173"/>
                    <a:pt x="1370" y="937"/>
                    <a:pt x="1370" y="585"/>
                  </a:cubicBezTo>
                  <a:cubicBezTo>
                    <a:pt x="1370" y="268"/>
                    <a:pt x="1103"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4"/>
            <p:cNvSpPr/>
            <p:nvPr/>
          </p:nvSpPr>
          <p:spPr>
            <a:xfrm>
              <a:off x="7786966" y="1197051"/>
              <a:ext cx="43941" cy="37627"/>
            </a:xfrm>
            <a:custGeom>
              <a:avLst/>
              <a:gdLst/>
              <a:ahLst/>
              <a:cxnLst/>
              <a:rect l="l" t="t" r="r" b="b"/>
              <a:pathLst>
                <a:path w="1371" h="1174" extrusionOk="0">
                  <a:moveTo>
                    <a:pt x="786" y="0"/>
                  </a:moveTo>
                  <a:cubicBezTo>
                    <a:pt x="251" y="0"/>
                    <a:pt x="0" y="635"/>
                    <a:pt x="368" y="1003"/>
                  </a:cubicBezTo>
                  <a:cubicBezTo>
                    <a:pt x="486" y="1121"/>
                    <a:pt x="631" y="1173"/>
                    <a:pt x="774" y="1173"/>
                  </a:cubicBezTo>
                  <a:cubicBezTo>
                    <a:pt x="1077" y="1173"/>
                    <a:pt x="1370" y="937"/>
                    <a:pt x="1370" y="585"/>
                  </a:cubicBezTo>
                  <a:cubicBezTo>
                    <a:pt x="1370" y="268"/>
                    <a:pt x="1103"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4"/>
            <p:cNvSpPr/>
            <p:nvPr/>
          </p:nvSpPr>
          <p:spPr>
            <a:xfrm>
              <a:off x="4706705" y="1223300"/>
              <a:ext cx="1060342" cy="697793"/>
            </a:xfrm>
            <a:custGeom>
              <a:avLst/>
              <a:gdLst/>
              <a:ahLst/>
              <a:cxnLst/>
              <a:rect l="l" t="t" r="r" b="b"/>
              <a:pathLst>
                <a:path w="33084" h="21772" extrusionOk="0">
                  <a:moveTo>
                    <a:pt x="2256" y="0"/>
                  </a:moveTo>
                  <a:lnTo>
                    <a:pt x="1" y="21771"/>
                  </a:lnTo>
                  <a:lnTo>
                    <a:pt x="30561" y="21771"/>
                  </a:lnTo>
                  <a:lnTo>
                    <a:pt x="3308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4"/>
            <p:cNvSpPr/>
            <p:nvPr/>
          </p:nvSpPr>
          <p:spPr>
            <a:xfrm>
              <a:off x="4812726" y="1335731"/>
              <a:ext cx="51440" cy="468603"/>
            </a:xfrm>
            <a:custGeom>
              <a:avLst/>
              <a:gdLst/>
              <a:ahLst/>
              <a:cxnLst/>
              <a:rect l="l" t="t" r="r" b="b"/>
              <a:pathLst>
                <a:path w="1605" h="14621" extrusionOk="0">
                  <a:moveTo>
                    <a:pt x="1554" y="1"/>
                  </a:moveTo>
                  <a:cubicBezTo>
                    <a:pt x="1503" y="1"/>
                    <a:pt x="1136" y="3269"/>
                    <a:pt x="719" y="7303"/>
                  </a:cubicBezTo>
                  <a:cubicBezTo>
                    <a:pt x="302" y="11329"/>
                    <a:pt x="1" y="14604"/>
                    <a:pt x="51" y="14621"/>
                  </a:cubicBezTo>
                  <a:cubicBezTo>
                    <a:pt x="84" y="14621"/>
                    <a:pt x="469" y="11346"/>
                    <a:pt x="886" y="7319"/>
                  </a:cubicBezTo>
                  <a:cubicBezTo>
                    <a:pt x="1304" y="3276"/>
                    <a:pt x="1605" y="1"/>
                    <a:pt x="1555" y="1"/>
                  </a:cubicBezTo>
                  <a:cubicBezTo>
                    <a:pt x="1555" y="1"/>
                    <a:pt x="1555" y="1"/>
                    <a:pt x="155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4"/>
            <p:cNvSpPr/>
            <p:nvPr/>
          </p:nvSpPr>
          <p:spPr>
            <a:xfrm>
              <a:off x="4894133" y="1356628"/>
              <a:ext cx="98586" cy="4840"/>
            </a:xfrm>
            <a:custGeom>
              <a:avLst/>
              <a:gdLst/>
              <a:ahLst/>
              <a:cxnLst/>
              <a:rect l="l" t="t" r="r" b="b"/>
              <a:pathLst>
                <a:path w="3076" h="151" extrusionOk="0">
                  <a:moveTo>
                    <a:pt x="1538" y="1"/>
                  </a:moveTo>
                  <a:cubicBezTo>
                    <a:pt x="686" y="1"/>
                    <a:pt x="1" y="34"/>
                    <a:pt x="1" y="67"/>
                  </a:cubicBezTo>
                  <a:cubicBezTo>
                    <a:pt x="1" y="118"/>
                    <a:pt x="686" y="151"/>
                    <a:pt x="1538" y="151"/>
                  </a:cubicBezTo>
                  <a:cubicBezTo>
                    <a:pt x="2390" y="151"/>
                    <a:pt x="3075" y="118"/>
                    <a:pt x="3075" y="67"/>
                  </a:cubicBezTo>
                  <a:cubicBezTo>
                    <a:pt x="3075" y="34"/>
                    <a:pt x="2390" y="1"/>
                    <a:pt x="153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4"/>
            <p:cNvSpPr/>
            <p:nvPr/>
          </p:nvSpPr>
          <p:spPr>
            <a:xfrm>
              <a:off x="5019449" y="1356628"/>
              <a:ext cx="391491" cy="4840"/>
            </a:xfrm>
            <a:custGeom>
              <a:avLst/>
              <a:gdLst/>
              <a:ahLst/>
              <a:cxnLst/>
              <a:rect l="l" t="t" r="r" b="b"/>
              <a:pathLst>
                <a:path w="12215" h="151" extrusionOk="0">
                  <a:moveTo>
                    <a:pt x="6116" y="1"/>
                  </a:moveTo>
                  <a:cubicBezTo>
                    <a:pt x="2724" y="1"/>
                    <a:pt x="0" y="34"/>
                    <a:pt x="0" y="67"/>
                  </a:cubicBezTo>
                  <a:cubicBezTo>
                    <a:pt x="0" y="118"/>
                    <a:pt x="2741" y="151"/>
                    <a:pt x="6116" y="151"/>
                  </a:cubicBezTo>
                  <a:cubicBezTo>
                    <a:pt x="9491" y="151"/>
                    <a:pt x="12214" y="118"/>
                    <a:pt x="12214" y="67"/>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4"/>
            <p:cNvSpPr/>
            <p:nvPr/>
          </p:nvSpPr>
          <p:spPr>
            <a:xfrm>
              <a:off x="4882884" y="1604567"/>
              <a:ext cx="98041" cy="4872"/>
            </a:xfrm>
            <a:custGeom>
              <a:avLst/>
              <a:gdLst/>
              <a:ahLst/>
              <a:cxnLst/>
              <a:rect l="l" t="t" r="r" b="b"/>
              <a:pathLst>
                <a:path w="3059" h="152" extrusionOk="0">
                  <a:moveTo>
                    <a:pt x="1521" y="1"/>
                  </a:moveTo>
                  <a:cubicBezTo>
                    <a:pt x="686" y="1"/>
                    <a:pt x="1" y="34"/>
                    <a:pt x="1" y="67"/>
                  </a:cubicBezTo>
                  <a:cubicBezTo>
                    <a:pt x="1" y="118"/>
                    <a:pt x="686" y="151"/>
                    <a:pt x="1521" y="151"/>
                  </a:cubicBezTo>
                  <a:cubicBezTo>
                    <a:pt x="2373" y="151"/>
                    <a:pt x="3058" y="118"/>
                    <a:pt x="3058" y="67"/>
                  </a:cubicBezTo>
                  <a:cubicBezTo>
                    <a:pt x="3058" y="34"/>
                    <a:pt x="2373" y="1"/>
                    <a:pt x="152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4"/>
            <p:cNvSpPr/>
            <p:nvPr/>
          </p:nvSpPr>
          <p:spPr>
            <a:xfrm>
              <a:off x="5007655" y="1604567"/>
              <a:ext cx="392036" cy="4872"/>
            </a:xfrm>
            <a:custGeom>
              <a:avLst/>
              <a:gdLst/>
              <a:ahLst/>
              <a:cxnLst/>
              <a:rect l="l" t="t" r="r" b="b"/>
              <a:pathLst>
                <a:path w="12232" h="152" extrusionOk="0">
                  <a:moveTo>
                    <a:pt x="6116" y="1"/>
                  </a:moveTo>
                  <a:cubicBezTo>
                    <a:pt x="2741" y="1"/>
                    <a:pt x="1" y="34"/>
                    <a:pt x="1" y="67"/>
                  </a:cubicBezTo>
                  <a:cubicBezTo>
                    <a:pt x="1" y="118"/>
                    <a:pt x="2741" y="151"/>
                    <a:pt x="6116" y="151"/>
                  </a:cubicBezTo>
                  <a:cubicBezTo>
                    <a:pt x="9491" y="151"/>
                    <a:pt x="12232" y="118"/>
                    <a:pt x="12232" y="67"/>
                  </a:cubicBezTo>
                  <a:cubicBezTo>
                    <a:pt x="12232"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4"/>
            <p:cNvSpPr/>
            <p:nvPr/>
          </p:nvSpPr>
          <p:spPr>
            <a:xfrm>
              <a:off x="4874327" y="1718633"/>
              <a:ext cx="391491" cy="5384"/>
            </a:xfrm>
            <a:custGeom>
              <a:avLst/>
              <a:gdLst/>
              <a:ahLst/>
              <a:cxnLst/>
              <a:rect l="l" t="t" r="r" b="b"/>
              <a:pathLst>
                <a:path w="12215" h="168" extrusionOk="0">
                  <a:moveTo>
                    <a:pt x="6116" y="1"/>
                  </a:moveTo>
                  <a:cubicBezTo>
                    <a:pt x="2741" y="1"/>
                    <a:pt x="0" y="34"/>
                    <a:pt x="0" y="84"/>
                  </a:cubicBezTo>
                  <a:cubicBezTo>
                    <a:pt x="0" y="134"/>
                    <a:pt x="2741" y="168"/>
                    <a:pt x="6116" y="168"/>
                  </a:cubicBezTo>
                  <a:cubicBezTo>
                    <a:pt x="9491" y="168"/>
                    <a:pt x="12214" y="134"/>
                    <a:pt x="12214" y="84"/>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4"/>
            <p:cNvSpPr/>
            <p:nvPr/>
          </p:nvSpPr>
          <p:spPr>
            <a:xfrm>
              <a:off x="4897338" y="1426241"/>
              <a:ext cx="138744" cy="5384"/>
            </a:xfrm>
            <a:custGeom>
              <a:avLst/>
              <a:gdLst/>
              <a:ahLst/>
              <a:cxnLst/>
              <a:rect l="l" t="t" r="r" b="b"/>
              <a:pathLst>
                <a:path w="4329" h="168" extrusionOk="0">
                  <a:moveTo>
                    <a:pt x="2173" y="1"/>
                  </a:moveTo>
                  <a:cubicBezTo>
                    <a:pt x="970" y="1"/>
                    <a:pt x="1" y="34"/>
                    <a:pt x="1" y="84"/>
                  </a:cubicBezTo>
                  <a:cubicBezTo>
                    <a:pt x="1" y="134"/>
                    <a:pt x="970" y="168"/>
                    <a:pt x="2173" y="168"/>
                  </a:cubicBezTo>
                  <a:cubicBezTo>
                    <a:pt x="3359" y="168"/>
                    <a:pt x="4328" y="134"/>
                    <a:pt x="4328" y="84"/>
                  </a:cubicBezTo>
                  <a:cubicBezTo>
                    <a:pt x="4328" y="34"/>
                    <a:pt x="3359" y="1"/>
                    <a:pt x="21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4"/>
            <p:cNvSpPr/>
            <p:nvPr/>
          </p:nvSpPr>
          <p:spPr>
            <a:xfrm>
              <a:off x="4894133" y="1529057"/>
              <a:ext cx="138200" cy="4872"/>
            </a:xfrm>
            <a:custGeom>
              <a:avLst/>
              <a:gdLst/>
              <a:ahLst/>
              <a:cxnLst/>
              <a:rect l="l" t="t" r="r" b="b"/>
              <a:pathLst>
                <a:path w="4312" h="152" extrusionOk="0">
                  <a:moveTo>
                    <a:pt x="2156" y="1"/>
                  </a:moveTo>
                  <a:cubicBezTo>
                    <a:pt x="970" y="1"/>
                    <a:pt x="1" y="34"/>
                    <a:pt x="1" y="84"/>
                  </a:cubicBezTo>
                  <a:cubicBezTo>
                    <a:pt x="1" y="118"/>
                    <a:pt x="970" y="151"/>
                    <a:pt x="2156" y="151"/>
                  </a:cubicBezTo>
                  <a:cubicBezTo>
                    <a:pt x="3342" y="151"/>
                    <a:pt x="4311" y="118"/>
                    <a:pt x="4311" y="84"/>
                  </a:cubicBezTo>
                  <a:cubicBezTo>
                    <a:pt x="4311" y="34"/>
                    <a:pt x="3342" y="1"/>
                    <a:pt x="21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4"/>
            <p:cNvSpPr/>
            <p:nvPr/>
          </p:nvSpPr>
          <p:spPr>
            <a:xfrm>
              <a:off x="5010892" y="1675782"/>
              <a:ext cx="138712" cy="4872"/>
            </a:xfrm>
            <a:custGeom>
              <a:avLst/>
              <a:gdLst/>
              <a:ahLst/>
              <a:cxnLst/>
              <a:rect l="l" t="t" r="r" b="b"/>
              <a:pathLst>
                <a:path w="4328" h="152" extrusionOk="0">
                  <a:moveTo>
                    <a:pt x="2172" y="1"/>
                  </a:moveTo>
                  <a:cubicBezTo>
                    <a:pt x="969" y="1"/>
                    <a:pt x="0" y="34"/>
                    <a:pt x="0" y="84"/>
                  </a:cubicBezTo>
                  <a:cubicBezTo>
                    <a:pt x="0" y="118"/>
                    <a:pt x="969" y="151"/>
                    <a:pt x="2172" y="151"/>
                  </a:cubicBezTo>
                  <a:cubicBezTo>
                    <a:pt x="3359" y="151"/>
                    <a:pt x="4328" y="118"/>
                    <a:pt x="4328" y="84"/>
                  </a:cubicBezTo>
                  <a:cubicBezTo>
                    <a:pt x="4328" y="34"/>
                    <a:pt x="3359" y="1"/>
                    <a:pt x="217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4"/>
            <p:cNvSpPr/>
            <p:nvPr/>
          </p:nvSpPr>
          <p:spPr>
            <a:xfrm>
              <a:off x="5185981" y="1426241"/>
              <a:ext cx="353479" cy="5384"/>
            </a:xfrm>
            <a:custGeom>
              <a:avLst/>
              <a:gdLst/>
              <a:ahLst/>
              <a:cxnLst/>
              <a:rect l="l" t="t" r="r" b="b"/>
              <a:pathLst>
                <a:path w="11029" h="168" extrusionOk="0">
                  <a:moveTo>
                    <a:pt x="5515" y="1"/>
                  </a:moveTo>
                  <a:cubicBezTo>
                    <a:pt x="2474" y="1"/>
                    <a:pt x="1" y="34"/>
                    <a:pt x="1" y="84"/>
                  </a:cubicBezTo>
                  <a:cubicBezTo>
                    <a:pt x="1" y="134"/>
                    <a:pt x="2474" y="168"/>
                    <a:pt x="5515" y="168"/>
                  </a:cubicBezTo>
                  <a:cubicBezTo>
                    <a:pt x="8556" y="168"/>
                    <a:pt x="11028" y="134"/>
                    <a:pt x="11028" y="84"/>
                  </a:cubicBezTo>
                  <a:cubicBezTo>
                    <a:pt x="11028" y="34"/>
                    <a:pt x="8556" y="1"/>
                    <a:pt x="551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4"/>
            <p:cNvSpPr/>
            <p:nvPr/>
          </p:nvSpPr>
          <p:spPr>
            <a:xfrm>
              <a:off x="5076754" y="1534954"/>
              <a:ext cx="353447" cy="5384"/>
            </a:xfrm>
            <a:custGeom>
              <a:avLst/>
              <a:gdLst/>
              <a:ahLst/>
              <a:cxnLst/>
              <a:rect l="l" t="t" r="r" b="b"/>
              <a:pathLst>
                <a:path w="11028" h="168" extrusionOk="0">
                  <a:moveTo>
                    <a:pt x="5514" y="1"/>
                  </a:moveTo>
                  <a:cubicBezTo>
                    <a:pt x="2473" y="1"/>
                    <a:pt x="0" y="34"/>
                    <a:pt x="0" y="84"/>
                  </a:cubicBezTo>
                  <a:cubicBezTo>
                    <a:pt x="0" y="117"/>
                    <a:pt x="2473" y="168"/>
                    <a:pt x="5514" y="168"/>
                  </a:cubicBezTo>
                  <a:cubicBezTo>
                    <a:pt x="8555" y="168"/>
                    <a:pt x="11028" y="117"/>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4"/>
            <p:cNvSpPr/>
            <p:nvPr/>
          </p:nvSpPr>
          <p:spPr>
            <a:xfrm>
              <a:off x="5198320" y="1675782"/>
              <a:ext cx="353447" cy="4872"/>
            </a:xfrm>
            <a:custGeom>
              <a:avLst/>
              <a:gdLst/>
              <a:ahLst/>
              <a:cxnLst/>
              <a:rect l="l" t="t" r="r" b="b"/>
              <a:pathLst>
                <a:path w="11028" h="152" extrusionOk="0">
                  <a:moveTo>
                    <a:pt x="5514" y="1"/>
                  </a:moveTo>
                  <a:cubicBezTo>
                    <a:pt x="2473" y="1"/>
                    <a:pt x="0" y="34"/>
                    <a:pt x="0" y="84"/>
                  </a:cubicBezTo>
                  <a:cubicBezTo>
                    <a:pt x="0" y="118"/>
                    <a:pt x="2473" y="151"/>
                    <a:pt x="5514" y="151"/>
                  </a:cubicBezTo>
                  <a:cubicBezTo>
                    <a:pt x="8572" y="151"/>
                    <a:pt x="11028" y="118"/>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4"/>
            <p:cNvSpPr/>
            <p:nvPr/>
          </p:nvSpPr>
          <p:spPr>
            <a:xfrm>
              <a:off x="4875384" y="1801642"/>
              <a:ext cx="354024" cy="4840"/>
            </a:xfrm>
            <a:custGeom>
              <a:avLst/>
              <a:gdLst/>
              <a:ahLst/>
              <a:cxnLst/>
              <a:rect l="l" t="t" r="r" b="b"/>
              <a:pathLst>
                <a:path w="11046" h="151" extrusionOk="0">
                  <a:moveTo>
                    <a:pt x="5531" y="0"/>
                  </a:moveTo>
                  <a:cubicBezTo>
                    <a:pt x="2474" y="0"/>
                    <a:pt x="1" y="34"/>
                    <a:pt x="1" y="84"/>
                  </a:cubicBezTo>
                  <a:cubicBezTo>
                    <a:pt x="1" y="117"/>
                    <a:pt x="2474" y="151"/>
                    <a:pt x="5531" y="151"/>
                  </a:cubicBezTo>
                  <a:cubicBezTo>
                    <a:pt x="8572" y="151"/>
                    <a:pt x="11045" y="117"/>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4"/>
            <p:cNvSpPr/>
            <p:nvPr/>
          </p:nvSpPr>
          <p:spPr>
            <a:xfrm>
              <a:off x="5266843" y="1801642"/>
              <a:ext cx="353479" cy="4840"/>
            </a:xfrm>
            <a:custGeom>
              <a:avLst/>
              <a:gdLst/>
              <a:ahLst/>
              <a:cxnLst/>
              <a:rect l="l" t="t" r="r" b="b"/>
              <a:pathLst>
                <a:path w="11029" h="151" extrusionOk="0">
                  <a:moveTo>
                    <a:pt x="5515" y="0"/>
                  </a:moveTo>
                  <a:cubicBezTo>
                    <a:pt x="2457" y="0"/>
                    <a:pt x="1" y="34"/>
                    <a:pt x="1" y="84"/>
                  </a:cubicBezTo>
                  <a:cubicBezTo>
                    <a:pt x="1" y="117"/>
                    <a:pt x="2457" y="151"/>
                    <a:pt x="5515" y="151"/>
                  </a:cubicBezTo>
                  <a:cubicBezTo>
                    <a:pt x="8556" y="151"/>
                    <a:pt x="11028" y="117"/>
                    <a:pt x="11028" y="84"/>
                  </a:cubicBezTo>
                  <a:cubicBezTo>
                    <a:pt x="11028" y="34"/>
                    <a:pt x="8556" y="0"/>
                    <a:pt x="551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4"/>
            <p:cNvSpPr/>
            <p:nvPr/>
          </p:nvSpPr>
          <p:spPr>
            <a:xfrm>
              <a:off x="4875384" y="1842346"/>
              <a:ext cx="354024" cy="5384"/>
            </a:xfrm>
            <a:custGeom>
              <a:avLst/>
              <a:gdLst/>
              <a:ahLst/>
              <a:cxnLst/>
              <a:rect l="l" t="t" r="r" b="b"/>
              <a:pathLst>
                <a:path w="11046" h="168" extrusionOk="0">
                  <a:moveTo>
                    <a:pt x="5531" y="0"/>
                  </a:moveTo>
                  <a:cubicBezTo>
                    <a:pt x="2474" y="0"/>
                    <a:pt x="1" y="34"/>
                    <a:pt x="1" y="84"/>
                  </a:cubicBezTo>
                  <a:cubicBezTo>
                    <a:pt x="1" y="134"/>
                    <a:pt x="2474" y="167"/>
                    <a:pt x="5531" y="167"/>
                  </a:cubicBezTo>
                  <a:cubicBezTo>
                    <a:pt x="8572" y="167"/>
                    <a:pt x="11045" y="134"/>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4"/>
            <p:cNvSpPr/>
            <p:nvPr/>
          </p:nvSpPr>
          <p:spPr>
            <a:xfrm>
              <a:off x="4892531" y="1455695"/>
              <a:ext cx="353992" cy="5384"/>
            </a:xfrm>
            <a:custGeom>
              <a:avLst/>
              <a:gdLst/>
              <a:ahLst/>
              <a:cxnLst/>
              <a:rect l="l" t="t" r="r" b="b"/>
              <a:pathLst>
                <a:path w="11045" h="168" extrusionOk="0">
                  <a:moveTo>
                    <a:pt x="5531" y="1"/>
                  </a:moveTo>
                  <a:cubicBezTo>
                    <a:pt x="2473" y="1"/>
                    <a:pt x="1" y="34"/>
                    <a:pt x="1" y="84"/>
                  </a:cubicBezTo>
                  <a:cubicBezTo>
                    <a:pt x="1" y="134"/>
                    <a:pt x="2473" y="168"/>
                    <a:pt x="5531" y="168"/>
                  </a:cubicBezTo>
                  <a:cubicBezTo>
                    <a:pt x="8572" y="168"/>
                    <a:pt x="11045" y="134"/>
                    <a:pt x="11045" y="84"/>
                  </a:cubicBezTo>
                  <a:cubicBezTo>
                    <a:pt x="11045" y="34"/>
                    <a:pt x="8572" y="1"/>
                    <a:pt x="553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4"/>
            <p:cNvSpPr/>
            <p:nvPr/>
          </p:nvSpPr>
          <p:spPr>
            <a:xfrm>
              <a:off x="5061210" y="1426785"/>
              <a:ext cx="91086" cy="4840"/>
            </a:xfrm>
            <a:custGeom>
              <a:avLst/>
              <a:gdLst/>
              <a:ahLst/>
              <a:cxnLst/>
              <a:rect l="l" t="t" r="r" b="b"/>
              <a:pathLst>
                <a:path w="2842" h="151" extrusionOk="0">
                  <a:moveTo>
                    <a:pt x="1421" y="0"/>
                  </a:moveTo>
                  <a:cubicBezTo>
                    <a:pt x="636" y="0"/>
                    <a:pt x="1" y="34"/>
                    <a:pt x="1" y="84"/>
                  </a:cubicBezTo>
                  <a:cubicBezTo>
                    <a:pt x="1" y="117"/>
                    <a:pt x="636" y="151"/>
                    <a:pt x="1421" y="151"/>
                  </a:cubicBezTo>
                  <a:cubicBezTo>
                    <a:pt x="2206" y="151"/>
                    <a:pt x="2841" y="117"/>
                    <a:pt x="2841" y="84"/>
                  </a:cubicBezTo>
                  <a:cubicBezTo>
                    <a:pt x="2841" y="34"/>
                    <a:pt x="2206" y="0"/>
                    <a:pt x="142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4"/>
            <p:cNvSpPr/>
            <p:nvPr/>
          </p:nvSpPr>
          <p:spPr>
            <a:xfrm>
              <a:off x="4878621" y="1638315"/>
              <a:ext cx="91054" cy="4840"/>
            </a:xfrm>
            <a:custGeom>
              <a:avLst/>
              <a:gdLst/>
              <a:ahLst/>
              <a:cxnLst/>
              <a:rect l="l" t="t" r="r" b="b"/>
              <a:pathLst>
                <a:path w="2841" h="151" extrusionOk="0">
                  <a:moveTo>
                    <a:pt x="1420" y="0"/>
                  </a:moveTo>
                  <a:cubicBezTo>
                    <a:pt x="635" y="0"/>
                    <a:pt x="0" y="34"/>
                    <a:pt x="0" y="67"/>
                  </a:cubicBezTo>
                  <a:cubicBezTo>
                    <a:pt x="0" y="117"/>
                    <a:pt x="635" y="151"/>
                    <a:pt x="1420" y="151"/>
                  </a:cubicBezTo>
                  <a:cubicBezTo>
                    <a:pt x="2206" y="151"/>
                    <a:pt x="2841" y="117"/>
                    <a:pt x="2841" y="67"/>
                  </a:cubicBezTo>
                  <a:cubicBezTo>
                    <a:pt x="2841" y="34"/>
                    <a:pt x="2206" y="0"/>
                    <a:pt x="142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4"/>
            <p:cNvSpPr/>
            <p:nvPr/>
          </p:nvSpPr>
          <p:spPr>
            <a:xfrm>
              <a:off x="4876474" y="1675782"/>
              <a:ext cx="91054" cy="4872"/>
            </a:xfrm>
            <a:custGeom>
              <a:avLst/>
              <a:gdLst/>
              <a:ahLst/>
              <a:cxnLst/>
              <a:rect l="l" t="t" r="r" b="b"/>
              <a:pathLst>
                <a:path w="2841" h="152" extrusionOk="0">
                  <a:moveTo>
                    <a:pt x="1420" y="1"/>
                  </a:moveTo>
                  <a:cubicBezTo>
                    <a:pt x="635" y="1"/>
                    <a:pt x="0" y="34"/>
                    <a:pt x="0" y="84"/>
                  </a:cubicBezTo>
                  <a:cubicBezTo>
                    <a:pt x="0" y="118"/>
                    <a:pt x="635" y="151"/>
                    <a:pt x="1420" y="151"/>
                  </a:cubicBezTo>
                  <a:cubicBezTo>
                    <a:pt x="2206" y="151"/>
                    <a:pt x="2841" y="118"/>
                    <a:pt x="2841" y="84"/>
                  </a:cubicBezTo>
                  <a:cubicBezTo>
                    <a:pt x="2841" y="34"/>
                    <a:pt x="2206" y="1"/>
                    <a:pt x="142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4"/>
            <p:cNvSpPr/>
            <p:nvPr/>
          </p:nvSpPr>
          <p:spPr>
            <a:xfrm>
              <a:off x="4772055" y="1294515"/>
              <a:ext cx="984288" cy="5384"/>
            </a:xfrm>
            <a:custGeom>
              <a:avLst/>
              <a:gdLst/>
              <a:ahLst/>
              <a:cxnLst/>
              <a:rect l="l" t="t" r="r" b="b"/>
              <a:pathLst>
                <a:path w="30711" h="168" extrusionOk="0">
                  <a:moveTo>
                    <a:pt x="15355" y="0"/>
                  </a:moveTo>
                  <a:cubicBezTo>
                    <a:pt x="6867" y="0"/>
                    <a:pt x="0" y="34"/>
                    <a:pt x="0" y="84"/>
                  </a:cubicBezTo>
                  <a:cubicBezTo>
                    <a:pt x="0" y="117"/>
                    <a:pt x="6867" y="167"/>
                    <a:pt x="15355" y="167"/>
                  </a:cubicBezTo>
                  <a:cubicBezTo>
                    <a:pt x="23827" y="167"/>
                    <a:pt x="30710" y="117"/>
                    <a:pt x="30710" y="84"/>
                  </a:cubicBezTo>
                  <a:cubicBezTo>
                    <a:pt x="30710" y="34"/>
                    <a:pt x="23827" y="0"/>
                    <a:pt x="1535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4"/>
            <p:cNvSpPr/>
            <p:nvPr/>
          </p:nvSpPr>
          <p:spPr>
            <a:xfrm>
              <a:off x="4822918" y="1252209"/>
              <a:ext cx="27339" cy="23364"/>
            </a:xfrm>
            <a:custGeom>
              <a:avLst/>
              <a:gdLst/>
              <a:ahLst/>
              <a:cxnLst/>
              <a:rect l="l" t="t" r="r" b="b"/>
              <a:pathLst>
                <a:path w="853" h="729" extrusionOk="0">
                  <a:moveTo>
                    <a:pt x="485" y="0"/>
                  </a:moveTo>
                  <a:cubicBezTo>
                    <a:pt x="167" y="0"/>
                    <a:pt x="0" y="385"/>
                    <a:pt x="234" y="619"/>
                  </a:cubicBezTo>
                  <a:cubicBezTo>
                    <a:pt x="305" y="695"/>
                    <a:pt x="395" y="728"/>
                    <a:pt x="484" y="728"/>
                  </a:cubicBezTo>
                  <a:cubicBezTo>
                    <a:pt x="670" y="728"/>
                    <a:pt x="853" y="582"/>
                    <a:pt x="853" y="368"/>
                  </a:cubicBezTo>
                  <a:cubicBezTo>
                    <a:pt x="853"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4"/>
            <p:cNvSpPr/>
            <p:nvPr/>
          </p:nvSpPr>
          <p:spPr>
            <a:xfrm>
              <a:off x="4872724" y="1252209"/>
              <a:ext cx="27339" cy="23364"/>
            </a:xfrm>
            <a:custGeom>
              <a:avLst/>
              <a:gdLst/>
              <a:ahLst/>
              <a:cxnLst/>
              <a:rect l="l" t="t" r="r" b="b"/>
              <a:pathLst>
                <a:path w="853" h="729" extrusionOk="0">
                  <a:moveTo>
                    <a:pt x="485" y="0"/>
                  </a:moveTo>
                  <a:cubicBezTo>
                    <a:pt x="167" y="0"/>
                    <a:pt x="0" y="385"/>
                    <a:pt x="234" y="619"/>
                  </a:cubicBezTo>
                  <a:cubicBezTo>
                    <a:pt x="310" y="695"/>
                    <a:pt x="402" y="728"/>
                    <a:pt x="491" y="728"/>
                  </a:cubicBezTo>
                  <a:cubicBezTo>
                    <a:pt x="677" y="728"/>
                    <a:pt x="852" y="582"/>
                    <a:pt x="852" y="368"/>
                  </a:cubicBezTo>
                  <a:cubicBezTo>
                    <a:pt x="852"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4"/>
            <p:cNvSpPr/>
            <p:nvPr/>
          </p:nvSpPr>
          <p:spPr>
            <a:xfrm>
              <a:off x="4923043" y="1252209"/>
              <a:ext cx="27371" cy="23364"/>
            </a:xfrm>
            <a:custGeom>
              <a:avLst/>
              <a:gdLst/>
              <a:ahLst/>
              <a:cxnLst/>
              <a:rect l="l" t="t" r="r" b="b"/>
              <a:pathLst>
                <a:path w="854" h="729" extrusionOk="0">
                  <a:moveTo>
                    <a:pt x="485" y="0"/>
                  </a:moveTo>
                  <a:cubicBezTo>
                    <a:pt x="168" y="0"/>
                    <a:pt x="1" y="385"/>
                    <a:pt x="235" y="619"/>
                  </a:cubicBezTo>
                  <a:cubicBezTo>
                    <a:pt x="305" y="695"/>
                    <a:pt x="395" y="728"/>
                    <a:pt x="484" y="728"/>
                  </a:cubicBezTo>
                  <a:cubicBezTo>
                    <a:pt x="670" y="728"/>
                    <a:pt x="853" y="582"/>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4"/>
            <p:cNvSpPr/>
            <p:nvPr/>
          </p:nvSpPr>
          <p:spPr>
            <a:xfrm>
              <a:off x="7882283" y="2757533"/>
              <a:ext cx="493762" cy="1596891"/>
            </a:xfrm>
            <a:custGeom>
              <a:avLst/>
              <a:gdLst/>
              <a:ahLst/>
              <a:cxnLst/>
              <a:rect l="l" t="t" r="r" b="b"/>
              <a:pathLst>
                <a:path w="15406" h="49825" extrusionOk="0">
                  <a:moveTo>
                    <a:pt x="0" y="0"/>
                  </a:moveTo>
                  <a:lnTo>
                    <a:pt x="0" y="49825"/>
                  </a:lnTo>
                  <a:lnTo>
                    <a:pt x="15406" y="49825"/>
                  </a:lnTo>
                  <a:lnTo>
                    <a:pt x="15406"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4"/>
            <p:cNvSpPr/>
            <p:nvPr/>
          </p:nvSpPr>
          <p:spPr>
            <a:xfrm>
              <a:off x="8376013" y="2758046"/>
              <a:ext cx="418797" cy="1596378"/>
            </a:xfrm>
            <a:custGeom>
              <a:avLst/>
              <a:gdLst/>
              <a:ahLst/>
              <a:cxnLst/>
              <a:rect l="l" t="t" r="r" b="b"/>
              <a:pathLst>
                <a:path w="13067" h="49809" extrusionOk="0">
                  <a:moveTo>
                    <a:pt x="1" y="1"/>
                  </a:moveTo>
                  <a:lnTo>
                    <a:pt x="1" y="49809"/>
                  </a:lnTo>
                  <a:lnTo>
                    <a:pt x="13067" y="49809"/>
                  </a:lnTo>
                  <a:lnTo>
                    <a:pt x="1306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4"/>
            <p:cNvSpPr/>
            <p:nvPr/>
          </p:nvSpPr>
          <p:spPr>
            <a:xfrm>
              <a:off x="7920839" y="2822307"/>
              <a:ext cx="396298" cy="343832"/>
            </a:xfrm>
            <a:custGeom>
              <a:avLst/>
              <a:gdLst/>
              <a:ahLst/>
              <a:cxnLst/>
              <a:rect l="l" t="t" r="r" b="b"/>
              <a:pathLst>
                <a:path w="12365" h="10728" extrusionOk="0">
                  <a:moveTo>
                    <a:pt x="0" y="1"/>
                  </a:moveTo>
                  <a:lnTo>
                    <a:pt x="0" y="10728"/>
                  </a:lnTo>
                  <a:lnTo>
                    <a:pt x="12365" y="10728"/>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4"/>
            <p:cNvSpPr/>
            <p:nvPr/>
          </p:nvSpPr>
          <p:spPr>
            <a:xfrm>
              <a:off x="7920839" y="3205208"/>
              <a:ext cx="396298" cy="344345"/>
            </a:xfrm>
            <a:custGeom>
              <a:avLst/>
              <a:gdLst/>
              <a:ahLst/>
              <a:cxnLst/>
              <a:rect l="l" t="t" r="r" b="b"/>
              <a:pathLst>
                <a:path w="12365" h="10744" extrusionOk="0">
                  <a:moveTo>
                    <a:pt x="0" y="0"/>
                  </a:moveTo>
                  <a:lnTo>
                    <a:pt x="0" y="10744"/>
                  </a:lnTo>
                  <a:lnTo>
                    <a:pt x="12365" y="10744"/>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4"/>
            <p:cNvSpPr/>
            <p:nvPr/>
          </p:nvSpPr>
          <p:spPr>
            <a:xfrm>
              <a:off x="7920839" y="3588077"/>
              <a:ext cx="396298" cy="344377"/>
            </a:xfrm>
            <a:custGeom>
              <a:avLst/>
              <a:gdLst/>
              <a:ahLst/>
              <a:cxnLst/>
              <a:rect l="l" t="t" r="r" b="b"/>
              <a:pathLst>
                <a:path w="12365" h="10745" extrusionOk="0">
                  <a:moveTo>
                    <a:pt x="0" y="1"/>
                  </a:moveTo>
                  <a:lnTo>
                    <a:pt x="0" y="10745"/>
                  </a:lnTo>
                  <a:lnTo>
                    <a:pt x="12365" y="10745"/>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4"/>
            <p:cNvSpPr/>
            <p:nvPr/>
          </p:nvSpPr>
          <p:spPr>
            <a:xfrm>
              <a:off x="7920839" y="3971523"/>
              <a:ext cx="396298" cy="343832"/>
            </a:xfrm>
            <a:custGeom>
              <a:avLst/>
              <a:gdLst/>
              <a:ahLst/>
              <a:cxnLst/>
              <a:rect l="l" t="t" r="r" b="b"/>
              <a:pathLst>
                <a:path w="12365" h="10728" extrusionOk="0">
                  <a:moveTo>
                    <a:pt x="0" y="0"/>
                  </a:moveTo>
                  <a:lnTo>
                    <a:pt x="0" y="10727"/>
                  </a:lnTo>
                  <a:lnTo>
                    <a:pt x="12365" y="10727"/>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4"/>
            <p:cNvSpPr/>
            <p:nvPr/>
          </p:nvSpPr>
          <p:spPr>
            <a:xfrm>
              <a:off x="8086858" y="2872112"/>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4"/>
            <p:cNvSpPr/>
            <p:nvPr/>
          </p:nvSpPr>
          <p:spPr>
            <a:xfrm>
              <a:off x="8086858" y="3259821"/>
              <a:ext cx="32146" cy="27339"/>
            </a:xfrm>
            <a:custGeom>
              <a:avLst/>
              <a:gdLst/>
              <a:ahLst/>
              <a:cxnLst/>
              <a:rect l="l" t="t" r="r" b="b"/>
              <a:pathLst>
                <a:path w="1003" h="853" extrusionOk="0">
                  <a:moveTo>
                    <a:pt x="568" y="1"/>
                  </a:moveTo>
                  <a:cubicBezTo>
                    <a:pt x="184" y="1"/>
                    <a:pt x="0" y="452"/>
                    <a:pt x="267" y="719"/>
                  </a:cubicBezTo>
                  <a:cubicBezTo>
                    <a:pt x="355" y="812"/>
                    <a:pt x="463" y="853"/>
                    <a:pt x="570" y="853"/>
                  </a:cubicBezTo>
                  <a:cubicBezTo>
                    <a:pt x="790" y="853"/>
                    <a:pt x="1003" y="677"/>
                    <a:pt x="1003" y="418"/>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4"/>
            <p:cNvSpPr/>
            <p:nvPr/>
          </p:nvSpPr>
          <p:spPr>
            <a:xfrm>
              <a:off x="8086858" y="3646985"/>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201"/>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4"/>
            <p:cNvSpPr/>
            <p:nvPr/>
          </p:nvSpPr>
          <p:spPr>
            <a:xfrm>
              <a:off x="8086858" y="4034694"/>
              <a:ext cx="32146" cy="27371"/>
            </a:xfrm>
            <a:custGeom>
              <a:avLst/>
              <a:gdLst/>
              <a:ahLst/>
              <a:cxnLst/>
              <a:rect l="l" t="t" r="r" b="b"/>
              <a:pathLst>
                <a:path w="1003" h="854" extrusionOk="0">
                  <a:moveTo>
                    <a:pt x="568" y="1"/>
                  </a:moveTo>
                  <a:cubicBezTo>
                    <a:pt x="184" y="1"/>
                    <a:pt x="0" y="452"/>
                    <a:pt x="267" y="719"/>
                  </a:cubicBezTo>
                  <a:cubicBezTo>
                    <a:pt x="355" y="812"/>
                    <a:pt x="463" y="853"/>
                    <a:pt x="570" y="853"/>
                  </a:cubicBezTo>
                  <a:cubicBezTo>
                    <a:pt x="790" y="853"/>
                    <a:pt x="1003" y="678"/>
                    <a:pt x="1003" y="419"/>
                  </a:cubicBezTo>
                  <a:cubicBezTo>
                    <a:pt x="1003" y="185"/>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4"/>
            <p:cNvSpPr/>
            <p:nvPr/>
          </p:nvSpPr>
          <p:spPr>
            <a:xfrm>
              <a:off x="7882283" y="4354393"/>
              <a:ext cx="57337" cy="320821"/>
            </a:xfrm>
            <a:custGeom>
              <a:avLst/>
              <a:gdLst/>
              <a:ahLst/>
              <a:cxnLst/>
              <a:rect l="l" t="t" r="r" b="b"/>
              <a:pathLst>
                <a:path w="1789"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4"/>
            <p:cNvSpPr/>
            <p:nvPr/>
          </p:nvSpPr>
          <p:spPr>
            <a:xfrm>
              <a:off x="8316593" y="4354393"/>
              <a:ext cx="57305" cy="320821"/>
            </a:xfrm>
            <a:custGeom>
              <a:avLst/>
              <a:gdLst/>
              <a:ahLst/>
              <a:cxnLst/>
              <a:rect l="l" t="t" r="r" b="b"/>
              <a:pathLst>
                <a:path w="1788"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4"/>
            <p:cNvSpPr/>
            <p:nvPr/>
          </p:nvSpPr>
          <p:spPr>
            <a:xfrm>
              <a:off x="8731608" y="4354393"/>
              <a:ext cx="56793" cy="320821"/>
            </a:xfrm>
            <a:custGeom>
              <a:avLst/>
              <a:gdLst/>
              <a:ahLst/>
              <a:cxnLst/>
              <a:rect l="l" t="t" r="r" b="b"/>
              <a:pathLst>
                <a:path w="1772" h="10010" extrusionOk="0">
                  <a:moveTo>
                    <a:pt x="0" y="1"/>
                  </a:moveTo>
                  <a:lnTo>
                    <a:pt x="0" y="10009"/>
                  </a:lnTo>
                  <a:lnTo>
                    <a:pt x="1771" y="10009"/>
                  </a:lnTo>
                  <a:lnTo>
                    <a:pt x="1771"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4"/>
            <p:cNvSpPr/>
            <p:nvPr/>
          </p:nvSpPr>
          <p:spPr>
            <a:xfrm>
              <a:off x="3690303" y="4272954"/>
              <a:ext cx="403285" cy="315853"/>
            </a:xfrm>
            <a:custGeom>
              <a:avLst/>
              <a:gdLst/>
              <a:ahLst/>
              <a:cxnLst/>
              <a:rect l="l" t="t" r="r" b="b"/>
              <a:pathLst>
                <a:path w="12583" h="9855" extrusionOk="0">
                  <a:moveTo>
                    <a:pt x="8578" y="0"/>
                  </a:moveTo>
                  <a:cubicBezTo>
                    <a:pt x="7317" y="0"/>
                    <a:pt x="6147" y="819"/>
                    <a:pt x="5498" y="1907"/>
                  </a:cubicBezTo>
                  <a:cubicBezTo>
                    <a:pt x="4930" y="2876"/>
                    <a:pt x="4696" y="4096"/>
                    <a:pt x="3827" y="4831"/>
                  </a:cubicBezTo>
                  <a:cubicBezTo>
                    <a:pt x="3376" y="5215"/>
                    <a:pt x="2791" y="5416"/>
                    <a:pt x="2240" y="5650"/>
                  </a:cubicBezTo>
                  <a:cubicBezTo>
                    <a:pt x="1688" y="5884"/>
                    <a:pt x="1070" y="6134"/>
                    <a:pt x="786" y="6669"/>
                  </a:cubicBezTo>
                  <a:cubicBezTo>
                    <a:pt x="1" y="8106"/>
                    <a:pt x="1020" y="9342"/>
                    <a:pt x="1471" y="9727"/>
                  </a:cubicBezTo>
                  <a:lnTo>
                    <a:pt x="1655" y="9610"/>
                  </a:lnTo>
                  <a:lnTo>
                    <a:pt x="9775" y="9844"/>
                  </a:lnTo>
                  <a:cubicBezTo>
                    <a:pt x="9914" y="9850"/>
                    <a:pt x="10057" y="9854"/>
                    <a:pt x="10200" y="9854"/>
                  </a:cubicBezTo>
                  <a:cubicBezTo>
                    <a:pt x="10832" y="9854"/>
                    <a:pt x="11481" y="9767"/>
                    <a:pt x="11931" y="9359"/>
                  </a:cubicBezTo>
                  <a:cubicBezTo>
                    <a:pt x="12532" y="8808"/>
                    <a:pt x="12582" y="7872"/>
                    <a:pt x="12566" y="7053"/>
                  </a:cubicBezTo>
                  <a:cubicBezTo>
                    <a:pt x="12549" y="5566"/>
                    <a:pt x="12532" y="4029"/>
                    <a:pt x="11981" y="2659"/>
                  </a:cubicBezTo>
                  <a:cubicBezTo>
                    <a:pt x="11413" y="1272"/>
                    <a:pt x="10176" y="69"/>
                    <a:pt x="8689" y="2"/>
                  </a:cubicBezTo>
                  <a:cubicBezTo>
                    <a:pt x="8652" y="1"/>
                    <a:pt x="8615" y="0"/>
                    <a:pt x="8578" y="0"/>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4"/>
            <p:cNvSpPr/>
            <p:nvPr/>
          </p:nvSpPr>
          <p:spPr>
            <a:xfrm>
              <a:off x="3551078" y="3872457"/>
              <a:ext cx="684428" cy="801154"/>
            </a:xfrm>
            <a:custGeom>
              <a:avLst/>
              <a:gdLst/>
              <a:ahLst/>
              <a:cxnLst/>
              <a:rect l="l" t="t" r="r" b="b"/>
              <a:pathLst>
                <a:path w="21355" h="24997" extrusionOk="0">
                  <a:moveTo>
                    <a:pt x="2423" y="201"/>
                  </a:moveTo>
                  <a:cubicBezTo>
                    <a:pt x="2507" y="652"/>
                    <a:pt x="2891" y="3075"/>
                    <a:pt x="3426" y="6349"/>
                  </a:cubicBezTo>
                  <a:lnTo>
                    <a:pt x="1287" y="6349"/>
                  </a:lnTo>
                  <a:lnTo>
                    <a:pt x="251" y="201"/>
                  </a:lnTo>
                  <a:close/>
                  <a:moveTo>
                    <a:pt x="6968" y="201"/>
                  </a:moveTo>
                  <a:lnTo>
                    <a:pt x="7453" y="6349"/>
                  </a:lnTo>
                  <a:lnTo>
                    <a:pt x="3643" y="6349"/>
                  </a:lnTo>
                  <a:cubicBezTo>
                    <a:pt x="3509" y="5497"/>
                    <a:pt x="3376" y="4695"/>
                    <a:pt x="3259" y="3977"/>
                  </a:cubicBezTo>
                  <a:cubicBezTo>
                    <a:pt x="2858" y="1487"/>
                    <a:pt x="2707" y="552"/>
                    <a:pt x="2624" y="201"/>
                  </a:cubicBezTo>
                  <a:close/>
                  <a:moveTo>
                    <a:pt x="11128" y="201"/>
                  </a:moveTo>
                  <a:lnTo>
                    <a:pt x="11262" y="6349"/>
                  </a:lnTo>
                  <a:lnTo>
                    <a:pt x="7670" y="6349"/>
                  </a:lnTo>
                  <a:lnTo>
                    <a:pt x="7185" y="201"/>
                  </a:lnTo>
                  <a:close/>
                  <a:moveTo>
                    <a:pt x="15389" y="201"/>
                  </a:moveTo>
                  <a:lnTo>
                    <a:pt x="15189" y="6349"/>
                  </a:lnTo>
                  <a:lnTo>
                    <a:pt x="11479" y="6349"/>
                  </a:lnTo>
                  <a:lnTo>
                    <a:pt x="11346" y="201"/>
                  </a:lnTo>
                  <a:close/>
                  <a:moveTo>
                    <a:pt x="18547" y="201"/>
                  </a:moveTo>
                  <a:lnTo>
                    <a:pt x="18029" y="6349"/>
                  </a:lnTo>
                  <a:lnTo>
                    <a:pt x="15406" y="6349"/>
                  </a:lnTo>
                  <a:lnTo>
                    <a:pt x="15606" y="201"/>
                  </a:lnTo>
                  <a:close/>
                  <a:moveTo>
                    <a:pt x="21103" y="201"/>
                  </a:moveTo>
                  <a:lnTo>
                    <a:pt x="20385" y="6349"/>
                  </a:lnTo>
                  <a:lnTo>
                    <a:pt x="18230" y="6349"/>
                  </a:lnTo>
                  <a:lnTo>
                    <a:pt x="18764" y="201"/>
                  </a:lnTo>
                  <a:close/>
                  <a:moveTo>
                    <a:pt x="3676" y="7937"/>
                  </a:moveTo>
                  <a:cubicBezTo>
                    <a:pt x="3994" y="9975"/>
                    <a:pt x="4361" y="12264"/>
                    <a:pt x="4729" y="14553"/>
                  </a:cubicBezTo>
                  <a:lnTo>
                    <a:pt x="2657" y="14553"/>
                  </a:lnTo>
                  <a:lnTo>
                    <a:pt x="1538" y="7937"/>
                  </a:lnTo>
                  <a:close/>
                  <a:moveTo>
                    <a:pt x="7570" y="7937"/>
                  </a:moveTo>
                  <a:lnTo>
                    <a:pt x="8087" y="14553"/>
                  </a:lnTo>
                  <a:lnTo>
                    <a:pt x="4930" y="14553"/>
                  </a:lnTo>
                  <a:cubicBezTo>
                    <a:pt x="4829" y="13885"/>
                    <a:pt x="4729" y="13200"/>
                    <a:pt x="4612" y="12532"/>
                  </a:cubicBezTo>
                  <a:cubicBezTo>
                    <a:pt x="4361" y="10961"/>
                    <a:pt x="4128" y="9407"/>
                    <a:pt x="3894" y="7937"/>
                  </a:cubicBezTo>
                  <a:close/>
                  <a:moveTo>
                    <a:pt x="11312" y="7937"/>
                  </a:moveTo>
                  <a:lnTo>
                    <a:pt x="11463" y="14553"/>
                  </a:lnTo>
                  <a:lnTo>
                    <a:pt x="8305" y="14553"/>
                  </a:lnTo>
                  <a:lnTo>
                    <a:pt x="7787" y="7937"/>
                  </a:lnTo>
                  <a:close/>
                  <a:moveTo>
                    <a:pt x="15139" y="7937"/>
                  </a:moveTo>
                  <a:lnTo>
                    <a:pt x="14921" y="14553"/>
                  </a:lnTo>
                  <a:lnTo>
                    <a:pt x="11663" y="14553"/>
                  </a:lnTo>
                  <a:lnTo>
                    <a:pt x="11513" y="7937"/>
                  </a:lnTo>
                  <a:close/>
                  <a:moveTo>
                    <a:pt x="17895" y="7937"/>
                  </a:moveTo>
                  <a:lnTo>
                    <a:pt x="17327" y="14553"/>
                  </a:lnTo>
                  <a:lnTo>
                    <a:pt x="15122" y="14553"/>
                  </a:lnTo>
                  <a:lnTo>
                    <a:pt x="15356" y="7937"/>
                  </a:lnTo>
                  <a:close/>
                  <a:moveTo>
                    <a:pt x="20201" y="7937"/>
                  </a:moveTo>
                  <a:lnTo>
                    <a:pt x="19416" y="14553"/>
                  </a:lnTo>
                  <a:lnTo>
                    <a:pt x="17528" y="14553"/>
                  </a:lnTo>
                  <a:lnTo>
                    <a:pt x="18096" y="7937"/>
                  </a:lnTo>
                  <a:close/>
                  <a:moveTo>
                    <a:pt x="4980" y="16141"/>
                  </a:moveTo>
                  <a:cubicBezTo>
                    <a:pt x="5280" y="18146"/>
                    <a:pt x="5598" y="20101"/>
                    <a:pt x="5882" y="21905"/>
                  </a:cubicBezTo>
                  <a:lnTo>
                    <a:pt x="3894" y="21905"/>
                  </a:lnTo>
                  <a:lnTo>
                    <a:pt x="2925" y="16141"/>
                  </a:lnTo>
                  <a:close/>
                  <a:moveTo>
                    <a:pt x="8221" y="16141"/>
                  </a:moveTo>
                  <a:lnTo>
                    <a:pt x="8672" y="21905"/>
                  </a:lnTo>
                  <a:lnTo>
                    <a:pt x="6099" y="21905"/>
                  </a:lnTo>
                  <a:cubicBezTo>
                    <a:pt x="5849" y="20351"/>
                    <a:pt x="5531" y="18329"/>
                    <a:pt x="5180" y="16141"/>
                  </a:cubicBezTo>
                  <a:close/>
                  <a:moveTo>
                    <a:pt x="11496" y="16141"/>
                  </a:moveTo>
                  <a:lnTo>
                    <a:pt x="11630" y="21905"/>
                  </a:lnTo>
                  <a:lnTo>
                    <a:pt x="8873" y="21905"/>
                  </a:lnTo>
                  <a:lnTo>
                    <a:pt x="8422" y="16141"/>
                  </a:lnTo>
                  <a:close/>
                  <a:moveTo>
                    <a:pt x="14854" y="16141"/>
                  </a:moveTo>
                  <a:lnTo>
                    <a:pt x="14671" y="21905"/>
                  </a:lnTo>
                  <a:lnTo>
                    <a:pt x="11847" y="21905"/>
                  </a:lnTo>
                  <a:lnTo>
                    <a:pt x="11713" y="16141"/>
                  </a:lnTo>
                  <a:close/>
                  <a:moveTo>
                    <a:pt x="17177" y="16141"/>
                  </a:moveTo>
                  <a:lnTo>
                    <a:pt x="16692" y="21905"/>
                  </a:lnTo>
                  <a:lnTo>
                    <a:pt x="14888" y="21905"/>
                  </a:lnTo>
                  <a:lnTo>
                    <a:pt x="15072" y="16141"/>
                  </a:lnTo>
                  <a:close/>
                  <a:moveTo>
                    <a:pt x="19232" y="16141"/>
                  </a:moveTo>
                  <a:lnTo>
                    <a:pt x="18547" y="21905"/>
                  </a:lnTo>
                  <a:lnTo>
                    <a:pt x="16910" y="21905"/>
                  </a:lnTo>
                  <a:lnTo>
                    <a:pt x="17394" y="16141"/>
                  </a:lnTo>
                  <a:close/>
                  <a:moveTo>
                    <a:pt x="1" y="0"/>
                  </a:moveTo>
                  <a:lnTo>
                    <a:pt x="3844" y="22824"/>
                  </a:lnTo>
                  <a:cubicBezTo>
                    <a:pt x="4011" y="23793"/>
                    <a:pt x="4712" y="24595"/>
                    <a:pt x="5665" y="24862"/>
                  </a:cubicBezTo>
                  <a:cubicBezTo>
                    <a:pt x="5681" y="24862"/>
                    <a:pt x="5715" y="24879"/>
                    <a:pt x="5732" y="24879"/>
                  </a:cubicBezTo>
                  <a:cubicBezTo>
                    <a:pt x="5798" y="24896"/>
                    <a:pt x="5865" y="24913"/>
                    <a:pt x="5932" y="24929"/>
                  </a:cubicBezTo>
                  <a:cubicBezTo>
                    <a:pt x="6066" y="24963"/>
                    <a:pt x="6216" y="24979"/>
                    <a:pt x="6367" y="24979"/>
                  </a:cubicBezTo>
                  <a:cubicBezTo>
                    <a:pt x="6367" y="24979"/>
                    <a:pt x="6367" y="24996"/>
                    <a:pt x="6367" y="24996"/>
                  </a:cubicBezTo>
                  <a:lnTo>
                    <a:pt x="6467" y="24979"/>
                  </a:lnTo>
                  <a:lnTo>
                    <a:pt x="15991" y="24979"/>
                  </a:lnTo>
                  <a:cubicBezTo>
                    <a:pt x="16158" y="24979"/>
                    <a:pt x="16342" y="24963"/>
                    <a:pt x="16509" y="24929"/>
                  </a:cubicBezTo>
                  <a:cubicBezTo>
                    <a:pt x="17645" y="24762"/>
                    <a:pt x="18530" y="23843"/>
                    <a:pt x="18664" y="22707"/>
                  </a:cubicBezTo>
                  <a:lnTo>
                    <a:pt x="20519" y="6968"/>
                  </a:lnTo>
                  <a:lnTo>
                    <a:pt x="20602" y="6349"/>
                  </a:lnTo>
                  <a:lnTo>
                    <a:pt x="21337" y="117"/>
                  </a:lnTo>
                  <a:lnTo>
                    <a:pt x="21354"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4"/>
            <p:cNvSpPr/>
            <p:nvPr/>
          </p:nvSpPr>
          <p:spPr>
            <a:xfrm>
              <a:off x="5215435" y="1824654"/>
              <a:ext cx="1158896" cy="762598"/>
            </a:xfrm>
            <a:custGeom>
              <a:avLst/>
              <a:gdLst/>
              <a:ahLst/>
              <a:cxnLst/>
              <a:rect l="l" t="t" r="r" b="b"/>
              <a:pathLst>
                <a:path w="36159" h="23794" extrusionOk="0">
                  <a:moveTo>
                    <a:pt x="2474" y="1"/>
                  </a:moveTo>
                  <a:lnTo>
                    <a:pt x="1" y="23794"/>
                  </a:lnTo>
                  <a:lnTo>
                    <a:pt x="33401" y="23794"/>
                  </a:lnTo>
                  <a:lnTo>
                    <a:pt x="36158"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4"/>
            <p:cNvSpPr/>
            <p:nvPr/>
          </p:nvSpPr>
          <p:spPr>
            <a:xfrm>
              <a:off x="5161366" y="1824654"/>
              <a:ext cx="1158319" cy="762598"/>
            </a:xfrm>
            <a:custGeom>
              <a:avLst/>
              <a:gdLst/>
              <a:ahLst/>
              <a:cxnLst/>
              <a:rect l="l" t="t" r="r" b="b"/>
              <a:pathLst>
                <a:path w="36141" h="23794" extrusionOk="0">
                  <a:moveTo>
                    <a:pt x="2456" y="1"/>
                  </a:moveTo>
                  <a:lnTo>
                    <a:pt x="0" y="23794"/>
                  </a:lnTo>
                  <a:lnTo>
                    <a:pt x="33384" y="23794"/>
                  </a:lnTo>
                  <a:lnTo>
                    <a:pt x="36141"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4"/>
            <p:cNvSpPr/>
            <p:nvPr/>
          </p:nvSpPr>
          <p:spPr>
            <a:xfrm>
              <a:off x="5198320" y="1845006"/>
              <a:ext cx="1075310" cy="707440"/>
            </a:xfrm>
            <a:custGeom>
              <a:avLst/>
              <a:gdLst/>
              <a:ahLst/>
              <a:cxnLst/>
              <a:rect l="l" t="t" r="r" b="b"/>
              <a:pathLst>
                <a:path w="33551" h="22073" extrusionOk="0">
                  <a:moveTo>
                    <a:pt x="2306" y="1"/>
                  </a:moveTo>
                  <a:lnTo>
                    <a:pt x="0" y="22073"/>
                  </a:lnTo>
                  <a:lnTo>
                    <a:pt x="30995" y="22073"/>
                  </a:lnTo>
                  <a:lnTo>
                    <a:pt x="33551"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4"/>
            <p:cNvSpPr/>
            <p:nvPr/>
          </p:nvSpPr>
          <p:spPr>
            <a:xfrm>
              <a:off x="5305944" y="1959617"/>
              <a:ext cx="50895" cy="475013"/>
            </a:xfrm>
            <a:custGeom>
              <a:avLst/>
              <a:gdLst/>
              <a:ahLst/>
              <a:cxnLst/>
              <a:rect l="l" t="t" r="r" b="b"/>
              <a:pathLst>
                <a:path w="1588" h="14821" extrusionOk="0">
                  <a:moveTo>
                    <a:pt x="1538" y="0"/>
                  </a:moveTo>
                  <a:lnTo>
                    <a:pt x="1538" y="0"/>
                  </a:lnTo>
                  <a:cubicBezTo>
                    <a:pt x="1504" y="0"/>
                    <a:pt x="1120" y="3309"/>
                    <a:pt x="702" y="7402"/>
                  </a:cubicBezTo>
                  <a:cubicBezTo>
                    <a:pt x="292" y="11267"/>
                    <a:pt x="1" y="14446"/>
                    <a:pt x="12" y="14790"/>
                  </a:cubicBezTo>
                  <a:lnTo>
                    <a:pt x="12" y="14790"/>
                  </a:lnTo>
                  <a:cubicBezTo>
                    <a:pt x="94" y="14447"/>
                    <a:pt x="458" y="11283"/>
                    <a:pt x="853" y="7419"/>
                  </a:cubicBezTo>
                  <a:cubicBezTo>
                    <a:pt x="1270" y="3325"/>
                    <a:pt x="1588" y="0"/>
                    <a:pt x="1538" y="0"/>
                  </a:cubicBezTo>
                  <a:close/>
                  <a:moveTo>
                    <a:pt x="12" y="14790"/>
                  </a:moveTo>
                  <a:cubicBezTo>
                    <a:pt x="7" y="14810"/>
                    <a:pt x="3" y="14821"/>
                    <a:pt x="1" y="14821"/>
                  </a:cubicBezTo>
                  <a:lnTo>
                    <a:pt x="17" y="14821"/>
                  </a:lnTo>
                  <a:cubicBezTo>
                    <a:pt x="14" y="14821"/>
                    <a:pt x="13" y="14810"/>
                    <a:pt x="12" y="1479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4"/>
            <p:cNvSpPr/>
            <p:nvPr/>
          </p:nvSpPr>
          <p:spPr>
            <a:xfrm>
              <a:off x="5387351" y="1981026"/>
              <a:ext cx="99643" cy="4872"/>
            </a:xfrm>
            <a:custGeom>
              <a:avLst/>
              <a:gdLst/>
              <a:ahLst/>
              <a:cxnLst/>
              <a:rect l="l" t="t" r="r" b="b"/>
              <a:pathLst>
                <a:path w="3109" h="152" extrusionOk="0">
                  <a:moveTo>
                    <a:pt x="1554" y="1"/>
                  </a:moveTo>
                  <a:cubicBezTo>
                    <a:pt x="702" y="1"/>
                    <a:pt x="0" y="34"/>
                    <a:pt x="0" y="68"/>
                  </a:cubicBezTo>
                  <a:cubicBezTo>
                    <a:pt x="0" y="118"/>
                    <a:pt x="702" y="151"/>
                    <a:pt x="1554" y="151"/>
                  </a:cubicBezTo>
                  <a:cubicBezTo>
                    <a:pt x="2423" y="151"/>
                    <a:pt x="3108" y="118"/>
                    <a:pt x="3108" y="68"/>
                  </a:cubicBezTo>
                  <a:cubicBezTo>
                    <a:pt x="3108" y="34"/>
                    <a:pt x="2423" y="1"/>
                    <a:pt x="15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4"/>
            <p:cNvSpPr/>
            <p:nvPr/>
          </p:nvSpPr>
          <p:spPr>
            <a:xfrm>
              <a:off x="5514269" y="1981026"/>
              <a:ext cx="396843" cy="4872"/>
            </a:xfrm>
            <a:custGeom>
              <a:avLst/>
              <a:gdLst/>
              <a:ahLst/>
              <a:cxnLst/>
              <a:rect l="l" t="t" r="r" b="b"/>
              <a:pathLst>
                <a:path w="12382" h="152" extrusionOk="0">
                  <a:moveTo>
                    <a:pt x="6199" y="1"/>
                  </a:moveTo>
                  <a:cubicBezTo>
                    <a:pt x="2774" y="1"/>
                    <a:pt x="0" y="34"/>
                    <a:pt x="0" y="68"/>
                  </a:cubicBezTo>
                  <a:cubicBezTo>
                    <a:pt x="0" y="118"/>
                    <a:pt x="2774" y="151"/>
                    <a:pt x="6199" y="151"/>
                  </a:cubicBezTo>
                  <a:cubicBezTo>
                    <a:pt x="9608" y="151"/>
                    <a:pt x="12381" y="118"/>
                    <a:pt x="12381" y="68"/>
                  </a:cubicBezTo>
                  <a:cubicBezTo>
                    <a:pt x="12381" y="34"/>
                    <a:pt x="9608"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4"/>
            <p:cNvSpPr/>
            <p:nvPr/>
          </p:nvSpPr>
          <p:spPr>
            <a:xfrm>
              <a:off x="5375556" y="2232202"/>
              <a:ext cx="99643" cy="4840"/>
            </a:xfrm>
            <a:custGeom>
              <a:avLst/>
              <a:gdLst/>
              <a:ahLst/>
              <a:cxnLst/>
              <a:rect l="l" t="t" r="r" b="b"/>
              <a:pathLst>
                <a:path w="3109" h="151" extrusionOk="0">
                  <a:moveTo>
                    <a:pt x="1555" y="0"/>
                  </a:moveTo>
                  <a:cubicBezTo>
                    <a:pt x="702" y="0"/>
                    <a:pt x="1" y="33"/>
                    <a:pt x="1" y="84"/>
                  </a:cubicBezTo>
                  <a:cubicBezTo>
                    <a:pt x="1" y="117"/>
                    <a:pt x="702" y="150"/>
                    <a:pt x="1555" y="150"/>
                  </a:cubicBezTo>
                  <a:cubicBezTo>
                    <a:pt x="2423" y="150"/>
                    <a:pt x="3108" y="117"/>
                    <a:pt x="3108" y="84"/>
                  </a:cubicBezTo>
                  <a:cubicBezTo>
                    <a:pt x="3108" y="33"/>
                    <a:pt x="2423" y="0"/>
                    <a:pt x="155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4"/>
            <p:cNvSpPr/>
            <p:nvPr/>
          </p:nvSpPr>
          <p:spPr>
            <a:xfrm>
              <a:off x="5502474" y="2232202"/>
              <a:ext cx="397388" cy="4840"/>
            </a:xfrm>
            <a:custGeom>
              <a:avLst/>
              <a:gdLst/>
              <a:ahLst/>
              <a:cxnLst/>
              <a:rect l="l" t="t" r="r" b="b"/>
              <a:pathLst>
                <a:path w="12399" h="151" extrusionOk="0">
                  <a:moveTo>
                    <a:pt x="6199" y="0"/>
                  </a:moveTo>
                  <a:cubicBezTo>
                    <a:pt x="2774" y="0"/>
                    <a:pt x="1" y="33"/>
                    <a:pt x="1" y="84"/>
                  </a:cubicBezTo>
                  <a:cubicBezTo>
                    <a:pt x="1" y="117"/>
                    <a:pt x="2774" y="150"/>
                    <a:pt x="6199" y="150"/>
                  </a:cubicBezTo>
                  <a:cubicBezTo>
                    <a:pt x="9608" y="150"/>
                    <a:pt x="12398" y="117"/>
                    <a:pt x="12398" y="84"/>
                  </a:cubicBezTo>
                  <a:cubicBezTo>
                    <a:pt x="12398" y="33"/>
                    <a:pt x="9625" y="0"/>
                    <a:pt x="619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4"/>
            <p:cNvSpPr/>
            <p:nvPr/>
          </p:nvSpPr>
          <p:spPr>
            <a:xfrm>
              <a:off x="5366999" y="2348383"/>
              <a:ext cx="397388" cy="4872"/>
            </a:xfrm>
            <a:custGeom>
              <a:avLst/>
              <a:gdLst/>
              <a:ahLst/>
              <a:cxnLst/>
              <a:rect l="l" t="t" r="r" b="b"/>
              <a:pathLst>
                <a:path w="12399" h="152" extrusionOk="0">
                  <a:moveTo>
                    <a:pt x="6199" y="1"/>
                  </a:moveTo>
                  <a:cubicBezTo>
                    <a:pt x="2774" y="1"/>
                    <a:pt x="0" y="34"/>
                    <a:pt x="0" y="68"/>
                  </a:cubicBezTo>
                  <a:cubicBezTo>
                    <a:pt x="0" y="118"/>
                    <a:pt x="2774" y="151"/>
                    <a:pt x="6199" y="151"/>
                  </a:cubicBezTo>
                  <a:cubicBezTo>
                    <a:pt x="9624" y="151"/>
                    <a:pt x="12398" y="118"/>
                    <a:pt x="12398" y="68"/>
                  </a:cubicBezTo>
                  <a:cubicBezTo>
                    <a:pt x="12398" y="34"/>
                    <a:pt x="9624"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4"/>
            <p:cNvSpPr/>
            <p:nvPr/>
          </p:nvSpPr>
          <p:spPr>
            <a:xfrm>
              <a:off x="5390556" y="2051728"/>
              <a:ext cx="140347" cy="4840"/>
            </a:xfrm>
            <a:custGeom>
              <a:avLst/>
              <a:gdLst/>
              <a:ahLst/>
              <a:cxnLst/>
              <a:rect l="l" t="t" r="r" b="b"/>
              <a:pathLst>
                <a:path w="4379" h="151" extrusionOk="0">
                  <a:moveTo>
                    <a:pt x="2189" y="0"/>
                  </a:moveTo>
                  <a:cubicBezTo>
                    <a:pt x="986" y="0"/>
                    <a:pt x="0" y="34"/>
                    <a:pt x="0" y="84"/>
                  </a:cubicBezTo>
                  <a:cubicBezTo>
                    <a:pt x="0" y="117"/>
                    <a:pt x="986" y="151"/>
                    <a:pt x="2189" y="151"/>
                  </a:cubicBezTo>
                  <a:cubicBezTo>
                    <a:pt x="3409" y="151"/>
                    <a:pt x="4378" y="117"/>
                    <a:pt x="4378" y="84"/>
                  </a:cubicBezTo>
                  <a:cubicBezTo>
                    <a:pt x="4378"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4"/>
            <p:cNvSpPr/>
            <p:nvPr/>
          </p:nvSpPr>
          <p:spPr>
            <a:xfrm>
              <a:off x="5387351" y="2155602"/>
              <a:ext cx="140315" cy="5384"/>
            </a:xfrm>
            <a:custGeom>
              <a:avLst/>
              <a:gdLst/>
              <a:ahLst/>
              <a:cxnLst/>
              <a:rect l="l" t="t" r="r" b="b"/>
              <a:pathLst>
                <a:path w="4378" h="168" extrusionOk="0">
                  <a:moveTo>
                    <a:pt x="2189" y="1"/>
                  </a:moveTo>
                  <a:cubicBezTo>
                    <a:pt x="969" y="1"/>
                    <a:pt x="0" y="51"/>
                    <a:pt x="0" y="84"/>
                  </a:cubicBezTo>
                  <a:cubicBezTo>
                    <a:pt x="0" y="134"/>
                    <a:pt x="969" y="168"/>
                    <a:pt x="2189" y="168"/>
                  </a:cubicBezTo>
                  <a:cubicBezTo>
                    <a:pt x="3392" y="168"/>
                    <a:pt x="4378" y="134"/>
                    <a:pt x="4378" y="84"/>
                  </a:cubicBezTo>
                  <a:cubicBezTo>
                    <a:pt x="4378" y="51"/>
                    <a:pt x="3392" y="1"/>
                    <a:pt x="218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4"/>
            <p:cNvSpPr/>
            <p:nvPr/>
          </p:nvSpPr>
          <p:spPr>
            <a:xfrm>
              <a:off x="5505679" y="2304475"/>
              <a:ext cx="140347" cy="5384"/>
            </a:xfrm>
            <a:custGeom>
              <a:avLst/>
              <a:gdLst/>
              <a:ahLst/>
              <a:cxnLst/>
              <a:rect l="l" t="t" r="r" b="b"/>
              <a:pathLst>
                <a:path w="4379" h="168" extrusionOk="0">
                  <a:moveTo>
                    <a:pt x="2190" y="1"/>
                  </a:moveTo>
                  <a:cubicBezTo>
                    <a:pt x="987" y="1"/>
                    <a:pt x="1" y="34"/>
                    <a:pt x="1" y="84"/>
                  </a:cubicBezTo>
                  <a:cubicBezTo>
                    <a:pt x="1" y="118"/>
                    <a:pt x="987" y="168"/>
                    <a:pt x="2190" y="168"/>
                  </a:cubicBezTo>
                  <a:cubicBezTo>
                    <a:pt x="3393" y="168"/>
                    <a:pt x="4378" y="118"/>
                    <a:pt x="4378" y="84"/>
                  </a:cubicBezTo>
                  <a:cubicBezTo>
                    <a:pt x="4378" y="34"/>
                    <a:pt x="3393" y="1"/>
                    <a:pt x="21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4"/>
            <p:cNvSpPr/>
            <p:nvPr/>
          </p:nvSpPr>
          <p:spPr>
            <a:xfrm>
              <a:off x="5682948" y="2051728"/>
              <a:ext cx="358287" cy="4840"/>
            </a:xfrm>
            <a:custGeom>
              <a:avLst/>
              <a:gdLst/>
              <a:ahLst/>
              <a:cxnLst/>
              <a:rect l="l" t="t" r="r" b="b"/>
              <a:pathLst>
                <a:path w="11179" h="151" extrusionOk="0">
                  <a:moveTo>
                    <a:pt x="5598" y="0"/>
                  </a:moveTo>
                  <a:cubicBezTo>
                    <a:pt x="2507" y="0"/>
                    <a:pt x="0" y="34"/>
                    <a:pt x="0" y="84"/>
                  </a:cubicBezTo>
                  <a:cubicBezTo>
                    <a:pt x="0" y="117"/>
                    <a:pt x="2507" y="151"/>
                    <a:pt x="5598" y="151"/>
                  </a:cubicBezTo>
                  <a:cubicBezTo>
                    <a:pt x="8689" y="151"/>
                    <a:pt x="11178" y="117"/>
                    <a:pt x="11178" y="84"/>
                  </a:cubicBezTo>
                  <a:cubicBezTo>
                    <a:pt x="11178" y="34"/>
                    <a:pt x="8689"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4"/>
            <p:cNvSpPr/>
            <p:nvPr/>
          </p:nvSpPr>
          <p:spPr>
            <a:xfrm>
              <a:off x="5572632" y="2162044"/>
              <a:ext cx="358287" cy="4840"/>
            </a:xfrm>
            <a:custGeom>
              <a:avLst/>
              <a:gdLst/>
              <a:ahLst/>
              <a:cxnLst/>
              <a:rect l="l" t="t" r="r" b="b"/>
              <a:pathLst>
                <a:path w="11179" h="151" extrusionOk="0">
                  <a:moveTo>
                    <a:pt x="5581" y="0"/>
                  </a:moveTo>
                  <a:cubicBezTo>
                    <a:pt x="2490" y="0"/>
                    <a:pt x="0" y="34"/>
                    <a:pt x="0" y="67"/>
                  </a:cubicBezTo>
                  <a:cubicBezTo>
                    <a:pt x="0" y="117"/>
                    <a:pt x="2490" y="151"/>
                    <a:pt x="5581" y="151"/>
                  </a:cubicBezTo>
                  <a:cubicBezTo>
                    <a:pt x="8672" y="151"/>
                    <a:pt x="11178" y="117"/>
                    <a:pt x="11178" y="67"/>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4"/>
            <p:cNvSpPr/>
            <p:nvPr/>
          </p:nvSpPr>
          <p:spPr>
            <a:xfrm>
              <a:off x="5695800" y="2304475"/>
              <a:ext cx="358287" cy="5384"/>
            </a:xfrm>
            <a:custGeom>
              <a:avLst/>
              <a:gdLst/>
              <a:ahLst/>
              <a:cxnLst/>
              <a:rect l="l" t="t" r="r" b="b"/>
              <a:pathLst>
                <a:path w="11179" h="168" extrusionOk="0">
                  <a:moveTo>
                    <a:pt x="5581" y="1"/>
                  </a:moveTo>
                  <a:cubicBezTo>
                    <a:pt x="2507" y="1"/>
                    <a:pt x="0" y="34"/>
                    <a:pt x="0" y="84"/>
                  </a:cubicBezTo>
                  <a:cubicBezTo>
                    <a:pt x="0" y="118"/>
                    <a:pt x="2507" y="168"/>
                    <a:pt x="5581" y="168"/>
                  </a:cubicBezTo>
                  <a:cubicBezTo>
                    <a:pt x="8672" y="168"/>
                    <a:pt x="11178" y="118"/>
                    <a:pt x="11178" y="84"/>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4"/>
            <p:cNvSpPr/>
            <p:nvPr/>
          </p:nvSpPr>
          <p:spPr>
            <a:xfrm>
              <a:off x="5368602" y="2431938"/>
              <a:ext cx="358287" cy="5384"/>
            </a:xfrm>
            <a:custGeom>
              <a:avLst/>
              <a:gdLst/>
              <a:ahLst/>
              <a:cxnLst/>
              <a:rect l="l" t="t" r="r" b="b"/>
              <a:pathLst>
                <a:path w="11179" h="168" extrusionOk="0">
                  <a:moveTo>
                    <a:pt x="5581" y="0"/>
                  </a:moveTo>
                  <a:cubicBezTo>
                    <a:pt x="2507" y="0"/>
                    <a:pt x="0" y="34"/>
                    <a:pt x="0" y="84"/>
                  </a:cubicBezTo>
                  <a:cubicBezTo>
                    <a:pt x="0" y="134"/>
                    <a:pt x="2507" y="167"/>
                    <a:pt x="5581" y="167"/>
                  </a:cubicBezTo>
                  <a:cubicBezTo>
                    <a:pt x="8672" y="167"/>
                    <a:pt x="11178" y="134"/>
                    <a:pt x="11178" y="84"/>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4"/>
            <p:cNvSpPr/>
            <p:nvPr/>
          </p:nvSpPr>
          <p:spPr>
            <a:xfrm>
              <a:off x="5764868" y="2431938"/>
              <a:ext cx="358287" cy="5384"/>
            </a:xfrm>
            <a:custGeom>
              <a:avLst/>
              <a:gdLst/>
              <a:ahLst/>
              <a:cxnLst/>
              <a:rect l="l" t="t" r="r" b="b"/>
              <a:pathLst>
                <a:path w="11179" h="168" extrusionOk="0">
                  <a:moveTo>
                    <a:pt x="5598" y="0"/>
                  </a:moveTo>
                  <a:cubicBezTo>
                    <a:pt x="2507" y="0"/>
                    <a:pt x="1" y="34"/>
                    <a:pt x="1" y="84"/>
                  </a:cubicBezTo>
                  <a:cubicBezTo>
                    <a:pt x="1" y="134"/>
                    <a:pt x="2507" y="167"/>
                    <a:pt x="5598" y="167"/>
                  </a:cubicBezTo>
                  <a:cubicBezTo>
                    <a:pt x="8673" y="167"/>
                    <a:pt x="11179" y="134"/>
                    <a:pt x="11179" y="84"/>
                  </a:cubicBezTo>
                  <a:cubicBezTo>
                    <a:pt x="11179" y="34"/>
                    <a:pt x="8673"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4"/>
            <p:cNvSpPr/>
            <p:nvPr/>
          </p:nvSpPr>
          <p:spPr>
            <a:xfrm>
              <a:off x="5368602" y="2473699"/>
              <a:ext cx="358287" cy="4840"/>
            </a:xfrm>
            <a:custGeom>
              <a:avLst/>
              <a:gdLst/>
              <a:ahLst/>
              <a:cxnLst/>
              <a:rect l="l" t="t" r="r" b="b"/>
              <a:pathLst>
                <a:path w="11179" h="151" extrusionOk="0">
                  <a:moveTo>
                    <a:pt x="5581" y="1"/>
                  </a:moveTo>
                  <a:cubicBezTo>
                    <a:pt x="2490" y="1"/>
                    <a:pt x="0" y="34"/>
                    <a:pt x="0" y="67"/>
                  </a:cubicBezTo>
                  <a:cubicBezTo>
                    <a:pt x="0" y="118"/>
                    <a:pt x="2507" y="151"/>
                    <a:pt x="5581" y="151"/>
                  </a:cubicBezTo>
                  <a:cubicBezTo>
                    <a:pt x="8672" y="151"/>
                    <a:pt x="11178" y="118"/>
                    <a:pt x="11178" y="67"/>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4"/>
            <p:cNvSpPr/>
            <p:nvPr/>
          </p:nvSpPr>
          <p:spPr>
            <a:xfrm>
              <a:off x="5385748" y="2081695"/>
              <a:ext cx="358800" cy="4872"/>
            </a:xfrm>
            <a:custGeom>
              <a:avLst/>
              <a:gdLst/>
              <a:ahLst/>
              <a:cxnLst/>
              <a:rect l="l" t="t" r="r" b="b"/>
              <a:pathLst>
                <a:path w="11195" h="152" extrusionOk="0">
                  <a:moveTo>
                    <a:pt x="5597" y="1"/>
                  </a:moveTo>
                  <a:cubicBezTo>
                    <a:pt x="2506" y="1"/>
                    <a:pt x="0" y="34"/>
                    <a:pt x="0" y="84"/>
                  </a:cubicBezTo>
                  <a:cubicBezTo>
                    <a:pt x="0" y="118"/>
                    <a:pt x="2506" y="151"/>
                    <a:pt x="5597" y="151"/>
                  </a:cubicBezTo>
                  <a:cubicBezTo>
                    <a:pt x="8689" y="151"/>
                    <a:pt x="11195" y="118"/>
                    <a:pt x="11195" y="84"/>
                  </a:cubicBezTo>
                  <a:cubicBezTo>
                    <a:pt x="11195" y="34"/>
                    <a:pt x="8689" y="1"/>
                    <a:pt x="559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4"/>
            <p:cNvSpPr/>
            <p:nvPr/>
          </p:nvSpPr>
          <p:spPr>
            <a:xfrm>
              <a:off x="5556575" y="2052241"/>
              <a:ext cx="92144" cy="4872"/>
            </a:xfrm>
            <a:custGeom>
              <a:avLst/>
              <a:gdLst/>
              <a:ahLst/>
              <a:cxnLst/>
              <a:rect l="l" t="t" r="r" b="b"/>
              <a:pathLst>
                <a:path w="2875" h="152" extrusionOk="0">
                  <a:moveTo>
                    <a:pt x="1437" y="1"/>
                  </a:moveTo>
                  <a:cubicBezTo>
                    <a:pt x="635" y="1"/>
                    <a:pt x="0" y="34"/>
                    <a:pt x="0" y="85"/>
                  </a:cubicBezTo>
                  <a:cubicBezTo>
                    <a:pt x="0" y="118"/>
                    <a:pt x="635" y="151"/>
                    <a:pt x="1437" y="151"/>
                  </a:cubicBezTo>
                  <a:cubicBezTo>
                    <a:pt x="2222" y="151"/>
                    <a:pt x="2874" y="118"/>
                    <a:pt x="2874" y="85"/>
                  </a:cubicBezTo>
                  <a:cubicBezTo>
                    <a:pt x="2874" y="34"/>
                    <a:pt x="2222"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4"/>
            <p:cNvSpPr/>
            <p:nvPr/>
          </p:nvSpPr>
          <p:spPr>
            <a:xfrm>
              <a:off x="5371262" y="2266463"/>
              <a:ext cx="92144" cy="4840"/>
            </a:xfrm>
            <a:custGeom>
              <a:avLst/>
              <a:gdLst/>
              <a:ahLst/>
              <a:cxnLst/>
              <a:rect l="l" t="t" r="r" b="b"/>
              <a:pathLst>
                <a:path w="2875" h="151" extrusionOk="0">
                  <a:moveTo>
                    <a:pt x="1438" y="0"/>
                  </a:moveTo>
                  <a:cubicBezTo>
                    <a:pt x="636" y="0"/>
                    <a:pt x="1" y="34"/>
                    <a:pt x="1" y="84"/>
                  </a:cubicBezTo>
                  <a:cubicBezTo>
                    <a:pt x="1" y="117"/>
                    <a:pt x="636" y="151"/>
                    <a:pt x="1438" y="151"/>
                  </a:cubicBezTo>
                  <a:cubicBezTo>
                    <a:pt x="2240" y="151"/>
                    <a:pt x="2875" y="117"/>
                    <a:pt x="2875" y="84"/>
                  </a:cubicBezTo>
                  <a:cubicBezTo>
                    <a:pt x="2875" y="34"/>
                    <a:pt x="2240" y="0"/>
                    <a:pt x="143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4"/>
            <p:cNvSpPr/>
            <p:nvPr/>
          </p:nvSpPr>
          <p:spPr>
            <a:xfrm>
              <a:off x="5369146" y="2304475"/>
              <a:ext cx="92144" cy="5384"/>
            </a:xfrm>
            <a:custGeom>
              <a:avLst/>
              <a:gdLst/>
              <a:ahLst/>
              <a:cxnLst/>
              <a:rect l="l" t="t" r="r" b="b"/>
              <a:pathLst>
                <a:path w="2875" h="168" extrusionOk="0">
                  <a:moveTo>
                    <a:pt x="1437" y="1"/>
                  </a:moveTo>
                  <a:cubicBezTo>
                    <a:pt x="635" y="1"/>
                    <a:pt x="0" y="34"/>
                    <a:pt x="0" y="84"/>
                  </a:cubicBezTo>
                  <a:cubicBezTo>
                    <a:pt x="0" y="118"/>
                    <a:pt x="635" y="168"/>
                    <a:pt x="1437" y="168"/>
                  </a:cubicBezTo>
                  <a:cubicBezTo>
                    <a:pt x="2239" y="168"/>
                    <a:pt x="2874" y="118"/>
                    <a:pt x="2874" y="84"/>
                  </a:cubicBezTo>
                  <a:cubicBezTo>
                    <a:pt x="2874"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4"/>
            <p:cNvSpPr/>
            <p:nvPr/>
          </p:nvSpPr>
          <p:spPr>
            <a:xfrm>
              <a:off x="5263638" y="1917856"/>
              <a:ext cx="997684" cy="5384"/>
            </a:xfrm>
            <a:custGeom>
              <a:avLst/>
              <a:gdLst/>
              <a:ahLst/>
              <a:cxnLst/>
              <a:rect l="l" t="t" r="r" b="b"/>
              <a:pathLst>
                <a:path w="31129" h="168" extrusionOk="0">
                  <a:moveTo>
                    <a:pt x="15556" y="0"/>
                  </a:moveTo>
                  <a:cubicBezTo>
                    <a:pt x="6968" y="0"/>
                    <a:pt x="1" y="50"/>
                    <a:pt x="1" y="84"/>
                  </a:cubicBezTo>
                  <a:cubicBezTo>
                    <a:pt x="1" y="134"/>
                    <a:pt x="6968" y="167"/>
                    <a:pt x="15556" y="167"/>
                  </a:cubicBezTo>
                  <a:cubicBezTo>
                    <a:pt x="24161" y="167"/>
                    <a:pt x="31129" y="134"/>
                    <a:pt x="31129" y="84"/>
                  </a:cubicBezTo>
                  <a:cubicBezTo>
                    <a:pt x="31129" y="50"/>
                    <a:pt x="24161" y="0"/>
                    <a:pt x="1555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4"/>
            <p:cNvSpPr/>
            <p:nvPr/>
          </p:nvSpPr>
          <p:spPr>
            <a:xfrm>
              <a:off x="5315046" y="1875005"/>
              <a:ext cx="27339" cy="23877"/>
            </a:xfrm>
            <a:custGeom>
              <a:avLst/>
              <a:gdLst/>
              <a:ahLst/>
              <a:cxnLst/>
              <a:rect l="l" t="t" r="r" b="b"/>
              <a:pathLst>
                <a:path w="853" h="745" extrusionOk="0">
                  <a:moveTo>
                    <a:pt x="485" y="0"/>
                  </a:moveTo>
                  <a:cubicBezTo>
                    <a:pt x="168" y="0"/>
                    <a:pt x="1" y="401"/>
                    <a:pt x="235" y="635"/>
                  </a:cubicBezTo>
                  <a:cubicBezTo>
                    <a:pt x="310" y="711"/>
                    <a:pt x="401" y="744"/>
                    <a:pt x="489" y="744"/>
                  </a:cubicBezTo>
                  <a:cubicBezTo>
                    <a:pt x="676"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4"/>
            <p:cNvSpPr/>
            <p:nvPr/>
          </p:nvSpPr>
          <p:spPr>
            <a:xfrm>
              <a:off x="5365909" y="1875005"/>
              <a:ext cx="27371" cy="23877"/>
            </a:xfrm>
            <a:custGeom>
              <a:avLst/>
              <a:gdLst/>
              <a:ahLst/>
              <a:cxnLst/>
              <a:rect l="l" t="t" r="r" b="b"/>
              <a:pathLst>
                <a:path w="854" h="745" extrusionOk="0">
                  <a:moveTo>
                    <a:pt x="485" y="0"/>
                  </a:moveTo>
                  <a:cubicBezTo>
                    <a:pt x="151" y="0"/>
                    <a:pt x="1" y="401"/>
                    <a:pt x="218" y="635"/>
                  </a:cubicBezTo>
                  <a:cubicBezTo>
                    <a:pt x="293" y="711"/>
                    <a:pt x="386" y="744"/>
                    <a:pt x="477" y="744"/>
                  </a:cubicBezTo>
                  <a:cubicBezTo>
                    <a:pt x="669"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4"/>
            <p:cNvSpPr/>
            <p:nvPr/>
          </p:nvSpPr>
          <p:spPr>
            <a:xfrm>
              <a:off x="5416260" y="1875005"/>
              <a:ext cx="27883" cy="23877"/>
            </a:xfrm>
            <a:custGeom>
              <a:avLst/>
              <a:gdLst/>
              <a:ahLst/>
              <a:cxnLst/>
              <a:rect l="l" t="t" r="r" b="b"/>
              <a:pathLst>
                <a:path w="870" h="745" extrusionOk="0">
                  <a:moveTo>
                    <a:pt x="502" y="0"/>
                  </a:moveTo>
                  <a:cubicBezTo>
                    <a:pt x="168" y="0"/>
                    <a:pt x="1" y="401"/>
                    <a:pt x="234" y="635"/>
                  </a:cubicBezTo>
                  <a:cubicBezTo>
                    <a:pt x="310" y="711"/>
                    <a:pt x="402" y="744"/>
                    <a:pt x="493" y="744"/>
                  </a:cubicBezTo>
                  <a:cubicBezTo>
                    <a:pt x="685" y="744"/>
                    <a:pt x="869" y="595"/>
                    <a:pt x="869" y="368"/>
                  </a:cubicBezTo>
                  <a:cubicBezTo>
                    <a:pt x="869" y="168"/>
                    <a:pt x="702"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4"/>
            <p:cNvSpPr/>
            <p:nvPr/>
          </p:nvSpPr>
          <p:spPr>
            <a:xfrm>
              <a:off x="6565990" y="1808052"/>
              <a:ext cx="1218862" cy="802244"/>
            </a:xfrm>
            <a:custGeom>
              <a:avLst/>
              <a:gdLst/>
              <a:ahLst/>
              <a:cxnLst/>
              <a:rect l="l" t="t" r="r" b="b"/>
              <a:pathLst>
                <a:path w="38030" h="25031" extrusionOk="0">
                  <a:moveTo>
                    <a:pt x="2607" y="1"/>
                  </a:moveTo>
                  <a:lnTo>
                    <a:pt x="1" y="25030"/>
                  </a:lnTo>
                  <a:lnTo>
                    <a:pt x="35139" y="25030"/>
                  </a:lnTo>
                  <a:lnTo>
                    <a:pt x="3803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4"/>
            <p:cNvSpPr/>
            <p:nvPr/>
          </p:nvSpPr>
          <p:spPr>
            <a:xfrm>
              <a:off x="6508684" y="1808052"/>
              <a:ext cx="1218862" cy="802244"/>
            </a:xfrm>
            <a:custGeom>
              <a:avLst/>
              <a:gdLst/>
              <a:ahLst/>
              <a:cxnLst/>
              <a:rect l="l" t="t" r="r" b="b"/>
              <a:pathLst>
                <a:path w="38030" h="25031" extrusionOk="0">
                  <a:moveTo>
                    <a:pt x="2608" y="1"/>
                  </a:moveTo>
                  <a:lnTo>
                    <a:pt x="1" y="25030"/>
                  </a:lnTo>
                  <a:lnTo>
                    <a:pt x="35139" y="25030"/>
                  </a:lnTo>
                  <a:lnTo>
                    <a:pt x="3803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4"/>
            <p:cNvSpPr/>
            <p:nvPr/>
          </p:nvSpPr>
          <p:spPr>
            <a:xfrm>
              <a:off x="6548330" y="1829494"/>
              <a:ext cx="1131012" cy="744393"/>
            </a:xfrm>
            <a:custGeom>
              <a:avLst/>
              <a:gdLst/>
              <a:ahLst/>
              <a:cxnLst/>
              <a:rect l="l" t="t" r="r" b="b"/>
              <a:pathLst>
                <a:path w="35289" h="23226" extrusionOk="0">
                  <a:moveTo>
                    <a:pt x="2406" y="0"/>
                  </a:moveTo>
                  <a:lnTo>
                    <a:pt x="0" y="23225"/>
                  </a:lnTo>
                  <a:lnTo>
                    <a:pt x="32599" y="23225"/>
                  </a:lnTo>
                  <a:lnTo>
                    <a:pt x="35289"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4"/>
            <p:cNvSpPr/>
            <p:nvPr/>
          </p:nvSpPr>
          <p:spPr>
            <a:xfrm>
              <a:off x="6660794" y="1938720"/>
              <a:ext cx="54100" cy="499660"/>
            </a:xfrm>
            <a:custGeom>
              <a:avLst/>
              <a:gdLst/>
              <a:ahLst/>
              <a:cxnLst/>
              <a:rect l="l" t="t" r="r" b="b"/>
              <a:pathLst>
                <a:path w="1688" h="15590" extrusionOk="0">
                  <a:moveTo>
                    <a:pt x="1654" y="1"/>
                  </a:moveTo>
                  <a:lnTo>
                    <a:pt x="1654" y="1"/>
                  </a:lnTo>
                  <a:cubicBezTo>
                    <a:pt x="1604" y="1"/>
                    <a:pt x="1220" y="3493"/>
                    <a:pt x="769" y="7787"/>
                  </a:cubicBezTo>
                  <a:cubicBezTo>
                    <a:pt x="318" y="12098"/>
                    <a:pt x="0" y="15590"/>
                    <a:pt x="50" y="15590"/>
                  </a:cubicBezTo>
                  <a:cubicBezTo>
                    <a:pt x="50" y="15590"/>
                    <a:pt x="51" y="15590"/>
                    <a:pt x="51" y="15590"/>
                  </a:cubicBezTo>
                  <a:cubicBezTo>
                    <a:pt x="86" y="15590"/>
                    <a:pt x="486" y="12104"/>
                    <a:pt x="919" y="7804"/>
                  </a:cubicBezTo>
                  <a:cubicBezTo>
                    <a:pt x="1370" y="3510"/>
                    <a:pt x="1688" y="17"/>
                    <a:pt x="16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4"/>
            <p:cNvSpPr/>
            <p:nvPr/>
          </p:nvSpPr>
          <p:spPr>
            <a:xfrm>
              <a:off x="6747553" y="1961219"/>
              <a:ext cx="104964" cy="5384"/>
            </a:xfrm>
            <a:custGeom>
              <a:avLst/>
              <a:gdLst/>
              <a:ahLst/>
              <a:cxnLst/>
              <a:rect l="l" t="t" r="r" b="b"/>
              <a:pathLst>
                <a:path w="3275" h="168" extrusionOk="0">
                  <a:moveTo>
                    <a:pt x="1637" y="1"/>
                  </a:moveTo>
                  <a:cubicBezTo>
                    <a:pt x="735" y="1"/>
                    <a:pt x="0" y="34"/>
                    <a:pt x="0" y="84"/>
                  </a:cubicBezTo>
                  <a:cubicBezTo>
                    <a:pt x="0" y="117"/>
                    <a:pt x="735" y="168"/>
                    <a:pt x="1637" y="168"/>
                  </a:cubicBezTo>
                  <a:cubicBezTo>
                    <a:pt x="2540" y="168"/>
                    <a:pt x="3275" y="117"/>
                    <a:pt x="3275" y="84"/>
                  </a:cubicBezTo>
                  <a:cubicBezTo>
                    <a:pt x="3275" y="34"/>
                    <a:pt x="2540" y="1"/>
                    <a:pt x="16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4"/>
            <p:cNvSpPr/>
            <p:nvPr/>
          </p:nvSpPr>
          <p:spPr>
            <a:xfrm>
              <a:off x="6880881" y="1961219"/>
              <a:ext cx="417740" cy="5384"/>
            </a:xfrm>
            <a:custGeom>
              <a:avLst/>
              <a:gdLst/>
              <a:ahLst/>
              <a:cxnLst/>
              <a:rect l="l" t="t" r="r" b="b"/>
              <a:pathLst>
                <a:path w="13034" h="168" extrusionOk="0">
                  <a:moveTo>
                    <a:pt x="6517" y="1"/>
                  </a:moveTo>
                  <a:cubicBezTo>
                    <a:pt x="2924" y="1"/>
                    <a:pt x="0" y="34"/>
                    <a:pt x="0" y="84"/>
                  </a:cubicBezTo>
                  <a:cubicBezTo>
                    <a:pt x="0" y="117"/>
                    <a:pt x="2924" y="168"/>
                    <a:pt x="6517" y="168"/>
                  </a:cubicBezTo>
                  <a:cubicBezTo>
                    <a:pt x="10126" y="168"/>
                    <a:pt x="13033" y="117"/>
                    <a:pt x="13033" y="84"/>
                  </a:cubicBezTo>
                  <a:cubicBezTo>
                    <a:pt x="13033" y="34"/>
                    <a:pt x="10126" y="1"/>
                    <a:pt x="651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4"/>
            <p:cNvSpPr/>
            <p:nvPr/>
          </p:nvSpPr>
          <p:spPr>
            <a:xfrm>
              <a:off x="6735214" y="2225760"/>
              <a:ext cx="104996" cy="5384"/>
            </a:xfrm>
            <a:custGeom>
              <a:avLst/>
              <a:gdLst/>
              <a:ahLst/>
              <a:cxnLst/>
              <a:rect l="l" t="t" r="r" b="b"/>
              <a:pathLst>
                <a:path w="3276" h="168" extrusionOk="0">
                  <a:moveTo>
                    <a:pt x="1638" y="1"/>
                  </a:moveTo>
                  <a:cubicBezTo>
                    <a:pt x="736" y="1"/>
                    <a:pt x="1" y="34"/>
                    <a:pt x="1" y="84"/>
                  </a:cubicBezTo>
                  <a:cubicBezTo>
                    <a:pt x="1" y="117"/>
                    <a:pt x="736" y="168"/>
                    <a:pt x="1638" y="168"/>
                  </a:cubicBezTo>
                  <a:cubicBezTo>
                    <a:pt x="2540" y="168"/>
                    <a:pt x="3276" y="117"/>
                    <a:pt x="3276" y="84"/>
                  </a:cubicBezTo>
                  <a:cubicBezTo>
                    <a:pt x="3276" y="34"/>
                    <a:pt x="2540" y="1"/>
                    <a:pt x="163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4"/>
            <p:cNvSpPr/>
            <p:nvPr/>
          </p:nvSpPr>
          <p:spPr>
            <a:xfrm>
              <a:off x="6868574" y="2225760"/>
              <a:ext cx="417708" cy="5384"/>
            </a:xfrm>
            <a:custGeom>
              <a:avLst/>
              <a:gdLst/>
              <a:ahLst/>
              <a:cxnLst/>
              <a:rect l="l" t="t" r="r" b="b"/>
              <a:pathLst>
                <a:path w="13033" h="168" extrusionOk="0">
                  <a:moveTo>
                    <a:pt x="6516" y="1"/>
                  </a:moveTo>
                  <a:cubicBezTo>
                    <a:pt x="2907" y="1"/>
                    <a:pt x="0" y="34"/>
                    <a:pt x="0" y="84"/>
                  </a:cubicBezTo>
                  <a:cubicBezTo>
                    <a:pt x="0" y="117"/>
                    <a:pt x="2924" y="168"/>
                    <a:pt x="6516" y="168"/>
                  </a:cubicBezTo>
                  <a:cubicBezTo>
                    <a:pt x="10109" y="168"/>
                    <a:pt x="13033" y="117"/>
                    <a:pt x="13033" y="84"/>
                  </a:cubicBezTo>
                  <a:cubicBezTo>
                    <a:pt x="13033" y="34"/>
                    <a:pt x="10126" y="1"/>
                    <a:pt x="6516"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4"/>
            <p:cNvSpPr/>
            <p:nvPr/>
          </p:nvSpPr>
          <p:spPr>
            <a:xfrm>
              <a:off x="6726111" y="2347870"/>
              <a:ext cx="417740" cy="4840"/>
            </a:xfrm>
            <a:custGeom>
              <a:avLst/>
              <a:gdLst/>
              <a:ahLst/>
              <a:cxnLst/>
              <a:rect l="l" t="t" r="r" b="b"/>
              <a:pathLst>
                <a:path w="13034" h="151" extrusionOk="0">
                  <a:moveTo>
                    <a:pt x="6517" y="0"/>
                  </a:moveTo>
                  <a:cubicBezTo>
                    <a:pt x="2925" y="0"/>
                    <a:pt x="1" y="33"/>
                    <a:pt x="1" y="84"/>
                  </a:cubicBezTo>
                  <a:cubicBezTo>
                    <a:pt x="1" y="117"/>
                    <a:pt x="2925" y="150"/>
                    <a:pt x="6517" y="150"/>
                  </a:cubicBezTo>
                  <a:cubicBezTo>
                    <a:pt x="10126" y="150"/>
                    <a:pt x="13033" y="117"/>
                    <a:pt x="13033" y="84"/>
                  </a:cubicBezTo>
                  <a:cubicBezTo>
                    <a:pt x="13033" y="33"/>
                    <a:pt x="10126" y="0"/>
                    <a:pt x="6517"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4"/>
            <p:cNvSpPr/>
            <p:nvPr/>
          </p:nvSpPr>
          <p:spPr>
            <a:xfrm>
              <a:off x="6751271" y="2036184"/>
              <a:ext cx="147302" cy="4872"/>
            </a:xfrm>
            <a:custGeom>
              <a:avLst/>
              <a:gdLst/>
              <a:ahLst/>
              <a:cxnLst/>
              <a:rect l="l" t="t" r="r" b="b"/>
              <a:pathLst>
                <a:path w="4596" h="152" extrusionOk="0">
                  <a:moveTo>
                    <a:pt x="2290" y="1"/>
                  </a:moveTo>
                  <a:cubicBezTo>
                    <a:pt x="1020" y="1"/>
                    <a:pt x="1" y="34"/>
                    <a:pt x="1" y="68"/>
                  </a:cubicBezTo>
                  <a:cubicBezTo>
                    <a:pt x="1" y="118"/>
                    <a:pt x="1020" y="151"/>
                    <a:pt x="2290" y="151"/>
                  </a:cubicBezTo>
                  <a:cubicBezTo>
                    <a:pt x="3560" y="151"/>
                    <a:pt x="4596" y="118"/>
                    <a:pt x="4596" y="68"/>
                  </a:cubicBezTo>
                  <a:cubicBezTo>
                    <a:pt x="4596" y="34"/>
                    <a:pt x="3560" y="1"/>
                    <a:pt x="22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4"/>
            <p:cNvSpPr/>
            <p:nvPr/>
          </p:nvSpPr>
          <p:spPr>
            <a:xfrm>
              <a:off x="6747553" y="2145443"/>
              <a:ext cx="147270" cy="4840"/>
            </a:xfrm>
            <a:custGeom>
              <a:avLst/>
              <a:gdLst/>
              <a:ahLst/>
              <a:cxnLst/>
              <a:rect l="l" t="t" r="r" b="b"/>
              <a:pathLst>
                <a:path w="4595" h="151" extrusionOk="0">
                  <a:moveTo>
                    <a:pt x="2289" y="0"/>
                  </a:moveTo>
                  <a:cubicBezTo>
                    <a:pt x="1019" y="0"/>
                    <a:pt x="0" y="34"/>
                    <a:pt x="0" y="84"/>
                  </a:cubicBezTo>
                  <a:cubicBezTo>
                    <a:pt x="0" y="117"/>
                    <a:pt x="1019" y="151"/>
                    <a:pt x="2289" y="151"/>
                  </a:cubicBezTo>
                  <a:cubicBezTo>
                    <a:pt x="3559" y="151"/>
                    <a:pt x="4595" y="117"/>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4"/>
            <p:cNvSpPr/>
            <p:nvPr/>
          </p:nvSpPr>
          <p:spPr>
            <a:xfrm>
              <a:off x="6872324" y="2301815"/>
              <a:ext cx="147270" cy="5384"/>
            </a:xfrm>
            <a:custGeom>
              <a:avLst/>
              <a:gdLst/>
              <a:ahLst/>
              <a:cxnLst/>
              <a:rect l="l" t="t" r="r" b="b"/>
              <a:pathLst>
                <a:path w="4595" h="168" extrusionOk="0">
                  <a:moveTo>
                    <a:pt x="2289" y="0"/>
                  </a:moveTo>
                  <a:cubicBezTo>
                    <a:pt x="1019" y="0"/>
                    <a:pt x="0" y="34"/>
                    <a:pt x="0" y="84"/>
                  </a:cubicBezTo>
                  <a:cubicBezTo>
                    <a:pt x="0" y="134"/>
                    <a:pt x="1019" y="167"/>
                    <a:pt x="2289" y="167"/>
                  </a:cubicBezTo>
                  <a:cubicBezTo>
                    <a:pt x="3559" y="167"/>
                    <a:pt x="4595" y="134"/>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4"/>
            <p:cNvSpPr/>
            <p:nvPr/>
          </p:nvSpPr>
          <p:spPr>
            <a:xfrm>
              <a:off x="7058662" y="2036184"/>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4"/>
            <p:cNvSpPr/>
            <p:nvPr/>
          </p:nvSpPr>
          <p:spPr>
            <a:xfrm>
              <a:off x="6941936" y="2151853"/>
              <a:ext cx="377036" cy="4872"/>
            </a:xfrm>
            <a:custGeom>
              <a:avLst/>
              <a:gdLst/>
              <a:ahLst/>
              <a:cxnLst/>
              <a:rect l="l" t="t" r="r" b="b"/>
              <a:pathLst>
                <a:path w="11764" h="152" extrusionOk="0">
                  <a:moveTo>
                    <a:pt x="5882" y="1"/>
                  </a:moveTo>
                  <a:cubicBezTo>
                    <a:pt x="2640" y="1"/>
                    <a:pt x="0" y="34"/>
                    <a:pt x="0" y="84"/>
                  </a:cubicBezTo>
                  <a:cubicBezTo>
                    <a:pt x="0" y="118"/>
                    <a:pt x="2640" y="151"/>
                    <a:pt x="5882" y="151"/>
                  </a:cubicBezTo>
                  <a:cubicBezTo>
                    <a:pt x="9140" y="151"/>
                    <a:pt x="11763" y="118"/>
                    <a:pt x="11763" y="84"/>
                  </a:cubicBezTo>
                  <a:cubicBezTo>
                    <a:pt x="11763"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4"/>
            <p:cNvSpPr/>
            <p:nvPr/>
          </p:nvSpPr>
          <p:spPr>
            <a:xfrm>
              <a:off x="7072059" y="2301815"/>
              <a:ext cx="377036" cy="5384"/>
            </a:xfrm>
            <a:custGeom>
              <a:avLst/>
              <a:gdLst/>
              <a:ahLst/>
              <a:cxnLst/>
              <a:rect l="l" t="t" r="r" b="b"/>
              <a:pathLst>
                <a:path w="11764" h="168" extrusionOk="0">
                  <a:moveTo>
                    <a:pt x="5882" y="0"/>
                  </a:moveTo>
                  <a:cubicBezTo>
                    <a:pt x="2624" y="0"/>
                    <a:pt x="0" y="34"/>
                    <a:pt x="0" y="84"/>
                  </a:cubicBezTo>
                  <a:cubicBezTo>
                    <a:pt x="0" y="134"/>
                    <a:pt x="2624" y="167"/>
                    <a:pt x="5882" y="167"/>
                  </a:cubicBezTo>
                  <a:cubicBezTo>
                    <a:pt x="9123" y="167"/>
                    <a:pt x="11763" y="134"/>
                    <a:pt x="11763" y="84"/>
                  </a:cubicBezTo>
                  <a:cubicBezTo>
                    <a:pt x="11763" y="34"/>
                    <a:pt x="9123"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4"/>
            <p:cNvSpPr/>
            <p:nvPr/>
          </p:nvSpPr>
          <p:spPr>
            <a:xfrm>
              <a:off x="6727714" y="2436200"/>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4"/>
            <p:cNvSpPr/>
            <p:nvPr/>
          </p:nvSpPr>
          <p:spPr>
            <a:xfrm>
              <a:off x="7144364" y="2436200"/>
              <a:ext cx="377004" cy="4872"/>
            </a:xfrm>
            <a:custGeom>
              <a:avLst/>
              <a:gdLst/>
              <a:ahLst/>
              <a:cxnLst/>
              <a:rect l="l" t="t" r="r" b="b"/>
              <a:pathLst>
                <a:path w="11763" h="152" extrusionOk="0">
                  <a:moveTo>
                    <a:pt x="5881" y="1"/>
                  </a:moveTo>
                  <a:cubicBezTo>
                    <a:pt x="2640" y="1"/>
                    <a:pt x="0" y="34"/>
                    <a:pt x="0" y="68"/>
                  </a:cubicBezTo>
                  <a:cubicBezTo>
                    <a:pt x="0" y="118"/>
                    <a:pt x="2640" y="151"/>
                    <a:pt x="5881" y="151"/>
                  </a:cubicBezTo>
                  <a:cubicBezTo>
                    <a:pt x="9140" y="151"/>
                    <a:pt x="11763" y="118"/>
                    <a:pt x="11763" y="68"/>
                  </a:cubicBezTo>
                  <a:cubicBezTo>
                    <a:pt x="11763" y="34"/>
                    <a:pt x="9140" y="1"/>
                    <a:pt x="58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4"/>
            <p:cNvSpPr/>
            <p:nvPr/>
          </p:nvSpPr>
          <p:spPr>
            <a:xfrm>
              <a:off x="6727714" y="2479596"/>
              <a:ext cx="377036" cy="5384"/>
            </a:xfrm>
            <a:custGeom>
              <a:avLst/>
              <a:gdLst/>
              <a:ahLst/>
              <a:cxnLst/>
              <a:rect l="l" t="t" r="r" b="b"/>
              <a:pathLst>
                <a:path w="11764" h="168" extrusionOk="0">
                  <a:moveTo>
                    <a:pt x="5882" y="0"/>
                  </a:moveTo>
                  <a:cubicBezTo>
                    <a:pt x="2624" y="0"/>
                    <a:pt x="1" y="34"/>
                    <a:pt x="1" y="84"/>
                  </a:cubicBezTo>
                  <a:cubicBezTo>
                    <a:pt x="1" y="117"/>
                    <a:pt x="2624" y="167"/>
                    <a:pt x="5882" y="167"/>
                  </a:cubicBezTo>
                  <a:cubicBezTo>
                    <a:pt x="9124" y="167"/>
                    <a:pt x="11764" y="117"/>
                    <a:pt x="11764" y="84"/>
                  </a:cubicBezTo>
                  <a:cubicBezTo>
                    <a:pt x="11764" y="34"/>
                    <a:pt x="9124"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4"/>
            <p:cNvSpPr/>
            <p:nvPr/>
          </p:nvSpPr>
          <p:spPr>
            <a:xfrm>
              <a:off x="6745918" y="2067241"/>
              <a:ext cx="377036" cy="5384"/>
            </a:xfrm>
            <a:custGeom>
              <a:avLst/>
              <a:gdLst/>
              <a:ahLst/>
              <a:cxnLst/>
              <a:rect l="l" t="t" r="r" b="b"/>
              <a:pathLst>
                <a:path w="11764" h="168" extrusionOk="0">
                  <a:moveTo>
                    <a:pt x="5882" y="1"/>
                  </a:moveTo>
                  <a:cubicBezTo>
                    <a:pt x="2641" y="1"/>
                    <a:pt x="1" y="34"/>
                    <a:pt x="1" y="84"/>
                  </a:cubicBezTo>
                  <a:cubicBezTo>
                    <a:pt x="1" y="134"/>
                    <a:pt x="2641" y="168"/>
                    <a:pt x="5882" y="168"/>
                  </a:cubicBezTo>
                  <a:cubicBezTo>
                    <a:pt x="9124" y="168"/>
                    <a:pt x="11764" y="134"/>
                    <a:pt x="11764" y="84"/>
                  </a:cubicBezTo>
                  <a:cubicBezTo>
                    <a:pt x="11764"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4"/>
            <p:cNvSpPr/>
            <p:nvPr/>
          </p:nvSpPr>
          <p:spPr>
            <a:xfrm>
              <a:off x="6925334" y="2036184"/>
              <a:ext cx="96951" cy="5384"/>
            </a:xfrm>
            <a:custGeom>
              <a:avLst/>
              <a:gdLst/>
              <a:ahLst/>
              <a:cxnLst/>
              <a:rect l="l" t="t" r="r" b="b"/>
              <a:pathLst>
                <a:path w="3025" h="168" extrusionOk="0">
                  <a:moveTo>
                    <a:pt x="1521" y="1"/>
                  </a:moveTo>
                  <a:cubicBezTo>
                    <a:pt x="685" y="1"/>
                    <a:pt x="0" y="51"/>
                    <a:pt x="0" y="84"/>
                  </a:cubicBezTo>
                  <a:cubicBezTo>
                    <a:pt x="0" y="134"/>
                    <a:pt x="685" y="168"/>
                    <a:pt x="1521" y="168"/>
                  </a:cubicBezTo>
                  <a:cubicBezTo>
                    <a:pt x="2356" y="168"/>
                    <a:pt x="3025" y="134"/>
                    <a:pt x="3025" y="84"/>
                  </a:cubicBezTo>
                  <a:cubicBezTo>
                    <a:pt x="3025" y="51"/>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4"/>
            <p:cNvSpPr/>
            <p:nvPr/>
          </p:nvSpPr>
          <p:spPr>
            <a:xfrm>
              <a:off x="6730406" y="2261624"/>
              <a:ext cx="97496" cy="5416"/>
            </a:xfrm>
            <a:custGeom>
              <a:avLst/>
              <a:gdLst/>
              <a:ahLst/>
              <a:cxnLst/>
              <a:rect l="l" t="t" r="r" b="b"/>
              <a:pathLst>
                <a:path w="3042" h="169" extrusionOk="0">
                  <a:moveTo>
                    <a:pt x="1521" y="1"/>
                  </a:moveTo>
                  <a:cubicBezTo>
                    <a:pt x="685" y="1"/>
                    <a:pt x="0" y="34"/>
                    <a:pt x="0" y="85"/>
                  </a:cubicBezTo>
                  <a:cubicBezTo>
                    <a:pt x="0" y="135"/>
                    <a:pt x="685" y="168"/>
                    <a:pt x="1521" y="168"/>
                  </a:cubicBezTo>
                  <a:cubicBezTo>
                    <a:pt x="2356" y="168"/>
                    <a:pt x="3041" y="135"/>
                    <a:pt x="3041" y="85"/>
                  </a:cubicBezTo>
                  <a:cubicBezTo>
                    <a:pt x="3041" y="34"/>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4"/>
            <p:cNvSpPr/>
            <p:nvPr/>
          </p:nvSpPr>
          <p:spPr>
            <a:xfrm>
              <a:off x="6728259" y="2301815"/>
              <a:ext cx="96951" cy="5384"/>
            </a:xfrm>
            <a:custGeom>
              <a:avLst/>
              <a:gdLst/>
              <a:ahLst/>
              <a:cxnLst/>
              <a:rect l="l" t="t" r="r" b="b"/>
              <a:pathLst>
                <a:path w="3025" h="168" extrusionOk="0">
                  <a:moveTo>
                    <a:pt x="1521" y="0"/>
                  </a:moveTo>
                  <a:cubicBezTo>
                    <a:pt x="686" y="0"/>
                    <a:pt x="1" y="34"/>
                    <a:pt x="1" y="84"/>
                  </a:cubicBezTo>
                  <a:cubicBezTo>
                    <a:pt x="1" y="134"/>
                    <a:pt x="686" y="167"/>
                    <a:pt x="1521" y="167"/>
                  </a:cubicBezTo>
                  <a:cubicBezTo>
                    <a:pt x="2356" y="167"/>
                    <a:pt x="3025" y="134"/>
                    <a:pt x="3025" y="84"/>
                  </a:cubicBezTo>
                  <a:cubicBezTo>
                    <a:pt x="3025" y="34"/>
                    <a:pt x="2356" y="0"/>
                    <a:pt x="15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4"/>
            <p:cNvSpPr/>
            <p:nvPr/>
          </p:nvSpPr>
          <p:spPr>
            <a:xfrm>
              <a:off x="6616885" y="1895356"/>
              <a:ext cx="1050150" cy="4840"/>
            </a:xfrm>
            <a:custGeom>
              <a:avLst/>
              <a:gdLst/>
              <a:ahLst/>
              <a:cxnLst/>
              <a:rect l="l" t="t" r="r" b="b"/>
              <a:pathLst>
                <a:path w="32766" h="151" extrusionOk="0">
                  <a:moveTo>
                    <a:pt x="16391" y="0"/>
                  </a:moveTo>
                  <a:cubicBezTo>
                    <a:pt x="7335" y="0"/>
                    <a:pt x="0" y="34"/>
                    <a:pt x="0" y="84"/>
                  </a:cubicBezTo>
                  <a:cubicBezTo>
                    <a:pt x="0" y="117"/>
                    <a:pt x="7335" y="151"/>
                    <a:pt x="16391" y="151"/>
                  </a:cubicBezTo>
                  <a:cubicBezTo>
                    <a:pt x="25431" y="151"/>
                    <a:pt x="32766" y="117"/>
                    <a:pt x="32766" y="84"/>
                  </a:cubicBezTo>
                  <a:cubicBezTo>
                    <a:pt x="32766" y="34"/>
                    <a:pt x="25431" y="0"/>
                    <a:pt x="1639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4"/>
            <p:cNvSpPr/>
            <p:nvPr/>
          </p:nvSpPr>
          <p:spPr>
            <a:xfrm>
              <a:off x="6671498" y="1849845"/>
              <a:ext cx="28941" cy="25159"/>
            </a:xfrm>
            <a:custGeom>
              <a:avLst/>
              <a:gdLst/>
              <a:ahLst/>
              <a:cxnLst/>
              <a:rect l="l" t="t" r="r" b="b"/>
              <a:pathLst>
                <a:path w="903" h="785" extrusionOk="0">
                  <a:moveTo>
                    <a:pt x="518" y="0"/>
                  </a:moveTo>
                  <a:cubicBezTo>
                    <a:pt x="167" y="0"/>
                    <a:pt x="0" y="418"/>
                    <a:pt x="234" y="668"/>
                  </a:cubicBezTo>
                  <a:cubicBezTo>
                    <a:pt x="315" y="749"/>
                    <a:pt x="412" y="784"/>
                    <a:pt x="507"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4"/>
            <p:cNvSpPr/>
            <p:nvPr/>
          </p:nvSpPr>
          <p:spPr>
            <a:xfrm>
              <a:off x="6724509" y="1849845"/>
              <a:ext cx="29486" cy="25159"/>
            </a:xfrm>
            <a:custGeom>
              <a:avLst/>
              <a:gdLst/>
              <a:ahLst/>
              <a:cxnLst/>
              <a:rect l="l" t="t" r="r" b="b"/>
              <a:pathLst>
                <a:path w="920" h="785" extrusionOk="0">
                  <a:moveTo>
                    <a:pt x="519" y="0"/>
                  </a:moveTo>
                  <a:cubicBezTo>
                    <a:pt x="184" y="0"/>
                    <a:pt x="1" y="418"/>
                    <a:pt x="251" y="668"/>
                  </a:cubicBezTo>
                  <a:cubicBezTo>
                    <a:pt x="331" y="749"/>
                    <a:pt x="429" y="784"/>
                    <a:pt x="524" y="784"/>
                  </a:cubicBezTo>
                  <a:cubicBezTo>
                    <a:pt x="726" y="784"/>
                    <a:pt x="920" y="623"/>
                    <a:pt x="920" y="384"/>
                  </a:cubicBezTo>
                  <a:cubicBezTo>
                    <a:pt x="920" y="184"/>
                    <a:pt x="736" y="0"/>
                    <a:pt x="51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4"/>
            <p:cNvSpPr/>
            <p:nvPr/>
          </p:nvSpPr>
          <p:spPr>
            <a:xfrm>
              <a:off x="6778064" y="1849845"/>
              <a:ext cx="28941" cy="25159"/>
            </a:xfrm>
            <a:custGeom>
              <a:avLst/>
              <a:gdLst/>
              <a:ahLst/>
              <a:cxnLst/>
              <a:rect l="l" t="t" r="r" b="b"/>
              <a:pathLst>
                <a:path w="903" h="785" extrusionOk="0">
                  <a:moveTo>
                    <a:pt x="518" y="0"/>
                  </a:moveTo>
                  <a:cubicBezTo>
                    <a:pt x="184" y="0"/>
                    <a:pt x="0" y="418"/>
                    <a:pt x="251" y="668"/>
                  </a:cubicBezTo>
                  <a:cubicBezTo>
                    <a:pt x="326" y="749"/>
                    <a:pt x="420" y="784"/>
                    <a:pt x="512"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4"/>
            <p:cNvSpPr/>
            <p:nvPr/>
          </p:nvSpPr>
          <p:spPr>
            <a:xfrm>
              <a:off x="5974250" y="894499"/>
              <a:ext cx="1164248" cy="766348"/>
            </a:xfrm>
            <a:custGeom>
              <a:avLst/>
              <a:gdLst/>
              <a:ahLst/>
              <a:cxnLst/>
              <a:rect l="l" t="t" r="r" b="b"/>
              <a:pathLst>
                <a:path w="36326" h="23911" extrusionOk="0">
                  <a:moveTo>
                    <a:pt x="2490" y="0"/>
                  </a:moveTo>
                  <a:lnTo>
                    <a:pt x="1" y="23910"/>
                  </a:lnTo>
                  <a:lnTo>
                    <a:pt x="33552" y="23910"/>
                  </a:lnTo>
                  <a:lnTo>
                    <a:pt x="3632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4"/>
            <p:cNvSpPr/>
            <p:nvPr/>
          </p:nvSpPr>
          <p:spPr>
            <a:xfrm>
              <a:off x="5919637" y="894499"/>
              <a:ext cx="1164216" cy="766348"/>
            </a:xfrm>
            <a:custGeom>
              <a:avLst/>
              <a:gdLst/>
              <a:ahLst/>
              <a:cxnLst/>
              <a:rect l="l" t="t" r="r" b="b"/>
              <a:pathLst>
                <a:path w="36325" h="23911" extrusionOk="0">
                  <a:moveTo>
                    <a:pt x="2490" y="0"/>
                  </a:moveTo>
                  <a:lnTo>
                    <a:pt x="1" y="23910"/>
                  </a:lnTo>
                  <a:lnTo>
                    <a:pt x="33551" y="23910"/>
                  </a:lnTo>
                  <a:lnTo>
                    <a:pt x="36325"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4"/>
            <p:cNvSpPr/>
            <p:nvPr/>
          </p:nvSpPr>
          <p:spPr>
            <a:xfrm>
              <a:off x="5957136" y="915364"/>
              <a:ext cx="1080149" cy="710645"/>
            </a:xfrm>
            <a:custGeom>
              <a:avLst/>
              <a:gdLst/>
              <a:ahLst/>
              <a:cxnLst/>
              <a:rect l="l" t="t" r="r" b="b"/>
              <a:pathLst>
                <a:path w="33702" h="22173" extrusionOk="0">
                  <a:moveTo>
                    <a:pt x="2306" y="1"/>
                  </a:moveTo>
                  <a:lnTo>
                    <a:pt x="0" y="22173"/>
                  </a:lnTo>
                  <a:lnTo>
                    <a:pt x="31145" y="22173"/>
                  </a:lnTo>
                  <a:lnTo>
                    <a:pt x="33701"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4"/>
            <p:cNvSpPr/>
            <p:nvPr/>
          </p:nvSpPr>
          <p:spPr>
            <a:xfrm>
              <a:off x="6065849" y="1029430"/>
              <a:ext cx="51953" cy="477192"/>
            </a:xfrm>
            <a:custGeom>
              <a:avLst/>
              <a:gdLst/>
              <a:ahLst/>
              <a:cxnLst/>
              <a:rect l="l" t="t" r="r" b="b"/>
              <a:pathLst>
                <a:path w="1621" h="14889" extrusionOk="0">
                  <a:moveTo>
                    <a:pt x="1571" y="1"/>
                  </a:moveTo>
                  <a:cubicBezTo>
                    <a:pt x="1537" y="1"/>
                    <a:pt x="1153" y="3326"/>
                    <a:pt x="735" y="7436"/>
                  </a:cubicBezTo>
                  <a:cubicBezTo>
                    <a:pt x="301" y="11546"/>
                    <a:pt x="0" y="14888"/>
                    <a:pt x="33" y="14888"/>
                  </a:cubicBezTo>
                  <a:cubicBezTo>
                    <a:pt x="34" y="14888"/>
                    <a:pt x="34" y="14888"/>
                    <a:pt x="34" y="14888"/>
                  </a:cubicBezTo>
                  <a:cubicBezTo>
                    <a:pt x="85" y="14888"/>
                    <a:pt x="469" y="11553"/>
                    <a:pt x="886" y="7453"/>
                  </a:cubicBezTo>
                  <a:cubicBezTo>
                    <a:pt x="1303" y="3342"/>
                    <a:pt x="1621" y="17"/>
                    <a:pt x="157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4"/>
            <p:cNvSpPr/>
            <p:nvPr/>
          </p:nvSpPr>
          <p:spPr>
            <a:xfrm>
              <a:off x="6148314" y="1050871"/>
              <a:ext cx="100701" cy="4840"/>
            </a:xfrm>
            <a:custGeom>
              <a:avLst/>
              <a:gdLst/>
              <a:ahLst/>
              <a:cxnLst/>
              <a:rect l="l" t="t" r="r" b="b"/>
              <a:pathLst>
                <a:path w="3142" h="151" extrusionOk="0">
                  <a:moveTo>
                    <a:pt x="1571" y="0"/>
                  </a:moveTo>
                  <a:cubicBezTo>
                    <a:pt x="702" y="0"/>
                    <a:pt x="0" y="33"/>
                    <a:pt x="0" y="84"/>
                  </a:cubicBezTo>
                  <a:cubicBezTo>
                    <a:pt x="0" y="117"/>
                    <a:pt x="702" y="150"/>
                    <a:pt x="1571" y="150"/>
                  </a:cubicBezTo>
                  <a:cubicBezTo>
                    <a:pt x="2440" y="150"/>
                    <a:pt x="3141" y="117"/>
                    <a:pt x="3141" y="84"/>
                  </a:cubicBezTo>
                  <a:cubicBezTo>
                    <a:pt x="3141" y="33"/>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4"/>
            <p:cNvSpPr/>
            <p:nvPr/>
          </p:nvSpPr>
          <p:spPr>
            <a:xfrm>
              <a:off x="6275745" y="1050871"/>
              <a:ext cx="398990" cy="4840"/>
            </a:xfrm>
            <a:custGeom>
              <a:avLst/>
              <a:gdLst/>
              <a:ahLst/>
              <a:cxnLst/>
              <a:rect l="l" t="t" r="r" b="b"/>
              <a:pathLst>
                <a:path w="12449" h="151" extrusionOk="0">
                  <a:moveTo>
                    <a:pt x="6233" y="0"/>
                  </a:moveTo>
                  <a:cubicBezTo>
                    <a:pt x="2791" y="0"/>
                    <a:pt x="1" y="33"/>
                    <a:pt x="1" y="84"/>
                  </a:cubicBezTo>
                  <a:cubicBezTo>
                    <a:pt x="1" y="117"/>
                    <a:pt x="2791" y="150"/>
                    <a:pt x="6233" y="150"/>
                  </a:cubicBezTo>
                  <a:cubicBezTo>
                    <a:pt x="9675" y="150"/>
                    <a:pt x="12449" y="117"/>
                    <a:pt x="12449" y="84"/>
                  </a:cubicBezTo>
                  <a:cubicBezTo>
                    <a:pt x="12449" y="33"/>
                    <a:pt x="9675" y="0"/>
                    <a:pt x="6233"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4"/>
            <p:cNvSpPr/>
            <p:nvPr/>
          </p:nvSpPr>
          <p:spPr>
            <a:xfrm>
              <a:off x="6136520" y="1303617"/>
              <a:ext cx="100701" cy="4840"/>
            </a:xfrm>
            <a:custGeom>
              <a:avLst/>
              <a:gdLst/>
              <a:ahLst/>
              <a:cxnLst/>
              <a:rect l="l" t="t" r="r" b="b"/>
              <a:pathLst>
                <a:path w="3142" h="151" extrusionOk="0">
                  <a:moveTo>
                    <a:pt x="1571" y="0"/>
                  </a:moveTo>
                  <a:cubicBezTo>
                    <a:pt x="702" y="0"/>
                    <a:pt x="1" y="34"/>
                    <a:pt x="1" y="67"/>
                  </a:cubicBezTo>
                  <a:cubicBezTo>
                    <a:pt x="1" y="117"/>
                    <a:pt x="702" y="151"/>
                    <a:pt x="1571" y="151"/>
                  </a:cubicBezTo>
                  <a:cubicBezTo>
                    <a:pt x="2440" y="151"/>
                    <a:pt x="3142" y="117"/>
                    <a:pt x="3142" y="67"/>
                  </a:cubicBezTo>
                  <a:cubicBezTo>
                    <a:pt x="3142" y="34"/>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4"/>
            <p:cNvSpPr/>
            <p:nvPr/>
          </p:nvSpPr>
          <p:spPr>
            <a:xfrm>
              <a:off x="6263982" y="1303617"/>
              <a:ext cx="398990" cy="4840"/>
            </a:xfrm>
            <a:custGeom>
              <a:avLst/>
              <a:gdLst/>
              <a:ahLst/>
              <a:cxnLst/>
              <a:rect l="l" t="t" r="r" b="b"/>
              <a:pathLst>
                <a:path w="12449" h="151" extrusionOk="0">
                  <a:moveTo>
                    <a:pt x="6232" y="0"/>
                  </a:moveTo>
                  <a:cubicBezTo>
                    <a:pt x="2791" y="0"/>
                    <a:pt x="0" y="34"/>
                    <a:pt x="0" y="67"/>
                  </a:cubicBezTo>
                  <a:cubicBezTo>
                    <a:pt x="0" y="117"/>
                    <a:pt x="2791" y="151"/>
                    <a:pt x="6232" y="151"/>
                  </a:cubicBezTo>
                  <a:cubicBezTo>
                    <a:pt x="9674" y="151"/>
                    <a:pt x="12448" y="117"/>
                    <a:pt x="12448" y="67"/>
                  </a:cubicBezTo>
                  <a:cubicBezTo>
                    <a:pt x="12448"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4"/>
            <p:cNvSpPr/>
            <p:nvPr/>
          </p:nvSpPr>
          <p:spPr>
            <a:xfrm>
              <a:off x="6127962" y="1419831"/>
              <a:ext cx="399503" cy="5384"/>
            </a:xfrm>
            <a:custGeom>
              <a:avLst/>
              <a:gdLst/>
              <a:ahLst/>
              <a:cxnLst/>
              <a:rect l="l" t="t" r="r" b="b"/>
              <a:pathLst>
                <a:path w="12465" h="168" extrusionOk="0">
                  <a:moveTo>
                    <a:pt x="6232" y="0"/>
                  </a:moveTo>
                  <a:cubicBezTo>
                    <a:pt x="2791" y="0"/>
                    <a:pt x="0" y="34"/>
                    <a:pt x="0" y="84"/>
                  </a:cubicBezTo>
                  <a:cubicBezTo>
                    <a:pt x="0" y="117"/>
                    <a:pt x="2791" y="167"/>
                    <a:pt x="6232" y="167"/>
                  </a:cubicBezTo>
                  <a:cubicBezTo>
                    <a:pt x="9674" y="167"/>
                    <a:pt x="12465" y="117"/>
                    <a:pt x="12465" y="84"/>
                  </a:cubicBezTo>
                  <a:cubicBezTo>
                    <a:pt x="12465"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4"/>
            <p:cNvSpPr/>
            <p:nvPr/>
          </p:nvSpPr>
          <p:spPr>
            <a:xfrm>
              <a:off x="6152064" y="1122086"/>
              <a:ext cx="140860" cy="5384"/>
            </a:xfrm>
            <a:custGeom>
              <a:avLst/>
              <a:gdLst/>
              <a:ahLst/>
              <a:cxnLst/>
              <a:rect l="l" t="t" r="r" b="b"/>
              <a:pathLst>
                <a:path w="4395" h="168" extrusionOk="0">
                  <a:moveTo>
                    <a:pt x="2189" y="0"/>
                  </a:moveTo>
                  <a:cubicBezTo>
                    <a:pt x="986" y="0"/>
                    <a:pt x="0" y="34"/>
                    <a:pt x="0" y="84"/>
                  </a:cubicBezTo>
                  <a:cubicBezTo>
                    <a:pt x="0" y="134"/>
                    <a:pt x="986" y="167"/>
                    <a:pt x="2189" y="167"/>
                  </a:cubicBezTo>
                  <a:cubicBezTo>
                    <a:pt x="3409" y="167"/>
                    <a:pt x="4394" y="134"/>
                    <a:pt x="4394" y="84"/>
                  </a:cubicBezTo>
                  <a:cubicBezTo>
                    <a:pt x="4394"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4"/>
            <p:cNvSpPr/>
            <p:nvPr/>
          </p:nvSpPr>
          <p:spPr>
            <a:xfrm>
              <a:off x="6148314" y="1226505"/>
              <a:ext cx="140860" cy="5384"/>
            </a:xfrm>
            <a:custGeom>
              <a:avLst/>
              <a:gdLst/>
              <a:ahLst/>
              <a:cxnLst/>
              <a:rect l="l" t="t" r="r" b="b"/>
              <a:pathLst>
                <a:path w="4395" h="168" extrusionOk="0">
                  <a:moveTo>
                    <a:pt x="2206" y="0"/>
                  </a:moveTo>
                  <a:cubicBezTo>
                    <a:pt x="986" y="0"/>
                    <a:pt x="0" y="51"/>
                    <a:pt x="0" y="84"/>
                  </a:cubicBezTo>
                  <a:cubicBezTo>
                    <a:pt x="0" y="134"/>
                    <a:pt x="986" y="168"/>
                    <a:pt x="2206" y="168"/>
                  </a:cubicBezTo>
                  <a:cubicBezTo>
                    <a:pt x="3409" y="168"/>
                    <a:pt x="4394" y="134"/>
                    <a:pt x="4394" y="84"/>
                  </a:cubicBezTo>
                  <a:cubicBezTo>
                    <a:pt x="4394" y="51"/>
                    <a:pt x="3409" y="0"/>
                    <a:pt x="220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4"/>
            <p:cNvSpPr/>
            <p:nvPr/>
          </p:nvSpPr>
          <p:spPr>
            <a:xfrm>
              <a:off x="6267732" y="1375922"/>
              <a:ext cx="140860" cy="5384"/>
            </a:xfrm>
            <a:custGeom>
              <a:avLst/>
              <a:gdLst/>
              <a:ahLst/>
              <a:cxnLst/>
              <a:rect l="l" t="t" r="r" b="b"/>
              <a:pathLst>
                <a:path w="4395" h="168" extrusionOk="0">
                  <a:moveTo>
                    <a:pt x="2189" y="0"/>
                  </a:moveTo>
                  <a:cubicBezTo>
                    <a:pt x="986" y="0"/>
                    <a:pt x="0" y="50"/>
                    <a:pt x="0" y="84"/>
                  </a:cubicBezTo>
                  <a:cubicBezTo>
                    <a:pt x="0" y="134"/>
                    <a:pt x="986" y="167"/>
                    <a:pt x="2189" y="167"/>
                  </a:cubicBezTo>
                  <a:cubicBezTo>
                    <a:pt x="3409" y="167"/>
                    <a:pt x="4394" y="134"/>
                    <a:pt x="4394" y="84"/>
                  </a:cubicBezTo>
                  <a:cubicBezTo>
                    <a:pt x="4394" y="50"/>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4"/>
            <p:cNvSpPr/>
            <p:nvPr/>
          </p:nvSpPr>
          <p:spPr>
            <a:xfrm>
              <a:off x="6445514" y="1122086"/>
              <a:ext cx="359889" cy="5384"/>
            </a:xfrm>
            <a:custGeom>
              <a:avLst/>
              <a:gdLst/>
              <a:ahLst/>
              <a:cxnLst/>
              <a:rect l="l" t="t" r="r" b="b"/>
              <a:pathLst>
                <a:path w="11229" h="168" extrusionOk="0">
                  <a:moveTo>
                    <a:pt x="5614" y="0"/>
                  </a:moveTo>
                  <a:cubicBezTo>
                    <a:pt x="2523" y="0"/>
                    <a:pt x="0" y="34"/>
                    <a:pt x="0" y="84"/>
                  </a:cubicBezTo>
                  <a:cubicBezTo>
                    <a:pt x="0" y="134"/>
                    <a:pt x="2523" y="167"/>
                    <a:pt x="5614" y="167"/>
                  </a:cubicBezTo>
                  <a:cubicBezTo>
                    <a:pt x="8722" y="167"/>
                    <a:pt x="11229" y="134"/>
                    <a:pt x="11229" y="84"/>
                  </a:cubicBezTo>
                  <a:cubicBezTo>
                    <a:pt x="11229"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4"/>
            <p:cNvSpPr/>
            <p:nvPr/>
          </p:nvSpPr>
          <p:spPr>
            <a:xfrm>
              <a:off x="6334653" y="1232915"/>
              <a:ext cx="359889" cy="4872"/>
            </a:xfrm>
            <a:custGeom>
              <a:avLst/>
              <a:gdLst/>
              <a:ahLst/>
              <a:cxnLst/>
              <a:rect l="l" t="t" r="r" b="b"/>
              <a:pathLst>
                <a:path w="11229" h="152" extrusionOk="0">
                  <a:moveTo>
                    <a:pt x="5615" y="1"/>
                  </a:moveTo>
                  <a:cubicBezTo>
                    <a:pt x="2507" y="1"/>
                    <a:pt x="1" y="34"/>
                    <a:pt x="1" y="84"/>
                  </a:cubicBezTo>
                  <a:cubicBezTo>
                    <a:pt x="1" y="118"/>
                    <a:pt x="2507" y="151"/>
                    <a:pt x="5615" y="151"/>
                  </a:cubicBezTo>
                  <a:cubicBezTo>
                    <a:pt x="8706" y="151"/>
                    <a:pt x="11229" y="118"/>
                    <a:pt x="11229" y="84"/>
                  </a:cubicBezTo>
                  <a:cubicBezTo>
                    <a:pt x="11229" y="34"/>
                    <a:pt x="8706"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4"/>
            <p:cNvSpPr/>
            <p:nvPr/>
          </p:nvSpPr>
          <p:spPr>
            <a:xfrm>
              <a:off x="6458366" y="1375922"/>
              <a:ext cx="359889" cy="5384"/>
            </a:xfrm>
            <a:custGeom>
              <a:avLst/>
              <a:gdLst/>
              <a:ahLst/>
              <a:cxnLst/>
              <a:rect l="l" t="t" r="r" b="b"/>
              <a:pathLst>
                <a:path w="11229" h="168" extrusionOk="0">
                  <a:moveTo>
                    <a:pt x="5614" y="0"/>
                  </a:moveTo>
                  <a:cubicBezTo>
                    <a:pt x="2507" y="0"/>
                    <a:pt x="0" y="50"/>
                    <a:pt x="0" y="84"/>
                  </a:cubicBezTo>
                  <a:cubicBezTo>
                    <a:pt x="0" y="134"/>
                    <a:pt x="2507" y="167"/>
                    <a:pt x="5614" y="167"/>
                  </a:cubicBezTo>
                  <a:cubicBezTo>
                    <a:pt x="8722" y="167"/>
                    <a:pt x="11229" y="134"/>
                    <a:pt x="11229" y="84"/>
                  </a:cubicBezTo>
                  <a:cubicBezTo>
                    <a:pt x="11229" y="50"/>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4"/>
            <p:cNvSpPr/>
            <p:nvPr/>
          </p:nvSpPr>
          <p:spPr>
            <a:xfrm>
              <a:off x="6129565" y="1504443"/>
              <a:ext cx="359889" cy="4840"/>
            </a:xfrm>
            <a:custGeom>
              <a:avLst/>
              <a:gdLst/>
              <a:ahLst/>
              <a:cxnLst/>
              <a:rect l="l" t="t" r="r" b="b"/>
              <a:pathLst>
                <a:path w="11229" h="151" extrusionOk="0">
                  <a:moveTo>
                    <a:pt x="5614" y="0"/>
                  </a:moveTo>
                  <a:cubicBezTo>
                    <a:pt x="2523" y="0"/>
                    <a:pt x="0" y="34"/>
                    <a:pt x="0" y="67"/>
                  </a:cubicBezTo>
                  <a:cubicBezTo>
                    <a:pt x="0" y="117"/>
                    <a:pt x="2523" y="151"/>
                    <a:pt x="5614" y="151"/>
                  </a:cubicBezTo>
                  <a:cubicBezTo>
                    <a:pt x="8722" y="151"/>
                    <a:pt x="11228" y="117"/>
                    <a:pt x="11228" y="67"/>
                  </a:cubicBezTo>
                  <a:cubicBezTo>
                    <a:pt x="11228"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4"/>
            <p:cNvSpPr/>
            <p:nvPr/>
          </p:nvSpPr>
          <p:spPr>
            <a:xfrm>
              <a:off x="6527978" y="1504443"/>
              <a:ext cx="359889" cy="4840"/>
            </a:xfrm>
            <a:custGeom>
              <a:avLst/>
              <a:gdLst/>
              <a:ahLst/>
              <a:cxnLst/>
              <a:rect l="l" t="t" r="r" b="b"/>
              <a:pathLst>
                <a:path w="11229" h="151" extrusionOk="0">
                  <a:moveTo>
                    <a:pt x="5615" y="0"/>
                  </a:moveTo>
                  <a:cubicBezTo>
                    <a:pt x="2507" y="0"/>
                    <a:pt x="1" y="34"/>
                    <a:pt x="1" y="67"/>
                  </a:cubicBezTo>
                  <a:cubicBezTo>
                    <a:pt x="1" y="117"/>
                    <a:pt x="2507" y="151"/>
                    <a:pt x="5615" y="151"/>
                  </a:cubicBezTo>
                  <a:cubicBezTo>
                    <a:pt x="8706" y="151"/>
                    <a:pt x="11229" y="117"/>
                    <a:pt x="11229" y="67"/>
                  </a:cubicBezTo>
                  <a:cubicBezTo>
                    <a:pt x="11229" y="34"/>
                    <a:pt x="8706" y="0"/>
                    <a:pt x="561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4"/>
            <p:cNvSpPr/>
            <p:nvPr/>
          </p:nvSpPr>
          <p:spPr>
            <a:xfrm>
              <a:off x="6129565" y="1545659"/>
              <a:ext cx="359889" cy="5384"/>
            </a:xfrm>
            <a:custGeom>
              <a:avLst/>
              <a:gdLst/>
              <a:ahLst/>
              <a:cxnLst/>
              <a:rect l="l" t="t" r="r" b="b"/>
              <a:pathLst>
                <a:path w="11229" h="168" extrusionOk="0">
                  <a:moveTo>
                    <a:pt x="5614" y="1"/>
                  </a:moveTo>
                  <a:cubicBezTo>
                    <a:pt x="2507" y="1"/>
                    <a:pt x="0" y="51"/>
                    <a:pt x="0" y="84"/>
                  </a:cubicBezTo>
                  <a:cubicBezTo>
                    <a:pt x="0" y="134"/>
                    <a:pt x="2523" y="168"/>
                    <a:pt x="5614" y="168"/>
                  </a:cubicBezTo>
                  <a:cubicBezTo>
                    <a:pt x="8722" y="168"/>
                    <a:pt x="11228" y="134"/>
                    <a:pt x="11228" y="84"/>
                  </a:cubicBezTo>
                  <a:cubicBezTo>
                    <a:pt x="11228" y="51"/>
                    <a:pt x="8722" y="1"/>
                    <a:pt x="561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4"/>
            <p:cNvSpPr/>
            <p:nvPr/>
          </p:nvSpPr>
          <p:spPr>
            <a:xfrm>
              <a:off x="6147224" y="1152053"/>
              <a:ext cx="359889" cy="5416"/>
            </a:xfrm>
            <a:custGeom>
              <a:avLst/>
              <a:gdLst/>
              <a:ahLst/>
              <a:cxnLst/>
              <a:rect l="l" t="t" r="r" b="b"/>
              <a:pathLst>
                <a:path w="11229" h="169" extrusionOk="0">
                  <a:moveTo>
                    <a:pt x="5615" y="1"/>
                  </a:moveTo>
                  <a:cubicBezTo>
                    <a:pt x="2507" y="1"/>
                    <a:pt x="1" y="34"/>
                    <a:pt x="1" y="84"/>
                  </a:cubicBezTo>
                  <a:cubicBezTo>
                    <a:pt x="1" y="135"/>
                    <a:pt x="2507" y="168"/>
                    <a:pt x="5615" y="168"/>
                  </a:cubicBezTo>
                  <a:cubicBezTo>
                    <a:pt x="8706" y="168"/>
                    <a:pt x="11229" y="135"/>
                    <a:pt x="11229" y="84"/>
                  </a:cubicBezTo>
                  <a:cubicBezTo>
                    <a:pt x="11229" y="34"/>
                    <a:pt x="8723"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4"/>
            <p:cNvSpPr/>
            <p:nvPr/>
          </p:nvSpPr>
          <p:spPr>
            <a:xfrm>
              <a:off x="6318596" y="1122599"/>
              <a:ext cx="92689" cy="4872"/>
            </a:xfrm>
            <a:custGeom>
              <a:avLst/>
              <a:gdLst/>
              <a:ahLst/>
              <a:cxnLst/>
              <a:rect l="l" t="t" r="r" b="b"/>
              <a:pathLst>
                <a:path w="2892" h="152" extrusionOk="0">
                  <a:moveTo>
                    <a:pt x="1437" y="1"/>
                  </a:moveTo>
                  <a:cubicBezTo>
                    <a:pt x="635" y="1"/>
                    <a:pt x="0" y="34"/>
                    <a:pt x="0" y="85"/>
                  </a:cubicBezTo>
                  <a:cubicBezTo>
                    <a:pt x="0" y="118"/>
                    <a:pt x="635" y="151"/>
                    <a:pt x="1437" y="151"/>
                  </a:cubicBezTo>
                  <a:cubicBezTo>
                    <a:pt x="2239" y="151"/>
                    <a:pt x="2891" y="118"/>
                    <a:pt x="2891" y="85"/>
                  </a:cubicBezTo>
                  <a:cubicBezTo>
                    <a:pt x="2891"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4"/>
            <p:cNvSpPr/>
            <p:nvPr/>
          </p:nvSpPr>
          <p:spPr>
            <a:xfrm>
              <a:off x="6132225" y="1337879"/>
              <a:ext cx="93233" cy="4872"/>
            </a:xfrm>
            <a:custGeom>
              <a:avLst/>
              <a:gdLst/>
              <a:ahLst/>
              <a:cxnLst/>
              <a:rect l="l" t="t" r="r" b="b"/>
              <a:pathLst>
                <a:path w="2909" h="152" extrusionOk="0">
                  <a:moveTo>
                    <a:pt x="1455" y="1"/>
                  </a:moveTo>
                  <a:cubicBezTo>
                    <a:pt x="653" y="1"/>
                    <a:pt x="1" y="34"/>
                    <a:pt x="1" y="84"/>
                  </a:cubicBezTo>
                  <a:cubicBezTo>
                    <a:pt x="1" y="118"/>
                    <a:pt x="653" y="151"/>
                    <a:pt x="1455" y="151"/>
                  </a:cubicBezTo>
                  <a:cubicBezTo>
                    <a:pt x="2257" y="151"/>
                    <a:pt x="2908" y="118"/>
                    <a:pt x="2908" y="84"/>
                  </a:cubicBezTo>
                  <a:cubicBezTo>
                    <a:pt x="2908" y="34"/>
                    <a:pt x="2257" y="1"/>
                    <a:pt x="1455"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4"/>
            <p:cNvSpPr/>
            <p:nvPr/>
          </p:nvSpPr>
          <p:spPr>
            <a:xfrm>
              <a:off x="6130110" y="1375922"/>
              <a:ext cx="92657" cy="5384"/>
            </a:xfrm>
            <a:custGeom>
              <a:avLst/>
              <a:gdLst/>
              <a:ahLst/>
              <a:cxnLst/>
              <a:rect l="l" t="t" r="r" b="b"/>
              <a:pathLst>
                <a:path w="2891" h="168" extrusionOk="0">
                  <a:moveTo>
                    <a:pt x="1454" y="0"/>
                  </a:moveTo>
                  <a:cubicBezTo>
                    <a:pt x="652" y="0"/>
                    <a:pt x="0" y="50"/>
                    <a:pt x="0" y="84"/>
                  </a:cubicBezTo>
                  <a:cubicBezTo>
                    <a:pt x="0" y="134"/>
                    <a:pt x="652" y="167"/>
                    <a:pt x="1454" y="167"/>
                  </a:cubicBezTo>
                  <a:cubicBezTo>
                    <a:pt x="2256" y="167"/>
                    <a:pt x="2891" y="134"/>
                    <a:pt x="2891" y="84"/>
                  </a:cubicBezTo>
                  <a:cubicBezTo>
                    <a:pt x="2891" y="50"/>
                    <a:pt x="2256" y="0"/>
                    <a:pt x="14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4"/>
            <p:cNvSpPr/>
            <p:nvPr/>
          </p:nvSpPr>
          <p:spPr>
            <a:xfrm>
              <a:off x="6024056" y="987668"/>
              <a:ext cx="1002524" cy="5384"/>
            </a:xfrm>
            <a:custGeom>
              <a:avLst/>
              <a:gdLst/>
              <a:ahLst/>
              <a:cxnLst/>
              <a:rect l="l" t="t" r="r" b="b"/>
              <a:pathLst>
                <a:path w="31280" h="168" extrusionOk="0">
                  <a:moveTo>
                    <a:pt x="15640" y="0"/>
                  </a:moveTo>
                  <a:cubicBezTo>
                    <a:pt x="7002" y="0"/>
                    <a:pt x="1" y="51"/>
                    <a:pt x="1" y="84"/>
                  </a:cubicBezTo>
                  <a:cubicBezTo>
                    <a:pt x="1" y="134"/>
                    <a:pt x="7002" y="168"/>
                    <a:pt x="15640" y="168"/>
                  </a:cubicBezTo>
                  <a:cubicBezTo>
                    <a:pt x="24278" y="168"/>
                    <a:pt x="31279" y="134"/>
                    <a:pt x="31279" y="84"/>
                  </a:cubicBezTo>
                  <a:cubicBezTo>
                    <a:pt x="31279" y="51"/>
                    <a:pt x="24278" y="0"/>
                    <a:pt x="156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4"/>
            <p:cNvSpPr/>
            <p:nvPr/>
          </p:nvSpPr>
          <p:spPr>
            <a:xfrm>
              <a:off x="6076009" y="944818"/>
              <a:ext cx="27883" cy="23877"/>
            </a:xfrm>
            <a:custGeom>
              <a:avLst/>
              <a:gdLst/>
              <a:ahLst/>
              <a:cxnLst/>
              <a:rect l="l" t="t" r="r" b="b"/>
              <a:pathLst>
                <a:path w="870" h="745" extrusionOk="0">
                  <a:moveTo>
                    <a:pt x="485" y="1"/>
                  </a:moveTo>
                  <a:cubicBezTo>
                    <a:pt x="168" y="1"/>
                    <a:pt x="0" y="402"/>
                    <a:pt x="234" y="636"/>
                  </a:cubicBezTo>
                  <a:cubicBezTo>
                    <a:pt x="310" y="711"/>
                    <a:pt x="401" y="745"/>
                    <a:pt x="490" y="745"/>
                  </a:cubicBezTo>
                  <a:cubicBezTo>
                    <a:pt x="678" y="745"/>
                    <a:pt x="858" y="595"/>
                    <a:pt x="869" y="368"/>
                  </a:cubicBezTo>
                  <a:cubicBezTo>
                    <a:pt x="853" y="168"/>
                    <a:pt x="702" y="1"/>
                    <a:pt x="4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4"/>
            <p:cNvSpPr/>
            <p:nvPr/>
          </p:nvSpPr>
          <p:spPr>
            <a:xfrm>
              <a:off x="6126873" y="944818"/>
              <a:ext cx="27883" cy="23877"/>
            </a:xfrm>
            <a:custGeom>
              <a:avLst/>
              <a:gdLst/>
              <a:ahLst/>
              <a:cxnLst/>
              <a:rect l="l" t="t" r="r" b="b"/>
              <a:pathLst>
                <a:path w="870" h="745" extrusionOk="0">
                  <a:moveTo>
                    <a:pt x="502" y="1"/>
                  </a:moveTo>
                  <a:cubicBezTo>
                    <a:pt x="168" y="1"/>
                    <a:pt x="1" y="402"/>
                    <a:pt x="235" y="636"/>
                  </a:cubicBezTo>
                  <a:cubicBezTo>
                    <a:pt x="310" y="711"/>
                    <a:pt x="403" y="745"/>
                    <a:pt x="494" y="745"/>
                  </a:cubicBezTo>
                  <a:cubicBezTo>
                    <a:pt x="685" y="745"/>
                    <a:pt x="870" y="595"/>
                    <a:pt x="870" y="368"/>
                  </a:cubicBezTo>
                  <a:cubicBezTo>
                    <a:pt x="870" y="168"/>
                    <a:pt x="703" y="1"/>
                    <a:pt x="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4"/>
            <p:cNvSpPr/>
            <p:nvPr/>
          </p:nvSpPr>
          <p:spPr>
            <a:xfrm>
              <a:off x="6177768" y="944818"/>
              <a:ext cx="27851" cy="23877"/>
            </a:xfrm>
            <a:custGeom>
              <a:avLst/>
              <a:gdLst/>
              <a:ahLst/>
              <a:cxnLst/>
              <a:rect l="l" t="t" r="r" b="b"/>
              <a:pathLst>
                <a:path w="869" h="745" extrusionOk="0">
                  <a:moveTo>
                    <a:pt x="501" y="1"/>
                  </a:moveTo>
                  <a:cubicBezTo>
                    <a:pt x="167" y="1"/>
                    <a:pt x="0" y="402"/>
                    <a:pt x="234" y="636"/>
                  </a:cubicBezTo>
                  <a:cubicBezTo>
                    <a:pt x="309" y="711"/>
                    <a:pt x="402" y="745"/>
                    <a:pt x="493" y="745"/>
                  </a:cubicBezTo>
                  <a:cubicBezTo>
                    <a:pt x="685" y="745"/>
                    <a:pt x="869" y="595"/>
                    <a:pt x="869" y="368"/>
                  </a:cubicBezTo>
                  <a:cubicBezTo>
                    <a:pt x="869" y="168"/>
                    <a:pt x="702" y="1"/>
                    <a:pt x="5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4"/>
            <p:cNvSpPr/>
            <p:nvPr/>
          </p:nvSpPr>
          <p:spPr>
            <a:xfrm>
              <a:off x="5144220" y="4554160"/>
              <a:ext cx="84099" cy="114611"/>
            </a:xfrm>
            <a:custGeom>
              <a:avLst/>
              <a:gdLst/>
              <a:ahLst/>
              <a:cxnLst/>
              <a:rect l="l" t="t" r="r" b="b"/>
              <a:pathLst>
                <a:path w="2624" h="3576" extrusionOk="0">
                  <a:moveTo>
                    <a:pt x="1" y="0"/>
                  </a:moveTo>
                  <a:lnTo>
                    <a:pt x="1" y="3576"/>
                  </a:lnTo>
                  <a:lnTo>
                    <a:pt x="2624" y="3576"/>
                  </a:lnTo>
                  <a:lnTo>
                    <a:pt x="262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677051" y="3184856"/>
              <a:ext cx="743336" cy="35896"/>
            </a:xfrm>
            <a:custGeom>
              <a:avLst/>
              <a:gdLst/>
              <a:ahLst/>
              <a:cxnLst/>
              <a:rect l="l" t="t" r="r" b="b"/>
              <a:pathLst>
                <a:path w="23193" h="1120" extrusionOk="0">
                  <a:moveTo>
                    <a:pt x="1" y="0"/>
                  </a:moveTo>
                  <a:lnTo>
                    <a:pt x="1" y="1120"/>
                  </a:lnTo>
                  <a:lnTo>
                    <a:pt x="23192" y="1120"/>
                  </a:lnTo>
                  <a:lnTo>
                    <a:pt x="23192"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968385" y="2698081"/>
              <a:ext cx="706895" cy="522671"/>
            </a:xfrm>
            <a:custGeom>
              <a:avLst/>
              <a:gdLst/>
              <a:ahLst/>
              <a:cxnLst/>
              <a:rect l="l" t="t" r="r" b="b"/>
              <a:pathLst>
                <a:path w="22056" h="16308" extrusionOk="0">
                  <a:moveTo>
                    <a:pt x="3943" y="0"/>
                  </a:moveTo>
                  <a:lnTo>
                    <a:pt x="0" y="16308"/>
                  </a:lnTo>
                  <a:lnTo>
                    <a:pt x="17694" y="16308"/>
                  </a:lnTo>
                  <a:lnTo>
                    <a:pt x="2205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6003192" y="2722727"/>
              <a:ext cx="639430" cy="458411"/>
            </a:xfrm>
            <a:custGeom>
              <a:avLst/>
              <a:gdLst/>
              <a:ahLst/>
              <a:cxnLst/>
              <a:rect l="l" t="t" r="r" b="b"/>
              <a:pathLst>
                <a:path w="19951" h="14303" extrusionOk="0">
                  <a:moveTo>
                    <a:pt x="3693" y="0"/>
                  </a:moveTo>
                  <a:lnTo>
                    <a:pt x="0" y="14303"/>
                  </a:lnTo>
                  <a:lnTo>
                    <a:pt x="16174" y="14303"/>
                  </a:lnTo>
                  <a:lnTo>
                    <a:pt x="1995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6102258" y="2811057"/>
              <a:ext cx="380241" cy="130187"/>
            </a:xfrm>
            <a:custGeom>
              <a:avLst/>
              <a:gdLst/>
              <a:ahLst/>
              <a:cxnLst/>
              <a:rect l="l" t="t" r="r" b="b"/>
              <a:pathLst>
                <a:path w="11864" h="4062" extrusionOk="0">
                  <a:moveTo>
                    <a:pt x="1003" y="1"/>
                  </a:moveTo>
                  <a:lnTo>
                    <a:pt x="0" y="4061"/>
                  </a:lnTo>
                  <a:lnTo>
                    <a:pt x="10727" y="4061"/>
                  </a:lnTo>
                  <a:lnTo>
                    <a:pt x="1186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6140814" y="2791795"/>
              <a:ext cx="269380" cy="4840"/>
            </a:xfrm>
            <a:custGeom>
              <a:avLst/>
              <a:gdLst/>
              <a:ahLst/>
              <a:cxnLst/>
              <a:rect l="l" t="t" r="r" b="b"/>
              <a:pathLst>
                <a:path w="8405" h="151" extrusionOk="0">
                  <a:moveTo>
                    <a:pt x="4194" y="0"/>
                  </a:moveTo>
                  <a:cubicBezTo>
                    <a:pt x="1872" y="0"/>
                    <a:pt x="0" y="34"/>
                    <a:pt x="0" y="67"/>
                  </a:cubicBezTo>
                  <a:cubicBezTo>
                    <a:pt x="0" y="117"/>
                    <a:pt x="1872" y="151"/>
                    <a:pt x="4194" y="151"/>
                  </a:cubicBezTo>
                  <a:cubicBezTo>
                    <a:pt x="6517" y="151"/>
                    <a:pt x="8405" y="117"/>
                    <a:pt x="8405" y="67"/>
                  </a:cubicBezTo>
                  <a:cubicBezTo>
                    <a:pt x="8405" y="34"/>
                    <a:pt x="6517" y="0"/>
                    <a:pt x="419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6144564" y="2833556"/>
              <a:ext cx="108714" cy="5384"/>
            </a:xfrm>
            <a:custGeom>
              <a:avLst/>
              <a:gdLst/>
              <a:ahLst/>
              <a:cxnLst/>
              <a:rect l="l" t="t" r="r" b="b"/>
              <a:pathLst>
                <a:path w="3392" h="168" extrusionOk="0">
                  <a:moveTo>
                    <a:pt x="1704" y="1"/>
                  </a:moveTo>
                  <a:cubicBezTo>
                    <a:pt x="769" y="1"/>
                    <a:pt x="0" y="34"/>
                    <a:pt x="0" y="84"/>
                  </a:cubicBezTo>
                  <a:cubicBezTo>
                    <a:pt x="0" y="118"/>
                    <a:pt x="769" y="168"/>
                    <a:pt x="1704" y="168"/>
                  </a:cubicBezTo>
                  <a:cubicBezTo>
                    <a:pt x="2640" y="168"/>
                    <a:pt x="3392" y="118"/>
                    <a:pt x="3392" y="84"/>
                  </a:cubicBezTo>
                  <a:cubicBezTo>
                    <a:pt x="3392" y="34"/>
                    <a:pt x="2640" y="1"/>
                    <a:pt x="17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6269848" y="2831409"/>
              <a:ext cx="70734" cy="5384"/>
            </a:xfrm>
            <a:custGeom>
              <a:avLst/>
              <a:gdLst/>
              <a:ahLst/>
              <a:cxnLst/>
              <a:rect l="l" t="t" r="r" b="b"/>
              <a:pathLst>
                <a:path w="2207" h="168" extrusionOk="0">
                  <a:moveTo>
                    <a:pt x="1104" y="1"/>
                  </a:moveTo>
                  <a:cubicBezTo>
                    <a:pt x="486" y="1"/>
                    <a:pt x="1" y="34"/>
                    <a:pt x="1" y="84"/>
                  </a:cubicBezTo>
                  <a:cubicBezTo>
                    <a:pt x="1" y="135"/>
                    <a:pt x="486" y="168"/>
                    <a:pt x="1104" y="168"/>
                  </a:cubicBezTo>
                  <a:cubicBezTo>
                    <a:pt x="1705" y="168"/>
                    <a:pt x="2207" y="135"/>
                    <a:pt x="2207" y="84"/>
                  </a:cubicBezTo>
                  <a:cubicBezTo>
                    <a:pt x="2207" y="34"/>
                    <a:pt x="1705" y="1"/>
                    <a:pt x="11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6141872" y="2857113"/>
              <a:ext cx="296719" cy="5384"/>
            </a:xfrm>
            <a:custGeom>
              <a:avLst/>
              <a:gdLst/>
              <a:ahLst/>
              <a:cxnLst/>
              <a:rect l="l" t="t" r="r" b="b"/>
              <a:pathLst>
                <a:path w="9258" h="168" extrusionOk="0">
                  <a:moveTo>
                    <a:pt x="4629" y="1"/>
                  </a:moveTo>
                  <a:cubicBezTo>
                    <a:pt x="2072" y="1"/>
                    <a:pt x="1" y="34"/>
                    <a:pt x="1" y="84"/>
                  </a:cubicBezTo>
                  <a:cubicBezTo>
                    <a:pt x="1" y="118"/>
                    <a:pt x="2072" y="168"/>
                    <a:pt x="4629" y="168"/>
                  </a:cubicBezTo>
                  <a:cubicBezTo>
                    <a:pt x="7185" y="168"/>
                    <a:pt x="9257" y="118"/>
                    <a:pt x="9257" y="84"/>
                  </a:cubicBezTo>
                  <a:cubicBezTo>
                    <a:pt x="9257" y="34"/>
                    <a:pt x="7185" y="1"/>
                    <a:pt x="462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6135462" y="2878554"/>
              <a:ext cx="96406" cy="5384"/>
            </a:xfrm>
            <a:custGeom>
              <a:avLst/>
              <a:gdLst/>
              <a:ahLst/>
              <a:cxnLst/>
              <a:rect l="l" t="t" r="r" b="b"/>
              <a:pathLst>
                <a:path w="3008" h="168" extrusionOk="0">
                  <a:moveTo>
                    <a:pt x="1504" y="0"/>
                  </a:moveTo>
                  <a:cubicBezTo>
                    <a:pt x="668" y="0"/>
                    <a:pt x="0" y="34"/>
                    <a:pt x="0" y="84"/>
                  </a:cubicBezTo>
                  <a:cubicBezTo>
                    <a:pt x="0" y="134"/>
                    <a:pt x="668" y="167"/>
                    <a:pt x="1504" y="167"/>
                  </a:cubicBezTo>
                  <a:cubicBezTo>
                    <a:pt x="2339" y="167"/>
                    <a:pt x="3008" y="134"/>
                    <a:pt x="3008" y="84"/>
                  </a:cubicBezTo>
                  <a:cubicBezTo>
                    <a:pt x="3008" y="34"/>
                    <a:pt x="2339" y="0"/>
                    <a:pt x="150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6136520" y="2909611"/>
              <a:ext cx="275822" cy="4840"/>
            </a:xfrm>
            <a:custGeom>
              <a:avLst/>
              <a:gdLst/>
              <a:ahLst/>
              <a:cxnLst/>
              <a:rect l="l" t="t" r="r" b="b"/>
              <a:pathLst>
                <a:path w="8606" h="151" extrusionOk="0">
                  <a:moveTo>
                    <a:pt x="4295" y="0"/>
                  </a:moveTo>
                  <a:cubicBezTo>
                    <a:pt x="1922" y="0"/>
                    <a:pt x="1" y="34"/>
                    <a:pt x="1" y="67"/>
                  </a:cubicBezTo>
                  <a:cubicBezTo>
                    <a:pt x="1" y="117"/>
                    <a:pt x="1922" y="151"/>
                    <a:pt x="4295" y="151"/>
                  </a:cubicBezTo>
                  <a:cubicBezTo>
                    <a:pt x="6667" y="151"/>
                    <a:pt x="8605" y="117"/>
                    <a:pt x="8605" y="67"/>
                  </a:cubicBezTo>
                  <a:cubicBezTo>
                    <a:pt x="8605" y="34"/>
                    <a:pt x="6667" y="0"/>
                    <a:pt x="429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6102771" y="2976018"/>
              <a:ext cx="106598" cy="4840"/>
            </a:xfrm>
            <a:custGeom>
              <a:avLst/>
              <a:gdLst/>
              <a:ahLst/>
              <a:cxnLst/>
              <a:rect l="l" t="t" r="r" b="b"/>
              <a:pathLst>
                <a:path w="3326" h="151" extrusionOk="0">
                  <a:moveTo>
                    <a:pt x="1655" y="0"/>
                  </a:moveTo>
                  <a:cubicBezTo>
                    <a:pt x="736" y="0"/>
                    <a:pt x="1" y="34"/>
                    <a:pt x="1" y="84"/>
                  </a:cubicBezTo>
                  <a:cubicBezTo>
                    <a:pt x="1" y="117"/>
                    <a:pt x="736" y="151"/>
                    <a:pt x="1655" y="151"/>
                  </a:cubicBezTo>
                  <a:cubicBezTo>
                    <a:pt x="2574" y="151"/>
                    <a:pt x="3326" y="117"/>
                    <a:pt x="3326" y="84"/>
                  </a:cubicBezTo>
                  <a:cubicBezTo>
                    <a:pt x="3326" y="34"/>
                    <a:pt x="2574" y="0"/>
                    <a:pt x="165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4"/>
            <p:cNvSpPr/>
            <p:nvPr/>
          </p:nvSpPr>
          <p:spPr>
            <a:xfrm>
              <a:off x="6227542" y="2976018"/>
              <a:ext cx="72882" cy="5384"/>
            </a:xfrm>
            <a:custGeom>
              <a:avLst/>
              <a:gdLst/>
              <a:ahLst/>
              <a:cxnLst/>
              <a:rect l="l" t="t" r="r" b="b"/>
              <a:pathLst>
                <a:path w="2274" h="168" extrusionOk="0">
                  <a:moveTo>
                    <a:pt x="1137" y="0"/>
                  </a:moveTo>
                  <a:cubicBezTo>
                    <a:pt x="519" y="0"/>
                    <a:pt x="1" y="34"/>
                    <a:pt x="1" y="67"/>
                  </a:cubicBezTo>
                  <a:cubicBezTo>
                    <a:pt x="1" y="117"/>
                    <a:pt x="519" y="151"/>
                    <a:pt x="1137" y="167"/>
                  </a:cubicBezTo>
                  <a:cubicBezTo>
                    <a:pt x="1772" y="167"/>
                    <a:pt x="2273" y="134"/>
                    <a:pt x="2273" y="84"/>
                  </a:cubicBezTo>
                  <a:cubicBezTo>
                    <a:pt x="2273" y="50"/>
                    <a:pt x="1772" y="17"/>
                    <a:pt x="11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4"/>
            <p:cNvSpPr/>
            <p:nvPr/>
          </p:nvSpPr>
          <p:spPr>
            <a:xfrm>
              <a:off x="6320743" y="2973871"/>
              <a:ext cx="31089" cy="5384"/>
            </a:xfrm>
            <a:custGeom>
              <a:avLst/>
              <a:gdLst/>
              <a:ahLst/>
              <a:cxnLst/>
              <a:rect l="l" t="t" r="r" b="b"/>
              <a:pathLst>
                <a:path w="970" h="168" extrusionOk="0">
                  <a:moveTo>
                    <a:pt x="485" y="0"/>
                  </a:moveTo>
                  <a:cubicBezTo>
                    <a:pt x="217" y="0"/>
                    <a:pt x="0" y="34"/>
                    <a:pt x="0" y="84"/>
                  </a:cubicBezTo>
                  <a:cubicBezTo>
                    <a:pt x="0" y="134"/>
                    <a:pt x="217" y="167"/>
                    <a:pt x="485" y="167"/>
                  </a:cubicBezTo>
                  <a:cubicBezTo>
                    <a:pt x="752" y="167"/>
                    <a:pt x="969" y="134"/>
                    <a:pt x="969" y="84"/>
                  </a:cubicBezTo>
                  <a:cubicBezTo>
                    <a:pt x="969" y="34"/>
                    <a:pt x="752" y="0"/>
                    <a:pt x="48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6104918" y="3002780"/>
              <a:ext cx="33781" cy="4840"/>
            </a:xfrm>
            <a:custGeom>
              <a:avLst/>
              <a:gdLst/>
              <a:ahLst/>
              <a:cxnLst/>
              <a:rect l="l" t="t" r="r" b="b"/>
              <a:pathLst>
                <a:path w="1054" h="151" extrusionOk="0">
                  <a:moveTo>
                    <a:pt x="519" y="1"/>
                  </a:moveTo>
                  <a:cubicBezTo>
                    <a:pt x="235" y="1"/>
                    <a:pt x="1" y="34"/>
                    <a:pt x="1" y="84"/>
                  </a:cubicBezTo>
                  <a:cubicBezTo>
                    <a:pt x="1" y="118"/>
                    <a:pt x="235" y="151"/>
                    <a:pt x="519" y="151"/>
                  </a:cubicBezTo>
                  <a:cubicBezTo>
                    <a:pt x="819" y="151"/>
                    <a:pt x="1053" y="118"/>
                    <a:pt x="1053" y="84"/>
                  </a:cubicBezTo>
                  <a:cubicBezTo>
                    <a:pt x="1053" y="34"/>
                    <a:pt x="819" y="1"/>
                    <a:pt x="51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6159019" y="3002780"/>
              <a:ext cx="80894" cy="4840"/>
            </a:xfrm>
            <a:custGeom>
              <a:avLst/>
              <a:gdLst/>
              <a:ahLst/>
              <a:cxnLst/>
              <a:rect l="l" t="t" r="r" b="b"/>
              <a:pathLst>
                <a:path w="2524" h="151" extrusionOk="0">
                  <a:moveTo>
                    <a:pt x="1270" y="1"/>
                  </a:moveTo>
                  <a:cubicBezTo>
                    <a:pt x="568" y="1"/>
                    <a:pt x="0" y="34"/>
                    <a:pt x="0" y="84"/>
                  </a:cubicBezTo>
                  <a:cubicBezTo>
                    <a:pt x="0" y="118"/>
                    <a:pt x="568" y="151"/>
                    <a:pt x="1270" y="151"/>
                  </a:cubicBezTo>
                  <a:cubicBezTo>
                    <a:pt x="1955" y="151"/>
                    <a:pt x="2523" y="118"/>
                    <a:pt x="2523" y="84"/>
                  </a:cubicBezTo>
                  <a:cubicBezTo>
                    <a:pt x="2523" y="34"/>
                    <a:pt x="1955" y="1"/>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6265585" y="2999575"/>
              <a:ext cx="216370" cy="4840"/>
            </a:xfrm>
            <a:custGeom>
              <a:avLst/>
              <a:gdLst/>
              <a:ahLst/>
              <a:cxnLst/>
              <a:rect l="l" t="t" r="r" b="b"/>
              <a:pathLst>
                <a:path w="6751" h="151" extrusionOk="0">
                  <a:moveTo>
                    <a:pt x="3375" y="0"/>
                  </a:moveTo>
                  <a:cubicBezTo>
                    <a:pt x="1504" y="0"/>
                    <a:pt x="0" y="34"/>
                    <a:pt x="0" y="84"/>
                  </a:cubicBezTo>
                  <a:cubicBezTo>
                    <a:pt x="0" y="117"/>
                    <a:pt x="1504" y="151"/>
                    <a:pt x="3375" y="151"/>
                  </a:cubicBezTo>
                  <a:cubicBezTo>
                    <a:pt x="5230" y="151"/>
                    <a:pt x="6751" y="117"/>
                    <a:pt x="6751" y="84"/>
                  </a:cubicBezTo>
                  <a:cubicBezTo>
                    <a:pt x="6751" y="34"/>
                    <a:pt x="5230" y="0"/>
                    <a:pt x="337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6098508" y="3030087"/>
              <a:ext cx="34838" cy="5384"/>
            </a:xfrm>
            <a:custGeom>
              <a:avLst/>
              <a:gdLst/>
              <a:ahLst/>
              <a:cxnLst/>
              <a:rect l="l" t="t" r="r" b="b"/>
              <a:pathLst>
                <a:path w="1087" h="168" extrusionOk="0">
                  <a:moveTo>
                    <a:pt x="552" y="1"/>
                  </a:moveTo>
                  <a:cubicBezTo>
                    <a:pt x="251" y="1"/>
                    <a:pt x="0" y="34"/>
                    <a:pt x="0" y="84"/>
                  </a:cubicBezTo>
                  <a:cubicBezTo>
                    <a:pt x="0" y="134"/>
                    <a:pt x="251" y="168"/>
                    <a:pt x="552" y="168"/>
                  </a:cubicBezTo>
                  <a:cubicBezTo>
                    <a:pt x="852" y="168"/>
                    <a:pt x="1086" y="134"/>
                    <a:pt x="1086" y="84"/>
                  </a:cubicBezTo>
                  <a:cubicBezTo>
                    <a:pt x="1086" y="34"/>
                    <a:pt x="852" y="1"/>
                    <a:pt x="55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6144564" y="3029029"/>
              <a:ext cx="42338" cy="5384"/>
            </a:xfrm>
            <a:custGeom>
              <a:avLst/>
              <a:gdLst/>
              <a:ahLst/>
              <a:cxnLst/>
              <a:rect l="l" t="t" r="r" b="b"/>
              <a:pathLst>
                <a:path w="1321" h="168" extrusionOk="0">
                  <a:moveTo>
                    <a:pt x="669" y="0"/>
                  </a:moveTo>
                  <a:cubicBezTo>
                    <a:pt x="301" y="0"/>
                    <a:pt x="0" y="50"/>
                    <a:pt x="0" y="84"/>
                  </a:cubicBezTo>
                  <a:cubicBezTo>
                    <a:pt x="0" y="134"/>
                    <a:pt x="301" y="167"/>
                    <a:pt x="669" y="167"/>
                  </a:cubicBezTo>
                  <a:cubicBezTo>
                    <a:pt x="1019" y="167"/>
                    <a:pt x="1320" y="134"/>
                    <a:pt x="1320" y="84"/>
                  </a:cubicBezTo>
                  <a:cubicBezTo>
                    <a:pt x="1320" y="50"/>
                    <a:pt x="1019" y="0"/>
                    <a:pt x="6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6209337" y="3027427"/>
              <a:ext cx="136052" cy="4840"/>
            </a:xfrm>
            <a:custGeom>
              <a:avLst/>
              <a:gdLst/>
              <a:ahLst/>
              <a:cxnLst/>
              <a:rect l="l" t="t" r="r" b="b"/>
              <a:pathLst>
                <a:path w="4245" h="151" extrusionOk="0">
                  <a:moveTo>
                    <a:pt x="2123" y="0"/>
                  </a:moveTo>
                  <a:cubicBezTo>
                    <a:pt x="953" y="0"/>
                    <a:pt x="1" y="34"/>
                    <a:pt x="1" y="67"/>
                  </a:cubicBezTo>
                  <a:cubicBezTo>
                    <a:pt x="1" y="117"/>
                    <a:pt x="953" y="151"/>
                    <a:pt x="2123" y="151"/>
                  </a:cubicBezTo>
                  <a:cubicBezTo>
                    <a:pt x="3292" y="151"/>
                    <a:pt x="4245" y="117"/>
                    <a:pt x="4245" y="67"/>
                  </a:cubicBezTo>
                  <a:cubicBezTo>
                    <a:pt x="4245" y="34"/>
                    <a:pt x="3292" y="0"/>
                    <a:pt x="2123"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6096361" y="3075598"/>
              <a:ext cx="164961" cy="4872"/>
            </a:xfrm>
            <a:custGeom>
              <a:avLst/>
              <a:gdLst/>
              <a:ahLst/>
              <a:cxnLst/>
              <a:rect l="l" t="t" r="r" b="b"/>
              <a:pathLst>
                <a:path w="5147" h="152" extrusionOk="0">
                  <a:moveTo>
                    <a:pt x="2574" y="1"/>
                  </a:moveTo>
                  <a:cubicBezTo>
                    <a:pt x="1153" y="1"/>
                    <a:pt x="0" y="34"/>
                    <a:pt x="0" y="68"/>
                  </a:cubicBezTo>
                  <a:cubicBezTo>
                    <a:pt x="0" y="118"/>
                    <a:pt x="1153" y="151"/>
                    <a:pt x="2574" y="151"/>
                  </a:cubicBezTo>
                  <a:cubicBezTo>
                    <a:pt x="3994" y="151"/>
                    <a:pt x="5147" y="118"/>
                    <a:pt x="5147" y="68"/>
                  </a:cubicBezTo>
                  <a:cubicBezTo>
                    <a:pt x="5147" y="34"/>
                    <a:pt x="4010" y="1"/>
                    <a:pt x="25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6283245" y="3073482"/>
              <a:ext cx="74484" cy="4840"/>
            </a:xfrm>
            <a:custGeom>
              <a:avLst/>
              <a:gdLst/>
              <a:ahLst/>
              <a:cxnLst/>
              <a:rect l="l" t="t" r="r" b="b"/>
              <a:pathLst>
                <a:path w="2324" h="151" extrusionOk="0">
                  <a:moveTo>
                    <a:pt x="1154" y="0"/>
                  </a:moveTo>
                  <a:cubicBezTo>
                    <a:pt x="519" y="0"/>
                    <a:pt x="1" y="34"/>
                    <a:pt x="1" y="67"/>
                  </a:cubicBezTo>
                  <a:cubicBezTo>
                    <a:pt x="1" y="117"/>
                    <a:pt x="519" y="150"/>
                    <a:pt x="1154" y="150"/>
                  </a:cubicBezTo>
                  <a:cubicBezTo>
                    <a:pt x="1805" y="150"/>
                    <a:pt x="2323" y="117"/>
                    <a:pt x="2323" y="67"/>
                  </a:cubicBezTo>
                  <a:cubicBezTo>
                    <a:pt x="2323" y="34"/>
                    <a:pt x="1805" y="0"/>
                    <a:pt x="115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6376959" y="3073482"/>
              <a:ext cx="123745" cy="4840"/>
            </a:xfrm>
            <a:custGeom>
              <a:avLst/>
              <a:gdLst/>
              <a:ahLst/>
              <a:cxnLst/>
              <a:rect l="l" t="t" r="r" b="b"/>
              <a:pathLst>
                <a:path w="3861" h="151" extrusionOk="0">
                  <a:moveTo>
                    <a:pt x="1922" y="0"/>
                  </a:moveTo>
                  <a:cubicBezTo>
                    <a:pt x="853" y="0"/>
                    <a:pt x="1" y="34"/>
                    <a:pt x="1" y="67"/>
                  </a:cubicBezTo>
                  <a:cubicBezTo>
                    <a:pt x="1" y="117"/>
                    <a:pt x="853" y="150"/>
                    <a:pt x="1922" y="150"/>
                  </a:cubicBezTo>
                  <a:cubicBezTo>
                    <a:pt x="2992" y="150"/>
                    <a:pt x="3860" y="117"/>
                    <a:pt x="3860" y="67"/>
                  </a:cubicBezTo>
                  <a:cubicBezTo>
                    <a:pt x="3860" y="34"/>
                    <a:pt x="2992" y="0"/>
                    <a:pt x="192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6441764" y="2789648"/>
              <a:ext cx="25736" cy="4840"/>
            </a:xfrm>
            <a:custGeom>
              <a:avLst/>
              <a:gdLst/>
              <a:ahLst/>
              <a:cxnLst/>
              <a:rect l="l" t="t" r="r" b="b"/>
              <a:pathLst>
                <a:path w="803" h="151" extrusionOk="0">
                  <a:moveTo>
                    <a:pt x="401" y="1"/>
                  </a:moveTo>
                  <a:cubicBezTo>
                    <a:pt x="184" y="1"/>
                    <a:pt x="0" y="34"/>
                    <a:pt x="0" y="84"/>
                  </a:cubicBezTo>
                  <a:cubicBezTo>
                    <a:pt x="0" y="118"/>
                    <a:pt x="184" y="151"/>
                    <a:pt x="401" y="151"/>
                  </a:cubicBezTo>
                  <a:cubicBezTo>
                    <a:pt x="619" y="151"/>
                    <a:pt x="802" y="118"/>
                    <a:pt x="802" y="84"/>
                  </a:cubicBezTo>
                  <a:cubicBezTo>
                    <a:pt x="802" y="34"/>
                    <a:pt x="619" y="1"/>
                    <a:pt x="4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6149917" y="2771988"/>
              <a:ext cx="56248" cy="5384"/>
            </a:xfrm>
            <a:custGeom>
              <a:avLst/>
              <a:gdLst/>
              <a:ahLst/>
              <a:cxnLst/>
              <a:rect l="l" t="t" r="r" b="b"/>
              <a:pathLst>
                <a:path w="1755" h="168" extrusionOk="0">
                  <a:moveTo>
                    <a:pt x="886" y="0"/>
                  </a:moveTo>
                  <a:cubicBezTo>
                    <a:pt x="385" y="0"/>
                    <a:pt x="0" y="50"/>
                    <a:pt x="0" y="84"/>
                  </a:cubicBezTo>
                  <a:cubicBezTo>
                    <a:pt x="0" y="134"/>
                    <a:pt x="385" y="167"/>
                    <a:pt x="886" y="167"/>
                  </a:cubicBezTo>
                  <a:cubicBezTo>
                    <a:pt x="1370" y="167"/>
                    <a:pt x="1755" y="134"/>
                    <a:pt x="1755" y="84"/>
                  </a:cubicBezTo>
                  <a:cubicBezTo>
                    <a:pt x="1755" y="50"/>
                    <a:pt x="1370" y="0"/>
                    <a:pt x="88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6112418" y="2722727"/>
              <a:ext cx="530203" cy="32691"/>
            </a:xfrm>
            <a:custGeom>
              <a:avLst/>
              <a:gdLst/>
              <a:ahLst/>
              <a:cxnLst/>
              <a:rect l="l" t="t" r="r" b="b"/>
              <a:pathLst>
                <a:path w="16543" h="1020" extrusionOk="0">
                  <a:moveTo>
                    <a:pt x="285" y="0"/>
                  </a:moveTo>
                  <a:lnTo>
                    <a:pt x="1" y="1019"/>
                  </a:lnTo>
                  <a:lnTo>
                    <a:pt x="16275" y="1019"/>
                  </a:lnTo>
                  <a:lnTo>
                    <a:pt x="16542"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6135462" y="2733432"/>
              <a:ext cx="13397" cy="11442"/>
            </a:xfrm>
            <a:custGeom>
              <a:avLst/>
              <a:gdLst/>
              <a:ahLst/>
              <a:cxnLst/>
              <a:rect l="l" t="t" r="r" b="b"/>
              <a:pathLst>
                <a:path w="418" h="357" extrusionOk="0">
                  <a:moveTo>
                    <a:pt x="251" y="0"/>
                  </a:moveTo>
                  <a:cubicBezTo>
                    <a:pt x="84" y="0"/>
                    <a:pt x="0" y="184"/>
                    <a:pt x="117" y="301"/>
                  </a:cubicBezTo>
                  <a:cubicBezTo>
                    <a:pt x="155" y="339"/>
                    <a:pt x="201" y="356"/>
                    <a:pt x="245" y="356"/>
                  </a:cubicBezTo>
                  <a:cubicBezTo>
                    <a:pt x="335" y="356"/>
                    <a:pt x="418" y="285"/>
                    <a:pt x="418" y="184"/>
                  </a:cubicBezTo>
                  <a:cubicBezTo>
                    <a:pt x="418" y="84"/>
                    <a:pt x="334" y="0"/>
                    <a:pt x="25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6155269" y="2733432"/>
              <a:ext cx="13429" cy="11442"/>
            </a:xfrm>
            <a:custGeom>
              <a:avLst/>
              <a:gdLst/>
              <a:ahLst/>
              <a:cxnLst/>
              <a:rect l="l" t="t" r="r" b="b"/>
              <a:pathLst>
                <a:path w="419" h="357" extrusionOk="0">
                  <a:moveTo>
                    <a:pt x="234" y="0"/>
                  </a:moveTo>
                  <a:cubicBezTo>
                    <a:pt x="84" y="0"/>
                    <a:pt x="0" y="184"/>
                    <a:pt x="117" y="301"/>
                  </a:cubicBezTo>
                  <a:cubicBezTo>
                    <a:pt x="150" y="339"/>
                    <a:pt x="194" y="356"/>
                    <a:pt x="237" y="356"/>
                  </a:cubicBezTo>
                  <a:cubicBezTo>
                    <a:pt x="327" y="356"/>
                    <a:pt x="418" y="285"/>
                    <a:pt x="418" y="184"/>
                  </a:cubicBezTo>
                  <a:cubicBezTo>
                    <a:pt x="418"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6175076" y="2733432"/>
              <a:ext cx="12884" cy="11442"/>
            </a:xfrm>
            <a:custGeom>
              <a:avLst/>
              <a:gdLst/>
              <a:ahLst/>
              <a:cxnLst/>
              <a:rect l="l" t="t" r="r" b="b"/>
              <a:pathLst>
                <a:path w="402" h="357" extrusionOk="0">
                  <a:moveTo>
                    <a:pt x="234" y="0"/>
                  </a:moveTo>
                  <a:cubicBezTo>
                    <a:pt x="67" y="0"/>
                    <a:pt x="1" y="184"/>
                    <a:pt x="101" y="301"/>
                  </a:cubicBezTo>
                  <a:cubicBezTo>
                    <a:pt x="139" y="339"/>
                    <a:pt x="185" y="356"/>
                    <a:pt x="228" y="356"/>
                  </a:cubicBezTo>
                  <a:cubicBezTo>
                    <a:pt x="318" y="356"/>
                    <a:pt x="402" y="285"/>
                    <a:pt x="402" y="184"/>
                  </a:cubicBezTo>
                  <a:cubicBezTo>
                    <a:pt x="402"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6033158" y="3269468"/>
              <a:ext cx="1236008" cy="720837"/>
            </a:xfrm>
            <a:custGeom>
              <a:avLst/>
              <a:gdLst/>
              <a:ahLst/>
              <a:cxnLst/>
              <a:rect l="l" t="t" r="r" b="b"/>
              <a:pathLst>
                <a:path w="38565" h="22491" extrusionOk="0">
                  <a:moveTo>
                    <a:pt x="1" y="0"/>
                  </a:moveTo>
                  <a:lnTo>
                    <a:pt x="1" y="22490"/>
                  </a:lnTo>
                  <a:lnTo>
                    <a:pt x="38564" y="22490"/>
                  </a:lnTo>
                  <a:lnTo>
                    <a:pt x="3856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6033158" y="3269468"/>
              <a:ext cx="562862" cy="720837"/>
            </a:xfrm>
            <a:custGeom>
              <a:avLst/>
              <a:gdLst/>
              <a:ahLst/>
              <a:cxnLst/>
              <a:rect l="l" t="t" r="r" b="b"/>
              <a:pathLst>
                <a:path w="17562" h="22491" extrusionOk="0">
                  <a:moveTo>
                    <a:pt x="1" y="0"/>
                  </a:moveTo>
                  <a:lnTo>
                    <a:pt x="1" y="22490"/>
                  </a:lnTo>
                  <a:lnTo>
                    <a:pt x="17561" y="22490"/>
                  </a:lnTo>
                  <a:lnTo>
                    <a:pt x="1756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4"/>
            <p:cNvSpPr/>
            <p:nvPr/>
          </p:nvSpPr>
          <p:spPr>
            <a:xfrm>
              <a:off x="6083509" y="3311229"/>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22"/>
                  </a:lnTo>
                  <a:lnTo>
                    <a:pt x="0" y="3309"/>
                  </a:lnTo>
                  <a:cubicBezTo>
                    <a:pt x="0" y="4345"/>
                    <a:pt x="0" y="5364"/>
                    <a:pt x="0" y="6333"/>
                  </a:cubicBezTo>
                  <a:lnTo>
                    <a:pt x="0" y="6417"/>
                  </a:lnTo>
                  <a:lnTo>
                    <a:pt x="84" y="6417"/>
                  </a:lnTo>
                  <a:lnTo>
                    <a:pt x="10243" y="6383"/>
                  </a:lnTo>
                  <a:cubicBezTo>
                    <a:pt x="11496" y="6367"/>
                    <a:pt x="12482" y="6367"/>
                    <a:pt x="13167" y="6350"/>
                  </a:cubicBezTo>
                  <a:lnTo>
                    <a:pt x="14136" y="6350"/>
                  </a:lnTo>
                  <a:cubicBezTo>
                    <a:pt x="14169" y="6350"/>
                    <a:pt x="14186" y="6333"/>
                    <a:pt x="14203" y="6333"/>
                  </a:cubicBezTo>
                  <a:lnTo>
                    <a:pt x="13935" y="6333"/>
                  </a:lnTo>
                  <a:lnTo>
                    <a:pt x="13133" y="6317"/>
                  </a:lnTo>
                  <a:cubicBezTo>
                    <a:pt x="12448" y="6317"/>
                    <a:pt x="11446" y="6300"/>
                    <a:pt x="10193" y="6300"/>
                  </a:cubicBezTo>
                  <a:lnTo>
                    <a:pt x="151" y="6267"/>
                  </a:lnTo>
                  <a:lnTo>
                    <a:pt x="151" y="6267"/>
                  </a:lnTo>
                  <a:cubicBezTo>
                    <a:pt x="151" y="5317"/>
                    <a:pt x="151" y="4321"/>
                    <a:pt x="151" y="3309"/>
                  </a:cubicBezTo>
                  <a:lnTo>
                    <a:pt x="151" y="1722"/>
                  </a:lnTo>
                  <a:lnTo>
                    <a:pt x="151" y="903"/>
                  </a:lnTo>
                  <a:lnTo>
                    <a:pt x="151" y="168"/>
                  </a:lnTo>
                  <a:lnTo>
                    <a:pt x="151" y="168"/>
                  </a:lnTo>
                  <a:lnTo>
                    <a:pt x="14153" y="151"/>
                  </a:lnTo>
                  <a:lnTo>
                    <a:pt x="14153" y="151"/>
                  </a:lnTo>
                  <a:cubicBezTo>
                    <a:pt x="14169" y="2042"/>
                    <a:pt x="14169" y="3572"/>
                    <a:pt x="14186" y="4646"/>
                  </a:cubicBezTo>
                  <a:cubicBezTo>
                    <a:pt x="14186" y="5180"/>
                    <a:pt x="14186" y="5598"/>
                    <a:pt x="14186" y="5899"/>
                  </a:cubicBezTo>
                  <a:cubicBezTo>
                    <a:pt x="14203" y="6032"/>
                    <a:pt x="14203" y="6133"/>
                    <a:pt x="14203" y="6216"/>
                  </a:cubicBezTo>
                  <a:cubicBezTo>
                    <a:pt x="14203" y="6266"/>
                    <a:pt x="14203" y="6300"/>
                    <a:pt x="14203" y="6333"/>
                  </a:cubicBezTo>
                  <a:cubicBezTo>
                    <a:pt x="14219" y="6300"/>
                    <a:pt x="14219" y="6266"/>
                    <a:pt x="14219" y="6233"/>
                  </a:cubicBezTo>
                  <a:cubicBezTo>
                    <a:pt x="14219" y="6149"/>
                    <a:pt x="14219" y="6049"/>
                    <a:pt x="14219" y="5916"/>
                  </a:cubicBezTo>
                  <a:cubicBezTo>
                    <a:pt x="14219" y="5615"/>
                    <a:pt x="14219" y="5214"/>
                    <a:pt x="14236" y="4679"/>
                  </a:cubicBezTo>
                  <a:cubicBezTo>
                    <a:pt x="14236" y="3576"/>
                    <a:pt x="14253" y="2022"/>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4"/>
            <p:cNvSpPr/>
            <p:nvPr/>
          </p:nvSpPr>
          <p:spPr>
            <a:xfrm>
              <a:off x="6285937" y="3392636"/>
              <a:ext cx="46601" cy="43107"/>
            </a:xfrm>
            <a:custGeom>
              <a:avLst/>
              <a:gdLst/>
              <a:ahLst/>
              <a:cxnLst/>
              <a:rect l="l" t="t" r="r" b="b"/>
              <a:pathLst>
                <a:path w="1454" h="1345" extrusionOk="0">
                  <a:moveTo>
                    <a:pt x="808" y="1"/>
                  </a:moveTo>
                  <a:cubicBezTo>
                    <a:pt x="737" y="1"/>
                    <a:pt x="667" y="12"/>
                    <a:pt x="602" y="34"/>
                  </a:cubicBezTo>
                  <a:cubicBezTo>
                    <a:pt x="0" y="251"/>
                    <a:pt x="0" y="1103"/>
                    <a:pt x="602" y="1304"/>
                  </a:cubicBezTo>
                  <a:cubicBezTo>
                    <a:pt x="669" y="1331"/>
                    <a:pt x="741" y="1344"/>
                    <a:pt x="814" y="1344"/>
                  </a:cubicBezTo>
                  <a:cubicBezTo>
                    <a:pt x="960" y="1344"/>
                    <a:pt x="1109" y="1293"/>
                    <a:pt x="1220" y="1203"/>
                  </a:cubicBezTo>
                  <a:cubicBezTo>
                    <a:pt x="1337" y="1103"/>
                    <a:pt x="1420" y="969"/>
                    <a:pt x="1437" y="836"/>
                  </a:cubicBezTo>
                  <a:cubicBezTo>
                    <a:pt x="1454" y="736"/>
                    <a:pt x="1437" y="669"/>
                    <a:pt x="1420" y="669"/>
                  </a:cubicBezTo>
                  <a:cubicBezTo>
                    <a:pt x="1387" y="836"/>
                    <a:pt x="1287" y="1003"/>
                    <a:pt x="1153" y="1103"/>
                  </a:cubicBezTo>
                  <a:cubicBezTo>
                    <a:pt x="1056" y="1168"/>
                    <a:pt x="945" y="1205"/>
                    <a:pt x="833" y="1205"/>
                  </a:cubicBezTo>
                  <a:cubicBezTo>
                    <a:pt x="772" y="1205"/>
                    <a:pt x="711" y="1194"/>
                    <a:pt x="652" y="1170"/>
                  </a:cubicBezTo>
                  <a:cubicBezTo>
                    <a:pt x="184" y="1003"/>
                    <a:pt x="184" y="351"/>
                    <a:pt x="652" y="184"/>
                  </a:cubicBezTo>
                  <a:cubicBezTo>
                    <a:pt x="719" y="157"/>
                    <a:pt x="788" y="144"/>
                    <a:pt x="857" y="144"/>
                  </a:cubicBezTo>
                  <a:cubicBezTo>
                    <a:pt x="961" y="144"/>
                    <a:pt x="1063" y="174"/>
                    <a:pt x="1153" y="234"/>
                  </a:cubicBezTo>
                  <a:cubicBezTo>
                    <a:pt x="1287" y="351"/>
                    <a:pt x="1387" y="502"/>
                    <a:pt x="1420" y="669"/>
                  </a:cubicBezTo>
                  <a:cubicBezTo>
                    <a:pt x="1437" y="669"/>
                    <a:pt x="1454" y="619"/>
                    <a:pt x="1437" y="518"/>
                  </a:cubicBezTo>
                  <a:cubicBezTo>
                    <a:pt x="1420" y="368"/>
                    <a:pt x="1337" y="251"/>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4"/>
            <p:cNvSpPr/>
            <p:nvPr/>
          </p:nvSpPr>
          <p:spPr>
            <a:xfrm>
              <a:off x="6083509" y="3531861"/>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05"/>
                  </a:lnTo>
                  <a:lnTo>
                    <a:pt x="0" y="3309"/>
                  </a:lnTo>
                  <a:cubicBezTo>
                    <a:pt x="0" y="4345"/>
                    <a:pt x="0" y="5364"/>
                    <a:pt x="0" y="6333"/>
                  </a:cubicBezTo>
                  <a:lnTo>
                    <a:pt x="0" y="6417"/>
                  </a:lnTo>
                  <a:lnTo>
                    <a:pt x="84" y="6417"/>
                  </a:lnTo>
                  <a:lnTo>
                    <a:pt x="10243" y="6367"/>
                  </a:lnTo>
                  <a:cubicBezTo>
                    <a:pt x="11496" y="6367"/>
                    <a:pt x="12482" y="6350"/>
                    <a:pt x="13167" y="6350"/>
                  </a:cubicBezTo>
                  <a:lnTo>
                    <a:pt x="13952" y="6350"/>
                  </a:lnTo>
                  <a:cubicBezTo>
                    <a:pt x="14019" y="6333"/>
                    <a:pt x="14086" y="6333"/>
                    <a:pt x="14136" y="6333"/>
                  </a:cubicBezTo>
                  <a:cubicBezTo>
                    <a:pt x="14086" y="6333"/>
                    <a:pt x="14019" y="6333"/>
                    <a:pt x="13935" y="6316"/>
                  </a:cubicBezTo>
                  <a:lnTo>
                    <a:pt x="13133" y="6316"/>
                  </a:lnTo>
                  <a:lnTo>
                    <a:pt x="10193" y="6300"/>
                  </a:lnTo>
                  <a:lnTo>
                    <a:pt x="151" y="6267"/>
                  </a:lnTo>
                  <a:lnTo>
                    <a:pt x="151" y="6267"/>
                  </a:lnTo>
                  <a:cubicBezTo>
                    <a:pt x="151" y="5317"/>
                    <a:pt x="151" y="4321"/>
                    <a:pt x="151" y="3309"/>
                  </a:cubicBezTo>
                  <a:lnTo>
                    <a:pt x="151" y="1705"/>
                  </a:lnTo>
                  <a:lnTo>
                    <a:pt x="151" y="903"/>
                  </a:lnTo>
                  <a:lnTo>
                    <a:pt x="151" y="167"/>
                  </a:lnTo>
                  <a:lnTo>
                    <a:pt x="151" y="167"/>
                  </a:lnTo>
                  <a:cubicBezTo>
                    <a:pt x="5580" y="151"/>
                    <a:pt x="10530" y="151"/>
                    <a:pt x="14153" y="134"/>
                  </a:cubicBezTo>
                  <a:lnTo>
                    <a:pt x="14153" y="134"/>
                  </a:lnTo>
                  <a:cubicBezTo>
                    <a:pt x="14169" y="2033"/>
                    <a:pt x="14169" y="3569"/>
                    <a:pt x="14186" y="4646"/>
                  </a:cubicBezTo>
                  <a:cubicBezTo>
                    <a:pt x="14186" y="5180"/>
                    <a:pt x="14186" y="5598"/>
                    <a:pt x="14186" y="5882"/>
                  </a:cubicBezTo>
                  <a:cubicBezTo>
                    <a:pt x="14203" y="6032"/>
                    <a:pt x="14203" y="6133"/>
                    <a:pt x="14203" y="6216"/>
                  </a:cubicBezTo>
                  <a:cubicBezTo>
                    <a:pt x="14203" y="6250"/>
                    <a:pt x="14203" y="6300"/>
                    <a:pt x="14203" y="6333"/>
                  </a:cubicBezTo>
                  <a:cubicBezTo>
                    <a:pt x="14219" y="6300"/>
                    <a:pt x="14219" y="6266"/>
                    <a:pt x="14219" y="6233"/>
                  </a:cubicBezTo>
                  <a:cubicBezTo>
                    <a:pt x="14219" y="6149"/>
                    <a:pt x="14219" y="6049"/>
                    <a:pt x="14219" y="5915"/>
                  </a:cubicBezTo>
                  <a:cubicBezTo>
                    <a:pt x="14219" y="5615"/>
                    <a:pt x="14219" y="5197"/>
                    <a:pt x="14236" y="4679"/>
                  </a:cubicBezTo>
                  <a:cubicBezTo>
                    <a:pt x="14236" y="3576"/>
                    <a:pt x="14253" y="2006"/>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4"/>
            <p:cNvSpPr/>
            <p:nvPr/>
          </p:nvSpPr>
          <p:spPr>
            <a:xfrm>
              <a:off x="6285937" y="3613268"/>
              <a:ext cx="46601" cy="42851"/>
            </a:xfrm>
            <a:custGeom>
              <a:avLst/>
              <a:gdLst/>
              <a:ahLst/>
              <a:cxnLst/>
              <a:rect l="l" t="t" r="r" b="b"/>
              <a:pathLst>
                <a:path w="1454" h="1337" extrusionOk="0">
                  <a:moveTo>
                    <a:pt x="808" y="1"/>
                  </a:moveTo>
                  <a:cubicBezTo>
                    <a:pt x="737" y="1"/>
                    <a:pt x="667" y="12"/>
                    <a:pt x="602" y="34"/>
                  </a:cubicBezTo>
                  <a:cubicBezTo>
                    <a:pt x="0" y="251"/>
                    <a:pt x="0" y="1086"/>
                    <a:pt x="602" y="1304"/>
                  </a:cubicBezTo>
                  <a:cubicBezTo>
                    <a:pt x="667" y="1325"/>
                    <a:pt x="737" y="1336"/>
                    <a:pt x="808" y="1336"/>
                  </a:cubicBezTo>
                  <a:cubicBezTo>
                    <a:pt x="956" y="1336"/>
                    <a:pt x="1107" y="1288"/>
                    <a:pt x="1220" y="1187"/>
                  </a:cubicBezTo>
                  <a:cubicBezTo>
                    <a:pt x="1337" y="1103"/>
                    <a:pt x="1420" y="969"/>
                    <a:pt x="1437" y="819"/>
                  </a:cubicBezTo>
                  <a:cubicBezTo>
                    <a:pt x="1454" y="719"/>
                    <a:pt x="1437" y="669"/>
                    <a:pt x="1420" y="669"/>
                  </a:cubicBezTo>
                  <a:cubicBezTo>
                    <a:pt x="1387" y="836"/>
                    <a:pt x="1287" y="986"/>
                    <a:pt x="1153" y="1103"/>
                  </a:cubicBezTo>
                  <a:cubicBezTo>
                    <a:pt x="1056" y="1168"/>
                    <a:pt x="945" y="1205"/>
                    <a:pt x="833" y="1205"/>
                  </a:cubicBezTo>
                  <a:cubicBezTo>
                    <a:pt x="772" y="1205"/>
                    <a:pt x="711" y="1194"/>
                    <a:pt x="652" y="1170"/>
                  </a:cubicBezTo>
                  <a:cubicBezTo>
                    <a:pt x="184" y="986"/>
                    <a:pt x="184" y="351"/>
                    <a:pt x="652" y="167"/>
                  </a:cubicBezTo>
                  <a:cubicBezTo>
                    <a:pt x="711" y="144"/>
                    <a:pt x="772" y="133"/>
                    <a:pt x="833" y="133"/>
                  </a:cubicBezTo>
                  <a:cubicBezTo>
                    <a:pt x="945" y="133"/>
                    <a:pt x="1056" y="169"/>
                    <a:pt x="1153" y="234"/>
                  </a:cubicBezTo>
                  <a:cubicBezTo>
                    <a:pt x="1287" y="351"/>
                    <a:pt x="1387" y="502"/>
                    <a:pt x="1420" y="669"/>
                  </a:cubicBezTo>
                  <a:cubicBezTo>
                    <a:pt x="1437" y="669"/>
                    <a:pt x="1454" y="619"/>
                    <a:pt x="1437" y="518"/>
                  </a:cubicBezTo>
                  <a:cubicBezTo>
                    <a:pt x="1420" y="368"/>
                    <a:pt x="1337" y="234"/>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4"/>
            <p:cNvSpPr/>
            <p:nvPr/>
          </p:nvSpPr>
          <p:spPr>
            <a:xfrm>
              <a:off x="6083509" y="3752494"/>
              <a:ext cx="457354" cy="205120"/>
            </a:xfrm>
            <a:custGeom>
              <a:avLst/>
              <a:gdLst/>
              <a:ahLst/>
              <a:cxnLst/>
              <a:rect l="l" t="t" r="r" b="b"/>
              <a:pathLst>
                <a:path w="14270" h="6400" extrusionOk="0">
                  <a:moveTo>
                    <a:pt x="14157" y="6326"/>
                  </a:moveTo>
                  <a:cubicBezTo>
                    <a:pt x="14149" y="6326"/>
                    <a:pt x="14141" y="6327"/>
                    <a:pt x="14136" y="6333"/>
                  </a:cubicBezTo>
                  <a:lnTo>
                    <a:pt x="14203" y="6333"/>
                  </a:lnTo>
                  <a:cubicBezTo>
                    <a:pt x="14192" y="6333"/>
                    <a:pt x="14173" y="6326"/>
                    <a:pt x="14157" y="6326"/>
                  </a:cubicBezTo>
                  <a:close/>
                  <a:moveTo>
                    <a:pt x="84" y="1"/>
                  </a:moveTo>
                  <a:cubicBezTo>
                    <a:pt x="58" y="26"/>
                    <a:pt x="9" y="76"/>
                    <a:pt x="0" y="84"/>
                  </a:cubicBezTo>
                  <a:lnTo>
                    <a:pt x="0" y="84"/>
                  </a:lnTo>
                  <a:lnTo>
                    <a:pt x="0" y="903"/>
                  </a:lnTo>
                  <a:lnTo>
                    <a:pt x="0" y="1705"/>
                  </a:lnTo>
                  <a:lnTo>
                    <a:pt x="0" y="3292"/>
                  </a:lnTo>
                  <a:cubicBezTo>
                    <a:pt x="0" y="4345"/>
                    <a:pt x="0" y="5364"/>
                    <a:pt x="0" y="6333"/>
                  </a:cubicBezTo>
                  <a:lnTo>
                    <a:pt x="0" y="6400"/>
                  </a:lnTo>
                  <a:lnTo>
                    <a:pt x="84" y="6400"/>
                  </a:lnTo>
                  <a:lnTo>
                    <a:pt x="10243" y="6366"/>
                  </a:lnTo>
                  <a:lnTo>
                    <a:pt x="13167" y="6350"/>
                  </a:lnTo>
                  <a:lnTo>
                    <a:pt x="13952" y="6333"/>
                  </a:lnTo>
                  <a:lnTo>
                    <a:pt x="14136" y="6333"/>
                  </a:lnTo>
                  <a:lnTo>
                    <a:pt x="13935" y="6316"/>
                  </a:lnTo>
                  <a:lnTo>
                    <a:pt x="13133" y="6316"/>
                  </a:lnTo>
                  <a:lnTo>
                    <a:pt x="10193" y="6283"/>
                  </a:lnTo>
                  <a:lnTo>
                    <a:pt x="151" y="6250"/>
                  </a:lnTo>
                  <a:lnTo>
                    <a:pt x="151" y="6250"/>
                  </a:lnTo>
                  <a:cubicBezTo>
                    <a:pt x="151" y="5306"/>
                    <a:pt x="151" y="4315"/>
                    <a:pt x="151" y="3292"/>
                  </a:cubicBezTo>
                  <a:lnTo>
                    <a:pt x="151" y="1705"/>
                  </a:lnTo>
                  <a:lnTo>
                    <a:pt x="151" y="903"/>
                  </a:lnTo>
                  <a:lnTo>
                    <a:pt x="151" y="151"/>
                  </a:lnTo>
                  <a:lnTo>
                    <a:pt x="151" y="151"/>
                  </a:lnTo>
                  <a:lnTo>
                    <a:pt x="14153" y="134"/>
                  </a:lnTo>
                  <a:lnTo>
                    <a:pt x="14153" y="134"/>
                  </a:lnTo>
                  <a:cubicBezTo>
                    <a:pt x="14169" y="2016"/>
                    <a:pt x="14169" y="3552"/>
                    <a:pt x="14186" y="4629"/>
                  </a:cubicBezTo>
                  <a:cubicBezTo>
                    <a:pt x="14186" y="5163"/>
                    <a:pt x="14186" y="5581"/>
                    <a:pt x="14186" y="5882"/>
                  </a:cubicBezTo>
                  <a:cubicBezTo>
                    <a:pt x="14203" y="6016"/>
                    <a:pt x="14203" y="6133"/>
                    <a:pt x="14203" y="6216"/>
                  </a:cubicBezTo>
                  <a:cubicBezTo>
                    <a:pt x="14203" y="6249"/>
                    <a:pt x="14203" y="6283"/>
                    <a:pt x="14203" y="6333"/>
                  </a:cubicBezTo>
                  <a:cubicBezTo>
                    <a:pt x="14219" y="6300"/>
                    <a:pt x="14219" y="6266"/>
                    <a:pt x="14219" y="6233"/>
                  </a:cubicBezTo>
                  <a:cubicBezTo>
                    <a:pt x="14219" y="6149"/>
                    <a:pt x="14219" y="6032"/>
                    <a:pt x="14219" y="5915"/>
                  </a:cubicBezTo>
                  <a:cubicBezTo>
                    <a:pt x="14219" y="5615"/>
                    <a:pt x="14219" y="5197"/>
                    <a:pt x="14236" y="4662"/>
                  </a:cubicBezTo>
                  <a:cubicBezTo>
                    <a:pt x="14236" y="3576"/>
                    <a:pt x="14253" y="2006"/>
                    <a:pt x="14270" y="84"/>
                  </a:cubicBezTo>
                  <a:lnTo>
                    <a:pt x="14270" y="17"/>
                  </a:lnTo>
                  <a:lnTo>
                    <a:pt x="14203" y="17"/>
                  </a:lnTo>
                  <a:cubicBezTo>
                    <a:pt x="10560" y="17"/>
                    <a:pt x="5564" y="17"/>
                    <a:pt x="8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6285937" y="3833676"/>
              <a:ext cx="46601" cy="43075"/>
            </a:xfrm>
            <a:custGeom>
              <a:avLst/>
              <a:gdLst/>
              <a:ahLst/>
              <a:cxnLst/>
              <a:rect l="l" t="t" r="r" b="b"/>
              <a:pathLst>
                <a:path w="1454" h="1344" extrusionOk="0">
                  <a:moveTo>
                    <a:pt x="809" y="0"/>
                  </a:moveTo>
                  <a:cubicBezTo>
                    <a:pt x="738" y="0"/>
                    <a:pt x="667" y="13"/>
                    <a:pt x="602" y="41"/>
                  </a:cubicBezTo>
                  <a:cubicBezTo>
                    <a:pt x="0" y="241"/>
                    <a:pt x="0" y="1093"/>
                    <a:pt x="602" y="1310"/>
                  </a:cubicBezTo>
                  <a:cubicBezTo>
                    <a:pt x="667" y="1332"/>
                    <a:pt x="737" y="1343"/>
                    <a:pt x="808" y="1343"/>
                  </a:cubicBezTo>
                  <a:cubicBezTo>
                    <a:pt x="956" y="1343"/>
                    <a:pt x="1107" y="1295"/>
                    <a:pt x="1220" y="1194"/>
                  </a:cubicBezTo>
                  <a:cubicBezTo>
                    <a:pt x="1337" y="1093"/>
                    <a:pt x="1420" y="976"/>
                    <a:pt x="1437" y="826"/>
                  </a:cubicBezTo>
                  <a:cubicBezTo>
                    <a:pt x="1454" y="726"/>
                    <a:pt x="1437" y="676"/>
                    <a:pt x="1420" y="676"/>
                  </a:cubicBezTo>
                  <a:cubicBezTo>
                    <a:pt x="1387" y="843"/>
                    <a:pt x="1287" y="993"/>
                    <a:pt x="1153" y="1110"/>
                  </a:cubicBezTo>
                  <a:cubicBezTo>
                    <a:pt x="1063" y="1170"/>
                    <a:pt x="961" y="1200"/>
                    <a:pt x="857" y="1200"/>
                  </a:cubicBezTo>
                  <a:cubicBezTo>
                    <a:pt x="788" y="1200"/>
                    <a:pt x="719" y="1187"/>
                    <a:pt x="652" y="1160"/>
                  </a:cubicBezTo>
                  <a:cubicBezTo>
                    <a:pt x="184" y="993"/>
                    <a:pt x="184" y="341"/>
                    <a:pt x="652" y="174"/>
                  </a:cubicBezTo>
                  <a:cubicBezTo>
                    <a:pt x="711" y="151"/>
                    <a:pt x="772" y="140"/>
                    <a:pt x="833" y="140"/>
                  </a:cubicBezTo>
                  <a:cubicBezTo>
                    <a:pt x="945" y="140"/>
                    <a:pt x="1056" y="176"/>
                    <a:pt x="1153" y="241"/>
                  </a:cubicBezTo>
                  <a:cubicBezTo>
                    <a:pt x="1287" y="341"/>
                    <a:pt x="1387" y="508"/>
                    <a:pt x="1420" y="676"/>
                  </a:cubicBezTo>
                  <a:cubicBezTo>
                    <a:pt x="1437" y="676"/>
                    <a:pt x="1454" y="625"/>
                    <a:pt x="1437" y="525"/>
                  </a:cubicBezTo>
                  <a:cubicBezTo>
                    <a:pt x="1404" y="375"/>
                    <a:pt x="1337" y="241"/>
                    <a:pt x="1220" y="158"/>
                  </a:cubicBezTo>
                  <a:cubicBezTo>
                    <a:pt x="1107" y="56"/>
                    <a:pt x="957" y="0"/>
                    <a:pt x="80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4"/>
            <p:cNvSpPr/>
            <p:nvPr/>
          </p:nvSpPr>
          <p:spPr>
            <a:xfrm>
              <a:off x="4384346" y="3269468"/>
              <a:ext cx="825768" cy="1307736"/>
            </a:xfrm>
            <a:custGeom>
              <a:avLst/>
              <a:gdLst/>
              <a:ahLst/>
              <a:cxnLst/>
              <a:rect l="l" t="t" r="r" b="b"/>
              <a:pathLst>
                <a:path w="25765" h="40803" extrusionOk="0">
                  <a:moveTo>
                    <a:pt x="0" y="0"/>
                  </a:moveTo>
                  <a:lnTo>
                    <a:pt x="0" y="40786"/>
                  </a:lnTo>
                  <a:lnTo>
                    <a:pt x="25765" y="40803"/>
                  </a:lnTo>
                  <a:lnTo>
                    <a:pt x="2576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4"/>
            <p:cNvSpPr/>
            <p:nvPr/>
          </p:nvSpPr>
          <p:spPr>
            <a:xfrm>
              <a:off x="4344155" y="3219118"/>
              <a:ext cx="2969977" cy="68587"/>
            </a:xfrm>
            <a:custGeom>
              <a:avLst/>
              <a:gdLst/>
              <a:ahLst/>
              <a:cxnLst/>
              <a:rect l="l" t="t" r="r" b="b"/>
              <a:pathLst>
                <a:path w="92667" h="2140" extrusionOk="0">
                  <a:moveTo>
                    <a:pt x="1" y="1"/>
                  </a:moveTo>
                  <a:lnTo>
                    <a:pt x="1" y="2140"/>
                  </a:lnTo>
                  <a:lnTo>
                    <a:pt x="92667" y="2140"/>
                  </a:lnTo>
                  <a:lnTo>
                    <a:pt x="9266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4"/>
            <p:cNvSpPr/>
            <p:nvPr/>
          </p:nvSpPr>
          <p:spPr>
            <a:xfrm>
              <a:off x="4384346" y="3287673"/>
              <a:ext cx="92112" cy="1386996"/>
            </a:xfrm>
            <a:custGeom>
              <a:avLst/>
              <a:gdLst/>
              <a:ahLst/>
              <a:cxnLst/>
              <a:rect l="l" t="t" r="r" b="b"/>
              <a:pathLst>
                <a:path w="2874" h="43276" extrusionOk="0">
                  <a:moveTo>
                    <a:pt x="0" y="1"/>
                  </a:moveTo>
                  <a:lnTo>
                    <a:pt x="0" y="43276"/>
                  </a:lnTo>
                  <a:lnTo>
                    <a:pt x="2874" y="43276"/>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4"/>
            <p:cNvSpPr/>
            <p:nvPr/>
          </p:nvSpPr>
          <p:spPr>
            <a:xfrm>
              <a:off x="7177023"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4"/>
            <p:cNvSpPr/>
            <p:nvPr/>
          </p:nvSpPr>
          <p:spPr>
            <a:xfrm>
              <a:off x="6595988"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4"/>
            <p:cNvSpPr/>
            <p:nvPr/>
          </p:nvSpPr>
          <p:spPr>
            <a:xfrm>
              <a:off x="4366655" y="3216457"/>
              <a:ext cx="395241" cy="5384"/>
            </a:xfrm>
            <a:custGeom>
              <a:avLst/>
              <a:gdLst/>
              <a:ahLst/>
              <a:cxnLst/>
              <a:rect l="l" t="t" r="r" b="b"/>
              <a:pathLst>
                <a:path w="12332" h="168" extrusionOk="0">
                  <a:moveTo>
                    <a:pt x="6166" y="0"/>
                  </a:moveTo>
                  <a:cubicBezTo>
                    <a:pt x="2758" y="0"/>
                    <a:pt x="1" y="34"/>
                    <a:pt x="1" y="84"/>
                  </a:cubicBezTo>
                  <a:cubicBezTo>
                    <a:pt x="1" y="134"/>
                    <a:pt x="2758" y="167"/>
                    <a:pt x="6166" y="167"/>
                  </a:cubicBezTo>
                  <a:cubicBezTo>
                    <a:pt x="9575" y="167"/>
                    <a:pt x="12332" y="134"/>
                    <a:pt x="12332" y="84"/>
                  </a:cubicBezTo>
                  <a:cubicBezTo>
                    <a:pt x="12332" y="34"/>
                    <a:pt x="9575" y="0"/>
                    <a:pt x="616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4"/>
            <p:cNvSpPr/>
            <p:nvPr/>
          </p:nvSpPr>
          <p:spPr>
            <a:xfrm>
              <a:off x="5441964" y="4502207"/>
              <a:ext cx="344890" cy="158808"/>
            </a:xfrm>
            <a:custGeom>
              <a:avLst/>
              <a:gdLst/>
              <a:ahLst/>
              <a:cxnLst/>
              <a:rect l="l" t="t" r="r" b="b"/>
              <a:pathLst>
                <a:path w="10761" h="4955" extrusionOk="0">
                  <a:moveTo>
                    <a:pt x="151" y="0"/>
                  </a:moveTo>
                  <a:lnTo>
                    <a:pt x="1" y="4528"/>
                  </a:lnTo>
                  <a:lnTo>
                    <a:pt x="351" y="4562"/>
                  </a:lnTo>
                  <a:cubicBezTo>
                    <a:pt x="1584" y="4665"/>
                    <a:pt x="5727" y="4955"/>
                    <a:pt x="8065" y="4955"/>
                  </a:cubicBezTo>
                  <a:cubicBezTo>
                    <a:pt x="8770" y="4955"/>
                    <a:pt x="9310" y="4928"/>
                    <a:pt x="9558" y="4863"/>
                  </a:cubicBezTo>
                  <a:cubicBezTo>
                    <a:pt x="10761" y="4528"/>
                    <a:pt x="5865" y="3275"/>
                    <a:pt x="5865" y="3275"/>
                  </a:cubicBezTo>
                  <a:lnTo>
                    <a:pt x="5949" y="184"/>
                  </a:lnTo>
                  <a:lnTo>
                    <a:pt x="151"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4"/>
            <p:cNvSpPr/>
            <p:nvPr/>
          </p:nvSpPr>
          <p:spPr>
            <a:xfrm>
              <a:off x="5441964" y="4629670"/>
              <a:ext cx="319731" cy="30576"/>
            </a:xfrm>
            <a:custGeom>
              <a:avLst/>
              <a:gdLst/>
              <a:ahLst/>
              <a:cxnLst/>
              <a:rect l="l" t="t" r="r" b="b"/>
              <a:pathLst>
                <a:path w="9976" h="954" extrusionOk="0">
                  <a:moveTo>
                    <a:pt x="8255" y="0"/>
                  </a:moveTo>
                  <a:cubicBezTo>
                    <a:pt x="7920" y="0"/>
                    <a:pt x="7720" y="735"/>
                    <a:pt x="7720" y="735"/>
                  </a:cubicBezTo>
                  <a:lnTo>
                    <a:pt x="1" y="418"/>
                  </a:lnTo>
                  <a:lnTo>
                    <a:pt x="1" y="551"/>
                  </a:lnTo>
                  <a:cubicBezTo>
                    <a:pt x="1946" y="786"/>
                    <a:pt x="5552" y="954"/>
                    <a:pt x="7791" y="954"/>
                  </a:cubicBezTo>
                  <a:cubicBezTo>
                    <a:pt x="8897" y="954"/>
                    <a:pt x="9670" y="913"/>
                    <a:pt x="9742" y="819"/>
                  </a:cubicBezTo>
                  <a:cubicBezTo>
                    <a:pt x="9976" y="551"/>
                    <a:pt x="8255" y="0"/>
                    <a:pt x="82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4"/>
            <p:cNvSpPr/>
            <p:nvPr/>
          </p:nvSpPr>
          <p:spPr>
            <a:xfrm>
              <a:off x="5439272" y="4643035"/>
              <a:ext cx="315468" cy="10737"/>
            </a:xfrm>
            <a:custGeom>
              <a:avLst/>
              <a:gdLst/>
              <a:ahLst/>
              <a:cxnLst/>
              <a:rect l="l" t="t" r="r" b="b"/>
              <a:pathLst>
                <a:path w="9843" h="335" extrusionOk="0">
                  <a:moveTo>
                    <a:pt x="1" y="1"/>
                  </a:moveTo>
                  <a:cubicBezTo>
                    <a:pt x="34" y="17"/>
                    <a:pt x="68" y="17"/>
                    <a:pt x="101" y="17"/>
                  </a:cubicBezTo>
                  <a:cubicBezTo>
                    <a:pt x="185" y="17"/>
                    <a:pt x="285" y="34"/>
                    <a:pt x="385" y="34"/>
                  </a:cubicBezTo>
                  <a:lnTo>
                    <a:pt x="1438" y="118"/>
                  </a:lnTo>
                  <a:cubicBezTo>
                    <a:pt x="2323" y="185"/>
                    <a:pt x="3560" y="251"/>
                    <a:pt x="4913" y="285"/>
                  </a:cubicBezTo>
                  <a:cubicBezTo>
                    <a:pt x="6267" y="335"/>
                    <a:pt x="7503" y="335"/>
                    <a:pt x="8389" y="335"/>
                  </a:cubicBezTo>
                  <a:lnTo>
                    <a:pt x="9441" y="318"/>
                  </a:lnTo>
                  <a:lnTo>
                    <a:pt x="9842" y="318"/>
                  </a:lnTo>
                  <a:cubicBezTo>
                    <a:pt x="9809" y="302"/>
                    <a:pt x="9775" y="302"/>
                    <a:pt x="9742" y="302"/>
                  </a:cubicBezTo>
                  <a:lnTo>
                    <a:pt x="9441" y="302"/>
                  </a:lnTo>
                  <a:lnTo>
                    <a:pt x="8389" y="285"/>
                  </a:lnTo>
                  <a:cubicBezTo>
                    <a:pt x="7503" y="285"/>
                    <a:pt x="6267" y="251"/>
                    <a:pt x="4913" y="218"/>
                  </a:cubicBezTo>
                  <a:cubicBezTo>
                    <a:pt x="3560" y="168"/>
                    <a:pt x="2323" y="118"/>
                    <a:pt x="1438" y="68"/>
                  </a:cubicBezTo>
                  <a:cubicBezTo>
                    <a:pt x="1020" y="51"/>
                    <a:pt x="669" y="34"/>
                    <a:pt x="385" y="17"/>
                  </a:cubicBezTo>
                  <a:lnTo>
                    <a:pt x="101"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4"/>
            <p:cNvSpPr/>
            <p:nvPr/>
          </p:nvSpPr>
          <p:spPr>
            <a:xfrm>
              <a:off x="5688845" y="4627523"/>
              <a:ext cx="19294" cy="28396"/>
            </a:xfrm>
            <a:custGeom>
              <a:avLst/>
              <a:gdLst/>
              <a:ahLst/>
              <a:cxnLst/>
              <a:rect l="l" t="t" r="r" b="b"/>
              <a:pathLst>
                <a:path w="602" h="886" extrusionOk="0">
                  <a:moveTo>
                    <a:pt x="602" y="0"/>
                  </a:moveTo>
                  <a:cubicBezTo>
                    <a:pt x="234" y="134"/>
                    <a:pt x="0" y="501"/>
                    <a:pt x="17" y="886"/>
                  </a:cubicBezTo>
                  <a:cubicBezTo>
                    <a:pt x="100" y="535"/>
                    <a:pt x="301" y="217"/>
                    <a:pt x="6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4"/>
            <p:cNvSpPr/>
            <p:nvPr/>
          </p:nvSpPr>
          <p:spPr>
            <a:xfrm>
              <a:off x="5634745" y="4611402"/>
              <a:ext cx="11282" cy="15128"/>
            </a:xfrm>
            <a:custGeom>
              <a:avLst/>
              <a:gdLst/>
              <a:ahLst/>
              <a:cxnLst/>
              <a:rect l="l" t="t" r="r" b="b"/>
              <a:pathLst>
                <a:path w="352" h="472" extrusionOk="0">
                  <a:moveTo>
                    <a:pt x="330" y="0"/>
                  </a:moveTo>
                  <a:cubicBezTo>
                    <a:pt x="306" y="0"/>
                    <a:pt x="228" y="95"/>
                    <a:pt x="151" y="219"/>
                  </a:cubicBezTo>
                  <a:cubicBezTo>
                    <a:pt x="67" y="336"/>
                    <a:pt x="1" y="453"/>
                    <a:pt x="17" y="470"/>
                  </a:cubicBezTo>
                  <a:cubicBezTo>
                    <a:pt x="19" y="471"/>
                    <a:pt x="20" y="472"/>
                    <a:pt x="22" y="472"/>
                  </a:cubicBezTo>
                  <a:cubicBezTo>
                    <a:pt x="46" y="472"/>
                    <a:pt x="125" y="376"/>
                    <a:pt x="218" y="253"/>
                  </a:cubicBezTo>
                  <a:cubicBezTo>
                    <a:pt x="301" y="119"/>
                    <a:pt x="351" y="2"/>
                    <a:pt x="335" y="2"/>
                  </a:cubicBezTo>
                  <a:cubicBezTo>
                    <a:pt x="334" y="1"/>
                    <a:pt x="332" y="0"/>
                    <a:pt x="3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4"/>
            <p:cNvSpPr/>
            <p:nvPr/>
          </p:nvSpPr>
          <p:spPr>
            <a:xfrm>
              <a:off x="5620290" y="4607620"/>
              <a:ext cx="12884" cy="10384"/>
            </a:xfrm>
            <a:custGeom>
              <a:avLst/>
              <a:gdLst/>
              <a:ahLst/>
              <a:cxnLst/>
              <a:rect l="l" t="t" r="r" b="b"/>
              <a:pathLst>
                <a:path w="402" h="324" extrusionOk="0">
                  <a:moveTo>
                    <a:pt x="377" y="0"/>
                  </a:moveTo>
                  <a:cubicBezTo>
                    <a:pt x="350" y="0"/>
                    <a:pt x="272" y="62"/>
                    <a:pt x="168" y="137"/>
                  </a:cubicBezTo>
                  <a:cubicBezTo>
                    <a:pt x="67" y="220"/>
                    <a:pt x="0" y="304"/>
                    <a:pt x="17" y="320"/>
                  </a:cubicBezTo>
                  <a:cubicBezTo>
                    <a:pt x="17" y="323"/>
                    <a:pt x="19" y="324"/>
                    <a:pt x="22" y="324"/>
                  </a:cubicBezTo>
                  <a:cubicBezTo>
                    <a:pt x="43" y="324"/>
                    <a:pt x="130" y="274"/>
                    <a:pt x="218" y="187"/>
                  </a:cubicBezTo>
                  <a:cubicBezTo>
                    <a:pt x="318" y="103"/>
                    <a:pt x="401" y="20"/>
                    <a:pt x="385" y="3"/>
                  </a:cubicBezTo>
                  <a:cubicBezTo>
                    <a:pt x="383" y="1"/>
                    <a:pt x="381" y="0"/>
                    <a:pt x="37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4"/>
            <p:cNvSpPr/>
            <p:nvPr/>
          </p:nvSpPr>
          <p:spPr>
            <a:xfrm>
              <a:off x="5560132" y="4599319"/>
              <a:ext cx="102496" cy="85157"/>
            </a:xfrm>
            <a:custGeom>
              <a:avLst/>
              <a:gdLst/>
              <a:ahLst/>
              <a:cxnLst/>
              <a:rect l="l" t="t" r="r" b="b"/>
              <a:pathLst>
                <a:path w="3198" h="2657" extrusionOk="0">
                  <a:moveTo>
                    <a:pt x="1786" y="0"/>
                  </a:moveTo>
                  <a:cubicBezTo>
                    <a:pt x="1728" y="0"/>
                    <a:pt x="1669" y="9"/>
                    <a:pt x="1610" y="28"/>
                  </a:cubicBezTo>
                  <a:cubicBezTo>
                    <a:pt x="0" y="337"/>
                    <a:pt x="274" y="2657"/>
                    <a:pt x="1815" y="2657"/>
                  </a:cubicBezTo>
                  <a:cubicBezTo>
                    <a:pt x="1857" y="2657"/>
                    <a:pt x="1900" y="2655"/>
                    <a:pt x="1944" y="2651"/>
                  </a:cubicBezTo>
                  <a:cubicBezTo>
                    <a:pt x="2663" y="2601"/>
                    <a:pt x="3197" y="2016"/>
                    <a:pt x="3181" y="1315"/>
                  </a:cubicBezTo>
                  <a:cubicBezTo>
                    <a:pt x="3181" y="613"/>
                    <a:pt x="2613" y="28"/>
                    <a:pt x="1911" y="11"/>
                  </a:cubicBezTo>
                  <a:cubicBezTo>
                    <a:pt x="1869" y="4"/>
                    <a:pt x="1828" y="0"/>
                    <a:pt x="17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4"/>
            <p:cNvSpPr/>
            <p:nvPr/>
          </p:nvSpPr>
          <p:spPr>
            <a:xfrm>
              <a:off x="5608496" y="4587877"/>
              <a:ext cx="21986" cy="3429"/>
            </a:xfrm>
            <a:custGeom>
              <a:avLst/>
              <a:gdLst/>
              <a:ahLst/>
              <a:cxnLst/>
              <a:rect l="l" t="t" r="r" b="b"/>
              <a:pathLst>
                <a:path w="686" h="107" extrusionOk="0">
                  <a:moveTo>
                    <a:pt x="1" y="1"/>
                  </a:moveTo>
                  <a:lnTo>
                    <a:pt x="1" y="1"/>
                  </a:lnTo>
                  <a:cubicBezTo>
                    <a:pt x="134" y="73"/>
                    <a:pt x="281" y="107"/>
                    <a:pt x="424" y="107"/>
                  </a:cubicBezTo>
                  <a:cubicBezTo>
                    <a:pt x="514" y="107"/>
                    <a:pt x="602" y="93"/>
                    <a:pt x="686" y="68"/>
                  </a:cubicBezTo>
                  <a:cubicBezTo>
                    <a:pt x="469" y="51"/>
                    <a:pt x="235" y="1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4"/>
            <p:cNvSpPr/>
            <p:nvPr/>
          </p:nvSpPr>
          <p:spPr>
            <a:xfrm>
              <a:off x="5642245" y="4594447"/>
              <a:ext cx="35383" cy="19166"/>
            </a:xfrm>
            <a:custGeom>
              <a:avLst/>
              <a:gdLst/>
              <a:ahLst/>
              <a:cxnLst/>
              <a:rect l="l" t="t" r="r" b="b"/>
              <a:pathLst>
                <a:path w="1104" h="598" extrusionOk="0">
                  <a:moveTo>
                    <a:pt x="735" y="67"/>
                  </a:moveTo>
                  <a:cubicBezTo>
                    <a:pt x="829" y="67"/>
                    <a:pt x="922" y="90"/>
                    <a:pt x="1003" y="130"/>
                  </a:cubicBezTo>
                  <a:cubicBezTo>
                    <a:pt x="1053" y="180"/>
                    <a:pt x="1036" y="247"/>
                    <a:pt x="970" y="280"/>
                  </a:cubicBezTo>
                  <a:cubicBezTo>
                    <a:pt x="903" y="314"/>
                    <a:pt x="819" y="347"/>
                    <a:pt x="752" y="364"/>
                  </a:cubicBezTo>
                  <a:cubicBezTo>
                    <a:pt x="619" y="414"/>
                    <a:pt x="502" y="431"/>
                    <a:pt x="368" y="464"/>
                  </a:cubicBezTo>
                  <a:cubicBezTo>
                    <a:pt x="254" y="480"/>
                    <a:pt x="164" y="485"/>
                    <a:pt x="101" y="487"/>
                  </a:cubicBezTo>
                  <a:lnTo>
                    <a:pt x="101" y="487"/>
                  </a:lnTo>
                  <a:cubicBezTo>
                    <a:pt x="137" y="415"/>
                    <a:pt x="178" y="348"/>
                    <a:pt x="234" y="280"/>
                  </a:cubicBezTo>
                  <a:cubicBezTo>
                    <a:pt x="318" y="197"/>
                    <a:pt x="435" y="130"/>
                    <a:pt x="552" y="97"/>
                  </a:cubicBezTo>
                  <a:cubicBezTo>
                    <a:pt x="611" y="77"/>
                    <a:pt x="673" y="67"/>
                    <a:pt x="735" y="67"/>
                  </a:cubicBezTo>
                  <a:close/>
                  <a:moveTo>
                    <a:pt x="718" y="0"/>
                  </a:moveTo>
                  <a:cubicBezTo>
                    <a:pt x="522" y="0"/>
                    <a:pt x="330" y="86"/>
                    <a:pt x="201" y="247"/>
                  </a:cubicBezTo>
                  <a:cubicBezTo>
                    <a:pt x="137" y="327"/>
                    <a:pt x="88" y="408"/>
                    <a:pt x="69" y="488"/>
                  </a:cubicBezTo>
                  <a:lnTo>
                    <a:pt x="69" y="488"/>
                  </a:lnTo>
                  <a:cubicBezTo>
                    <a:pt x="24" y="489"/>
                    <a:pt x="1" y="491"/>
                    <a:pt x="1" y="498"/>
                  </a:cubicBezTo>
                  <a:cubicBezTo>
                    <a:pt x="21" y="500"/>
                    <a:pt x="42" y="503"/>
                    <a:pt x="63" y="506"/>
                  </a:cubicBezTo>
                  <a:lnTo>
                    <a:pt x="63" y="506"/>
                  </a:lnTo>
                  <a:cubicBezTo>
                    <a:pt x="51" y="537"/>
                    <a:pt x="51" y="567"/>
                    <a:pt x="51" y="598"/>
                  </a:cubicBezTo>
                  <a:cubicBezTo>
                    <a:pt x="64" y="567"/>
                    <a:pt x="77" y="538"/>
                    <a:pt x="90" y="510"/>
                  </a:cubicBezTo>
                  <a:lnTo>
                    <a:pt x="90" y="510"/>
                  </a:lnTo>
                  <a:cubicBezTo>
                    <a:pt x="147" y="516"/>
                    <a:pt x="205" y="521"/>
                    <a:pt x="262" y="521"/>
                  </a:cubicBezTo>
                  <a:cubicBezTo>
                    <a:pt x="298" y="521"/>
                    <a:pt x="334" y="519"/>
                    <a:pt x="368" y="514"/>
                  </a:cubicBezTo>
                  <a:cubicBezTo>
                    <a:pt x="502" y="498"/>
                    <a:pt x="635" y="464"/>
                    <a:pt x="769" y="431"/>
                  </a:cubicBezTo>
                  <a:cubicBezTo>
                    <a:pt x="853" y="414"/>
                    <a:pt x="919" y="381"/>
                    <a:pt x="1003" y="347"/>
                  </a:cubicBezTo>
                  <a:cubicBezTo>
                    <a:pt x="1053" y="314"/>
                    <a:pt x="1087" y="280"/>
                    <a:pt x="1103" y="230"/>
                  </a:cubicBezTo>
                  <a:cubicBezTo>
                    <a:pt x="1103" y="180"/>
                    <a:pt x="1087" y="113"/>
                    <a:pt x="1036" y="80"/>
                  </a:cubicBezTo>
                  <a:cubicBezTo>
                    <a:pt x="935" y="26"/>
                    <a:pt x="826" y="0"/>
                    <a:pt x="7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4"/>
            <p:cNvSpPr/>
            <p:nvPr/>
          </p:nvSpPr>
          <p:spPr>
            <a:xfrm>
              <a:off x="5629937" y="4587364"/>
              <a:ext cx="17692" cy="23589"/>
            </a:xfrm>
            <a:custGeom>
              <a:avLst/>
              <a:gdLst/>
              <a:ahLst/>
              <a:cxnLst/>
              <a:rect l="l" t="t" r="r" b="b"/>
              <a:pathLst>
                <a:path w="552" h="736" extrusionOk="0">
                  <a:moveTo>
                    <a:pt x="134" y="0"/>
                  </a:moveTo>
                  <a:cubicBezTo>
                    <a:pt x="50" y="17"/>
                    <a:pt x="0" y="100"/>
                    <a:pt x="17" y="184"/>
                  </a:cubicBezTo>
                  <a:cubicBezTo>
                    <a:pt x="17" y="234"/>
                    <a:pt x="34" y="301"/>
                    <a:pt x="67" y="351"/>
                  </a:cubicBezTo>
                  <a:cubicBezTo>
                    <a:pt x="117" y="435"/>
                    <a:pt x="167" y="501"/>
                    <a:pt x="234" y="568"/>
                  </a:cubicBezTo>
                  <a:cubicBezTo>
                    <a:pt x="301" y="635"/>
                    <a:pt x="368" y="702"/>
                    <a:pt x="451" y="735"/>
                  </a:cubicBezTo>
                  <a:cubicBezTo>
                    <a:pt x="451" y="719"/>
                    <a:pt x="368" y="668"/>
                    <a:pt x="284" y="535"/>
                  </a:cubicBezTo>
                  <a:cubicBezTo>
                    <a:pt x="217" y="468"/>
                    <a:pt x="167" y="401"/>
                    <a:pt x="134" y="318"/>
                  </a:cubicBezTo>
                  <a:cubicBezTo>
                    <a:pt x="84" y="234"/>
                    <a:pt x="50" y="84"/>
                    <a:pt x="151" y="84"/>
                  </a:cubicBezTo>
                  <a:cubicBezTo>
                    <a:pt x="157" y="82"/>
                    <a:pt x="163" y="82"/>
                    <a:pt x="170" y="82"/>
                  </a:cubicBezTo>
                  <a:cubicBezTo>
                    <a:pt x="249" y="82"/>
                    <a:pt x="338" y="172"/>
                    <a:pt x="385" y="234"/>
                  </a:cubicBezTo>
                  <a:cubicBezTo>
                    <a:pt x="435" y="318"/>
                    <a:pt x="468" y="401"/>
                    <a:pt x="485" y="485"/>
                  </a:cubicBezTo>
                  <a:cubicBezTo>
                    <a:pt x="485" y="568"/>
                    <a:pt x="485" y="652"/>
                    <a:pt x="485" y="735"/>
                  </a:cubicBezTo>
                  <a:cubicBezTo>
                    <a:pt x="535" y="668"/>
                    <a:pt x="552" y="568"/>
                    <a:pt x="535" y="485"/>
                  </a:cubicBezTo>
                  <a:cubicBezTo>
                    <a:pt x="518" y="384"/>
                    <a:pt x="485" y="284"/>
                    <a:pt x="435" y="201"/>
                  </a:cubicBezTo>
                  <a:cubicBezTo>
                    <a:pt x="385" y="100"/>
                    <a:pt x="268" y="17"/>
                    <a:pt x="1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4"/>
            <p:cNvSpPr/>
            <p:nvPr/>
          </p:nvSpPr>
          <p:spPr>
            <a:xfrm>
              <a:off x="5444656" y="4591242"/>
              <a:ext cx="64805" cy="55575"/>
            </a:xfrm>
            <a:custGeom>
              <a:avLst/>
              <a:gdLst/>
              <a:ahLst/>
              <a:cxnLst/>
              <a:rect l="l" t="t" r="r" b="b"/>
              <a:pathLst>
                <a:path w="2022" h="1734" extrusionOk="0">
                  <a:moveTo>
                    <a:pt x="276" y="0"/>
                  </a:moveTo>
                  <a:cubicBezTo>
                    <a:pt x="221" y="0"/>
                    <a:pt x="167" y="4"/>
                    <a:pt x="117" y="13"/>
                  </a:cubicBezTo>
                  <a:cubicBezTo>
                    <a:pt x="67" y="13"/>
                    <a:pt x="33" y="29"/>
                    <a:pt x="0" y="29"/>
                  </a:cubicBezTo>
                  <a:cubicBezTo>
                    <a:pt x="0" y="46"/>
                    <a:pt x="167" y="29"/>
                    <a:pt x="418" y="63"/>
                  </a:cubicBezTo>
                  <a:cubicBezTo>
                    <a:pt x="1120" y="163"/>
                    <a:pt x="1704" y="648"/>
                    <a:pt x="1905" y="1316"/>
                  </a:cubicBezTo>
                  <a:cubicBezTo>
                    <a:pt x="1988" y="1567"/>
                    <a:pt x="1988" y="1734"/>
                    <a:pt x="2005" y="1734"/>
                  </a:cubicBezTo>
                  <a:cubicBezTo>
                    <a:pt x="2005" y="1700"/>
                    <a:pt x="2022" y="1667"/>
                    <a:pt x="2005" y="1617"/>
                  </a:cubicBezTo>
                  <a:cubicBezTo>
                    <a:pt x="2005" y="1517"/>
                    <a:pt x="1988" y="1416"/>
                    <a:pt x="1955" y="1299"/>
                  </a:cubicBezTo>
                  <a:cubicBezTo>
                    <a:pt x="1771" y="598"/>
                    <a:pt x="1153" y="96"/>
                    <a:pt x="434" y="13"/>
                  </a:cubicBezTo>
                  <a:cubicBezTo>
                    <a:pt x="384" y="4"/>
                    <a:pt x="330" y="0"/>
                    <a:pt x="27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4"/>
            <p:cNvSpPr/>
            <p:nvPr/>
          </p:nvSpPr>
          <p:spPr>
            <a:xfrm>
              <a:off x="5462316" y="4515604"/>
              <a:ext cx="4327" cy="76600"/>
            </a:xfrm>
            <a:custGeom>
              <a:avLst/>
              <a:gdLst/>
              <a:ahLst/>
              <a:cxnLst/>
              <a:rect l="l" t="t" r="r" b="b"/>
              <a:pathLst>
                <a:path w="135" h="2390" extrusionOk="0">
                  <a:moveTo>
                    <a:pt x="117" y="0"/>
                  </a:moveTo>
                  <a:lnTo>
                    <a:pt x="117" y="0"/>
                  </a:lnTo>
                  <a:cubicBezTo>
                    <a:pt x="34" y="785"/>
                    <a:pt x="0" y="1587"/>
                    <a:pt x="17" y="2389"/>
                  </a:cubicBezTo>
                  <a:cubicBezTo>
                    <a:pt x="101" y="1587"/>
                    <a:pt x="134" y="802"/>
                    <a:pt x="1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4"/>
            <p:cNvSpPr/>
            <p:nvPr/>
          </p:nvSpPr>
          <p:spPr>
            <a:xfrm>
              <a:off x="5532986" y="4630568"/>
              <a:ext cx="54132" cy="3814"/>
            </a:xfrm>
            <a:custGeom>
              <a:avLst/>
              <a:gdLst/>
              <a:ahLst/>
              <a:cxnLst/>
              <a:rect l="l" t="t" r="r" b="b"/>
              <a:pathLst>
                <a:path w="1689" h="119" extrusionOk="0">
                  <a:moveTo>
                    <a:pt x="41" y="1"/>
                  </a:moveTo>
                  <a:cubicBezTo>
                    <a:pt x="15" y="1"/>
                    <a:pt x="1" y="2"/>
                    <a:pt x="1" y="5"/>
                  </a:cubicBezTo>
                  <a:cubicBezTo>
                    <a:pt x="344" y="78"/>
                    <a:pt x="700" y="119"/>
                    <a:pt x="1053" y="119"/>
                  </a:cubicBezTo>
                  <a:cubicBezTo>
                    <a:pt x="1267" y="119"/>
                    <a:pt x="1480" y="104"/>
                    <a:pt x="1689" y="72"/>
                  </a:cubicBezTo>
                  <a:cubicBezTo>
                    <a:pt x="1689" y="56"/>
                    <a:pt x="1321" y="56"/>
                    <a:pt x="853" y="39"/>
                  </a:cubicBezTo>
                  <a:cubicBezTo>
                    <a:pt x="475" y="25"/>
                    <a:pt x="151" y="1"/>
                    <a:pt x="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4"/>
            <p:cNvSpPr/>
            <p:nvPr/>
          </p:nvSpPr>
          <p:spPr>
            <a:xfrm>
              <a:off x="5496064" y="4629542"/>
              <a:ext cx="5897" cy="10865"/>
            </a:xfrm>
            <a:custGeom>
              <a:avLst/>
              <a:gdLst/>
              <a:ahLst/>
              <a:cxnLst/>
              <a:rect l="l" t="t" r="r" b="b"/>
              <a:pathLst>
                <a:path w="184" h="339" extrusionOk="0">
                  <a:moveTo>
                    <a:pt x="25" y="1"/>
                  </a:moveTo>
                  <a:cubicBezTo>
                    <a:pt x="22" y="1"/>
                    <a:pt x="19" y="2"/>
                    <a:pt x="17" y="4"/>
                  </a:cubicBezTo>
                  <a:cubicBezTo>
                    <a:pt x="0" y="4"/>
                    <a:pt x="50" y="71"/>
                    <a:pt x="84" y="171"/>
                  </a:cubicBezTo>
                  <a:cubicBezTo>
                    <a:pt x="117" y="255"/>
                    <a:pt x="134" y="338"/>
                    <a:pt x="150" y="338"/>
                  </a:cubicBezTo>
                  <a:cubicBezTo>
                    <a:pt x="184" y="322"/>
                    <a:pt x="184" y="238"/>
                    <a:pt x="150" y="138"/>
                  </a:cubicBezTo>
                  <a:cubicBezTo>
                    <a:pt x="107" y="50"/>
                    <a:pt x="50" y="1"/>
                    <a:pt x="2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4"/>
            <p:cNvSpPr/>
            <p:nvPr/>
          </p:nvSpPr>
          <p:spPr>
            <a:xfrm>
              <a:off x="5483212" y="4611850"/>
              <a:ext cx="7500" cy="7275"/>
            </a:xfrm>
            <a:custGeom>
              <a:avLst/>
              <a:gdLst/>
              <a:ahLst/>
              <a:cxnLst/>
              <a:rect l="l" t="t" r="r" b="b"/>
              <a:pathLst>
                <a:path w="234" h="227" extrusionOk="0">
                  <a:moveTo>
                    <a:pt x="13" y="0"/>
                  </a:moveTo>
                  <a:cubicBezTo>
                    <a:pt x="7" y="0"/>
                    <a:pt x="3" y="2"/>
                    <a:pt x="0" y="5"/>
                  </a:cubicBezTo>
                  <a:cubicBezTo>
                    <a:pt x="0" y="21"/>
                    <a:pt x="33" y="72"/>
                    <a:pt x="84" y="138"/>
                  </a:cubicBezTo>
                  <a:cubicBezTo>
                    <a:pt x="139" y="194"/>
                    <a:pt x="183" y="226"/>
                    <a:pt x="206" y="226"/>
                  </a:cubicBezTo>
                  <a:cubicBezTo>
                    <a:pt x="211" y="226"/>
                    <a:pt x="214" y="225"/>
                    <a:pt x="217" y="222"/>
                  </a:cubicBezTo>
                  <a:cubicBezTo>
                    <a:pt x="234" y="222"/>
                    <a:pt x="201" y="155"/>
                    <a:pt x="134" y="88"/>
                  </a:cubicBezTo>
                  <a:cubicBezTo>
                    <a:pt x="92" y="33"/>
                    <a:pt x="39" y="0"/>
                    <a:pt x="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4"/>
            <p:cNvSpPr/>
            <p:nvPr/>
          </p:nvSpPr>
          <p:spPr>
            <a:xfrm>
              <a:off x="5463918" y="4602428"/>
              <a:ext cx="11282" cy="4872"/>
            </a:xfrm>
            <a:custGeom>
              <a:avLst/>
              <a:gdLst/>
              <a:ahLst/>
              <a:cxnLst/>
              <a:rect l="l" t="t" r="r" b="b"/>
              <a:pathLst>
                <a:path w="352" h="152" extrusionOk="0">
                  <a:moveTo>
                    <a:pt x="103" y="0"/>
                  </a:moveTo>
                  <a:cubicBezTo>
                    <a:pt x="40" y="0"/>
                    <a:pt x="1" y="20"/>
                    <a:pt x="1" y="31"/>
                  </a:cubicBezTo>
                  <a:cubicBezTo>
                    <a:pt x="1" y="48"/>
                    <a:pt x="84" y="48"/>
                    <a:pt x="168" y="81"/>
                  </a:cubicBezTo>
                  <a:cubicBezTo>
                    <a:pt x="240" y="110"/>
                    <a:pt x="299" y="152"/>
                    <a:pt x="325" y="152"/>
                  </a:cubicBezTo>
                  <a:cubicBezTo>
                    <a:pt x="329" y="152"/>
                    <a:pt x="332" y="151"/>
                    <a:pt x="335" y="148"/>
                  </a:cubicBezTo>
                  <a:cubicBezTo>
                    <a:pt x="351" y="148"/>
                    <a:pt x="301" y="65"/>
                    <a:pt x="201" y="15"/>
                  </a:cubicBezTo>
                  <a:cubicBezTo>
                    <a:pt x="165" y="4"/>
                    <a:pt x="132" y="0"/>
                    <a:pt x="1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4"/>
            <p:cNvSpPr/>
            <p:nvPr/>
          </p:nvSpPr>
          <p:spPr>
            <a:xfrm>
              <a:off x="5450009" y="4598902"/>
              <a:ext cx="5897" cy="3333"/>
            </a:xfrm>
            <a:custGeom>
              <a:avLst/>
              <a:gdLst/>
              <a:ahLst/>
              <a:cxnLst/>
              <a:rect l="l" t="t" r="r" b="b"/>
              <a:pathLst>
                <a:path w="184" h="104" extrusionOk="0">
                  <a:moveTo>
                    <a:pt x="19" y="1"/>
                  </a:moveTo>
                  <a:cubicBezTo>
                    <a:pt x="11" y="1"/>
                    <a:pt x="5" y="3"/>
                    <a:pt x="0" y="8"/>
                  </a:cubicBezTo>
                  <a:cubicBezTo>
                    <a:pt x="0" y="41"/>
                    <a:pt x="34" y="58"/>
                    <a:pt x="84" y="91"/>
                  </a:cubicBezTo>
                  <a:cubicBezTo>
                    <a:pt x="109" y="100"/>
                    <a:pt x="130" y="104"/>
                    <a:pt x="146" y="104"/>
                  </a:cubicBezTo>
                  <a:cubicBezTo>
                    <a:pt x="163" y="104"/>
                    <a:pt x="176" y="100"/>
                    <a:pt x="184" y="91"/>
                  </a:cubicBezTo>
                  <a:cubicBezTo>
                    <a:pt x="184" y="75"/>
                    <a:pt x="151" y="41"/>
                    <a:pt x="100" y="24"/>
                  </a:cubicBezTo>
                  <a:cubicBezTo>
                    <a:pt x="65" y="13"/>
                    <a:pt x="38" y="1"/>
                    <a:pt x="1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4"/>
            <p:cNvSpPr/>
            <p:nvPr/>
          </p:nvSpPr>
          <p:spPr>
            <a:xfrm>
              <a:off x="5444111" y="4567525"/>
              <a:ext cx="186916" cy="22531"/>
            </a:xfrm>
            <a:custGeom>
              <a:avLst/>
              <a:gdLst/>
              <a:ahLst/>
              <a:cxnLst/>
              <a:rect l="l" t="t" r="r" b="b"/>
              <a:pathLst>
                <a:path w="5832" h="703" extrusionOk="0">
                  <a:moveTo>
                    <a:pt x="5832" y="1"/>
                  </a:moveTo>
                  <a:lnTo>
                    <a:pt x="0" y="252"/>
                  </a:lnTo>
                  <a:lnTo>
                    <a:pt x="34" y="619"/>
                  </a:lnTo>
                  <a:lnTo>
                    <a:pt x="5815" y="703"/>
                  </a:lnTo>
                  <a:lnTo>
                    <a:pt x="583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4"/>
            <p:cNvSpPr/>
            <p:nvPr/>
          </p:nvSpPr>
          <p:spPr>
            <a:xfrm>
              <a:off x="5735959" y="4522559"/>
              <a:ext cx="344890" cy="152526"/>
            </a:xfrm>
            <a:custGeom>
              <a:avLst/>
              <a:gdLst/>
              <a:ahLst/>
              <a:cxnLst/>
              <a:rect l="l" t="t" r="r" b="b"/>
              <a:pathLst>
                <a:path w="10761" h="4759" extrusionOk="0">
                  <a:moveTo>
                    <a:pt x="34" y="0"/>
                  </a:moveTo>
                  <a:lnTo>
                    <a:pt x="1" y="4528"/>
                  </a:lnTo>
                  <a:lnTo>
                    <a:pt x="351" y="4562"/>
                  </a:lnTo>
                  <a:cubicBezTo>
                    <a:pt x="1407" y="4617"/>
                    <a:pt x="4606" y="4759"/>
                    <a:pt x="6974" y="4759"/>
                  </a:cubicBezTo>
                  <a:cubicBezTo>
                    <a:pt x="8204" y="4759"/>
                    <a:pt x="9209" y="4720"/>
                    <a:pt x="9575" y="4612"/>
                  </a:cubicBezTo>
                  <a:cubicBezTo>
                    <a:pt x="10761" y="4244"/>
                    <a:pt x="5849" y="3125"/>
                    <a:pt x="5849" y="3125"/>
                  </a:cubicBezTo>
                  <a:lnTo>
                    <a:pt x="5832" y="17"/>
                  </a:lnTo>
                  <a:lnTo>
                    <a:pt x="34"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4"/>
            <p:cNvSpPr/>
            <p:nvPr/>
          </p:nvSpPr>
          <p:spPr>
            <a:xfrm>
              <a:off x="5735959" y="4643035"/>
              <a:ext cx="319731" cy="31569"/>
            </a:xfrm>
            <a:custGeom>
              <a:avLst/>
              <a:gdLst/>
              <a:ahLst/>
              <a:cxnLst/>
              <a:rect l="l" t="t" r="r" b="b"/>
              <a:pathLst>
                <a:path w="9976" h="985" extrusionOk="0">
                  <a:moveTo>
                    <a:pt x="8255" y="1"/>
                  </a:moveTo>
                  <a:cubicBezTo>
                    <a:pt x="7904" y="17"/>
                    <a:pt x="7737" y="736"/>
                    <a:pt x="7737" y="736"/>
                  </a:cubicBezTo>
                  <a:lnTo>
                    <a:pt x="17" y="636"/>
                  </a:lnTo>
                  <a:lnTo>
                    <a:pt x="1" y="769"/>
                  </a:lnTo>
                  <a:cubicBezTo>
                    <a:pt x="1529" y="909"/>
                    <a:pt x="4066" y="985"/>
                    <a:pt x="6170" y="985"/>
                  </a:cubicBezTo>
                  <a:cubicBezTo>
                    <a:pt x="8093" y="985"/>
                    <a:pt x="9655" y="922"/>
                    <a:pt x="9758" y="786"/>
                  </a:cubicBezTo>
                  <a:cubicBezTo>
                    <a:pt x="9976" y="502"/>
                    <a:pt x="8255" y="1"/>
                    <a:pt x="82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4"/>
            <p:cNvSpPr/>
            <p:nvPr/>
          </p:nvSpPr>
          <p:spPr>
            <a:xfrm>
              <a:off x="5733267" y="4663387"/>
              <a:ext cx="315468" cy="5384"/>
            </a:xfrm>
            <a:custGeom>
              <a:avLst/>
              <a:gdLst/>
              <a:ahLst/>
              <a:cxnLst/>
              <a:rect l="l" t="t" r="r" b="b"/>
              <a:pathLst>
                <a:path w="9843" h="168" extrusionOk="0">
                  <a:moveTo>
                    <a:pt x="1" y="1"/>
                  </a:moveTo>
                  <a:cubicBezTo>
                    <a:pt x="34" y="17"/>
                    <a:pt x="68" y="17"/>
                    <a:pt x="101" y="17"/>
                  </a:cubicBezTo>
                  <a:lnTo>
                    <a:pt x="385" y="34"/>
                  </a:lnTo>
                  <a:lnTo>
                    <a:pt x="1438" y="84"/>
                  </a:lnTo>
                  <a:cubicBezTo>
                    <a:pt x="2323" y="118"/>
                    <a:pt x="3560" y="151"/>
                    <a:pt x="4913" y="168"/>
                  </a:cubicBezTo>
                  <a:cubicBezTo>
                    <a:pt x="6283" y="168"/>
                    <a:pt x="7503" y="151"/>
                    <a:pt x="8405" y="118"/>
                  </a:cubicBezTo>
                  <a:lnTo>
                    <a:pt x="9458" y="84"/>
                  </a:lnTo>
                  <a:lnTo>
                    <a:pt x="9742" y="68"/>
                  </a:lnTo>
                  <a:cubicBezTo>
                    <a:pt x="9775" y="68"/>
                    <a:pt x="9809" y="68"/>
                    <a:pt x="9842" y="51"/>
                  </a:cubicBezTo>
                  <a:lnTo>
                    <a:pt x="9458" y="51"/>
                  </a:lnTo>
                  <a:lnTo>
                    <a:pt x="8405" y="68"/>
                  </a:lnTo>
                  <a:cubicBezTo>
                    <a:pt x="7767" y="79"/>
                    <a:pt x="6971" y="91"/>
                    <a:pt x="6074" y="91"/>
                  </a:cubicBezTo>
                  <a:cubicBezTo>
                    <a:pt x="5703" y="91"/>
                    <a:pt x="5315" y="89"/>
                    <a:pt x="4913" y="84"/>
                  </a:cubicBezTo>
                  <a:cubicBezTo>
                    <a:pt x="3560" y="84"/>
                    <a:pt x="2340" y="51"/>
                    <a:pt x="1438" y="34"/>
                  </a:cubicBezTo>
                  <a:cubicBezTo>
                    <a:pt x="1020" y="17"/>
                    <a:pt x="669" y="17"/>
                    <a:pt x="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4"/>
            <p:cNvSpPr/>
            <p:nvPr/>
          </p:nvSpPr>
          <p:spPr>
            <a:xfrm>
              <a:off x="5982840" y="4640888"/>
              <a:ext cx="18749" cy="28973"/>
            </a:xfrm>
            <a:custGeom>
              <a:avLst/>
              <a:gdLst/>
              <a:ahLst/>
              <a:cxnLst/>
              <a:rect l="l" t="t" r="r" b="b"/>
              <a:pathLst>
                <a:path w="585" h="904" extrusionOk="0">
                  <a:moveTo>
                    <a:pt x="585" y="1"/>
                  </a:moveTo>
                  <a:lnTo>
                    <a:pt x="585" y="1"/>
                  </a:lnTo>
                  <a:cubicBezTo>
                    <a:pt x="234" y="151"/>
                    <a:pt x="0" y="519"/>
                    <a:pt x="34" y="903"/>
                  </a:cubicBezTo>
                  <a:cubicBezTo>
                    <a:pt x="100" y="536"/>
                    <a:pt x="301" y="218"/>
                    <a:pt x="5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4"/>
            <p:cNvSpPr/>
            <p:nvPr/>
          </p:nvSpPr>
          <p:spPr>
            <a:xfrm>
              <a:off x="5928195" y="4626369"/>
              <a:ext cx="11282" cy="15160"/>
            </a:xfrm>
            <a:custGeom>
              <a:avLst/>
              <a:gdLst/>
              <a:ahLst/>
              <a:cxnLst/>
              <a:rect l="l" t="t" r="r" b="b"/>
              <a:pathLst>
                <a:path w="352" h="473" extrusionOk="0">
                  <a:moveTo>
                    <a:pt x="330" y="1"/>
                  </a:moveTo>
                  <a:cubicBezTo>
                    <a:pt x="306" y="1"/>
                    <a:pt x="229" y="96"/>
                    <a:pt x="151" y="220"/>
                  </a:cubicBezTo>
                  <a:cubicBezTo>
                    <a:pt x="68" y="354"/>
                    <a:pt x="1" y="471"/>
                    <a:pt x="18" y="471"/>
                  </a:cubicBezTo>
                  <a:cubicBezTo>
                    <a:pt x="19" y="472"/>
                    <a:pt x="20" y="472"/>
                    <a:pt x="22" y="472"/>
                  </a:cubicBezTo>
                  <a:cubicBezTo>
                    <a:pt x="47" y="472"/>
                    <a:pt x="124" y="377"/>
                    <a:pt x="201" y="253"/>
                  </a:cubicBezTo>
                  <a:cubicBezTo>
                    <a:pt x="285" y="120"/>
                    <a:pt x="352" y="3"/>
                    <a:pt x="335" y="3"/>
                  </a:cubicBezTo>
                  <a:cubicBezTo>
                    <a:pt x="334" y="2"/>
                    <a:pt x="332" y="1"/>
                    <a:pt x="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4"/>
            <p:cNvSpPr/>
            <p:nvPr/>
          </p:nvSpPr>
          <p:spPr>
            <a:xfrm>
              <a:off x="5913740" y="4623132"/>
              <a:ext cx="12371" cy="10416"/>
            </a:xfrm>
            <a:custGeom>
              <a:avLst/>
              <a:gdLst/>
              <a:ahLst/>
              <a:cxnLst/>
              <a:rect l="l" t="t" r="r" b="b"/>
              <a:pathLst>
                <a:path w="386" h="325" extrusionOk="0">
                  <a:moveTo>
                    <a:pt x="361" y="1"/>
                  </a:moveTo>
                  <a:cubicBezTo>
                    <a:pt x="334" y="1"/>
                    <a:pt x="258" y="62"/>
                    <a:pt x="168" y="137"/>
                  </a:cubicBezTo>
                  <a:cubicBezTo>
                    <a:pt x="68" y="221"/>
                    <a:pt x="1" y="321"/>
                    <a:pt x="1" y="321"/>
                  </a:cubicBezTo>
                  <a:cubicBezTo>
                    <a:pt x="3" y="323"/>
                    <a:pt x="6" y="324"/>
                    <a:pt x="11" y="324"/>
                  </a:cubicBezTo>
                  <a:cubicBezTo>
                    <a:pt x="43" y="324"/>
                    <a:pt x="130" y="275"/>
                    <a:pt x="218" y="187"/>
                  </a:cubicBezTo>
                  <a:cubicBezTo>
                    <a:pt x="318" y="104"/>
                    <a:pt x="385" y="20"/>
                    <a:pt x="368" y="4"/>
                  </a:cubicBezTo>
                  <a:cubicBezTo>
                    <a:pt x="367" y="2"/>
                    <a:pt x="364" y="1"/>
                    <a:pt x="36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4"/>
            <p:cNvSpPr/>
            <p:nvPr/>
          </p:nvSpPr>
          <p:spPr>
            <a:xfrm>
              <a:off x="5904638" y="4615055"/>
              <a:ext cx="19326" cy="2436"/>
            </a:xfrm>
            <a:custGeom>
              <a:avLst/>
              <a:gdLst/>
              <a:ahLst/>
              <a:cxnLst/>
              <a:rect l="l" t="t" r="r" b="b"/>
              <a:pathLst>
                <a:path w="603" h="76" extrusionOk="0">
                  <a:moveTo>
                    <a:pt x="301" y="1"/>
                  </a:moveTo>
                  <a:cubicBezTo>
                    <a:pt x="201" y="1"/>
                    <a:pt x="101" y="13"/>
                    <a:pt x="1" y="38"/>
                  </a:cubicBezTo>
                  <a:cubicBezTo>
                    <a:pt x="101" y="63"/>
                    <a:pt x="201" y="76"/>
                    <a:pt x="301" y="76"/>
                  </a:cubicBezTo>
                  <a:cubicBezTo>
                    <a:pt x="402" y="76"/>
                    <a:pt x="502" y="63"/>
                    <a:pt x="602" y="38"/>
                  </a:cubicBezTo>
                  <a:cubicBezTo>
                    <a:pt x="502" y="13"/>
                    <a:pt x="402" y="1"/>
                    <a:pt x="3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4"/>
            <p:cNvSpPr/>
            <p:nvPr/>
          </p:nvSpPr>
          <p:spPr>
            <a:xfrm>
              <a:off x="5901433" y="4603421"/>
              <a:ext cx="21986" cy="3429"/>
            </a:xfrm>
            <a:custGeom>
              <a:avLst/>
              <a:gdLst/>
              <a:ahLst/>
              <a:cxnLst/>
              <a:rect l="l" t="t" r="r" b="b"/>
              <a:pathLst>
                <a:path w="686" h="107" extrusionOk="0">
                  <a:moveTo>
                    <a:pt x="0" y="0"/>
                  </a:moveTo>
                  <a:cubicBezTo>
                    <a:pt x="124" y="72"/>
                    <a:pt x="266" y="106"/>
                    <a:pt x="412" y="106"/>
                  </a:cubicBezTo>
                  <a:cubicBezTo>
                    <a:pt x="503" y="106"/>
                    <a:pt x="595" y="93"/>
                    <a:pt x="686" y="67"/>
                  </a:cubicBezTo>
                  <a:cubicBezTo>
                    <a:pt x="569" y="50"/>
                    <a:pt x="452" y="34"/>
                    <a:pt x="335" y="34"/>
                  </a:cubicBezTo>
                  <a:cubicBezTo>
                    <a:pt x="218" y="17"/>
                    <a:pt x="117"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4"/>
            <p:cNvSpPr/>
            <p:nvPr/>
          </p:nvSpPr>
          <p:spPr>
            <a:xfrm>
              <a:off x="5935182" y="4609062"/>
              <a:ext cx="35351" cy="19550"/>
            </a:xfrm>
            <a:custGeom>
              <a:avLst/>
              <a:gdLst/>
              <a:ahLst/>
              <a:cxnLst/>
              <a:rect l="l" t="t" r="r" b="b"/>
              <a:pathLst>
                <a:path w="1103" h="610" extrusionOk="0">
                  <a:moveTo>
                    <a:pt x="729" y="63"/>
                  </a:moveTo>
                  <a:cubicBezTo>
                    <a:pt x="821" y="63"/>
                    <a:pt x="912" y="85"/>
                    <a:pt x="1003" y="125"/>
                  </a:cubicBezTo>
                  <a:cubicBezTo>
                    <a:pt x="1053" y="175"/>
                    <a:pt x="1036" y="242"/>
                    <a:pt x="969" y="275"/>
                  </a:cubicBezTo>
                  <a:cubicBezTo>
                    <a:pt x="902" y="309"/>
                    <a:pt x="819" y="342"/>
                    <a:pt x="752" y="359"/>
                  </a:cubicBezTo>
                  <a:cubicBezTo>
                    <a:pt x="635" y="409"/>
                    <a:pt x="501" y="443"/>
                    <a:pt x="368" y="459"/>
                  </a:cubicBezTo>
                  <a:cubicBezTo>
                    <a:pt x="262" y="484"/>
                    <a:pt x="171" y="492"/>
                    <a:pt x="107" y="497"/>
                  </a:cubicBezTo>
                  <a:lnTo>
                    <a:pt x="107" y="497"/>
                  </a:lnTo>
                  <a:cubicBezTo>
                    <a:pt x="138" y="425"/>
                    <a:pt x="179" y="359"/>
                    <a:pt x="234" y="292"/>
                  </a:cubicBezTo>
                  <a:cubicBezTo>
                    <a:pt x="318" y="192"/>
                    <a:pt x="435" y="125"/>
                    <a:pt x="551" y="92"/>
                  </a:cubicBezTo>
                  <a:cubicBezTo>
                    <a:pt x="611" y="72"/>
                    <a:pt x="670" y="63"/>
                    <a:pt x="729" y="63"/>
                  </a:cubicBezTo>
                  <a:close/>
                  <a:moveTo>
                    <a:pt x="730" y="0"/>
                  </a:moveTo>
                  <a:cubicBezTo>
                    <a:pt x="525" y="0"/>
                    <a:pt x="322" y="93"/>
                    <a:pt x="201" y="259"/>
                  </a:cubicBezTo>
                  <a:cubicBezTo>
                    <a:pt x="137" y="339"/>
                    <a:pt x="103" y="419"/>
                    <a:pt x="71" y="499"/>
                  </a:cubicBezTo>
                  <a:lnTo>
                    <a:pt x="71" y="499"/>
                  </a:lnTo>
                  <a:cubicBezTo>
                    <a:pt x="26" y="501"/>
                    <a:pt x="0" y="502"/>
                    <a:pt x="0" y="509"/>
                  </a:cubicBezTo>
                  <a:cubicBezTo>
                    <a:pt x="23" y="512"/>
                    <a:pt x="45" y="515"/>
                    <a:pt x="67" y="516"/>
                  </a:cubicBezTo>
                  <a:lnTo>
                    <a:pt x="67" y="516"/>
                  </a:lnTo>
                  <a:cubicBezTo>
                    <a:pt x="65" y="548"/>
                    <a:pt x="51" y="579"/>
                    <a:pt x="67" y="610"/>
                  </a:cubicBezTo>
                  <a:cubicBezTo>
                    <a:pt x="76" y="578"/>
                    <a:pt x="86" y="548"/>
                    <a:pt x="98" y="519"/>
                  </a:cubicBezTo>
                  <a:lnTo>
                    <a:pt x="98" y="519"/>
                  </a:lnTo>
                  <a:cubicBezTo>
                    <a:pt x="130" y="521"/>
                    <a:pt x="161" y="522"/>
                    <a:pt x="192" y="522"/>
                  </a:cubicBezTo>
                  <a:cubicBezTo>
                    <a:pt x="255" y="522"/>
                    <a:pt x="318" y="518"/>
                    <a:pt x="384" y="509"/>
                  </a:cubicBezTo>
                  <a:cubicBezTo>
                    <a:pt x="518" y="493"/>
                    <a:pt x="652" y="459"/>
                    <a:pt x="769" y="426"/>
                  </a:cubicBezTo>
                  <a:cubicBezTo>
                    <a:pt x="852" y="409"/>
                    <a:pt x="936" y="376"/>
                    <a:pt x="1003" y="326"/>
                  </a:cubicBezTo>
                  <a:cubicBezTo>
                    <a:pt x="1053" y="309"/>
                    <a:pt x="1086" y="259"/>
                    <a:pt x="1103" y="225"/>
                  </a:cubicBezTo>
                  <a:cubicBezTo>
                    <a:pt x="1103" y="159"/>
                    <a:pt x="1086" y="108"/>
                    <a:pt x="1036" y="75"/>
                  </a:cubicBezTo>
                  <a:cubicBezTo>
                    <a:pt x="940" y="24"/>
                    <a:pt x="835" y="0"/>
                    <a:pt x="7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4"/>
            <p:cNvSpPr/>
            <p:nvPr/>
          </p:nvSpPr>
          <p:spPr>
            <a:xfrm>
              <a:off x="5922329" y="4602876"/>
              <a:ext cx="18236" cy="23076"/>
            </a:xfrm>
            <a:custGeom>
              <a:avLst/>
              <a:gdLst/>
              <a:ahLst/>
              <a:cxnLst/>
              <a:rect l="l" t="t" r="r" b="b"/>
              <a:pathLst>
                <a:path w="569" h="720" extrusionOk="0">
                  <a:moveTo>
                    <a:pt x="134" y="1"/>
                  </a:moveTo>
                  <a:cubicBezTo>
                    <a:pt x="50" y="17"/>
                    <a:pt x="0" y="101"/>
                    <a:pt x="17" y="168"/>
                  </a:cubicBezTo>
                  <a:cubicBezTo>
                    <a:pt x="34" y="235"/>
                    <a:pt x="50" y="285"/>
                    <a:pt x="84" y="335"/>
                  </a:cubicBezTo>
                  <a:cubicBezTo>
                    <a:pt x="134" y="418"/>
                    <a:pt x="184" y="502"/>
                    <a:pt x="251" y="569"/>
                  </a:cubicBezTo>
                  <a:cubicBezTo>
                    <a:pt x="318" y="636"/>
                    <a:pt x="384" y="686"/>
                    <a:pt x="468" y="719"/>
                  </a:cubicBezTo>
                  <a:cubicBezTo>
                    <a:pt x="485" y="702"/>
                    <a:pt x="401" y="652"/>
                    <a:pt x="301" y="535"/>
                  </a:cubicBezTo>
                  <a:cubicBezTo>
                    <a:pt x="234" y="468"/>
                    <a:pt x="184" y="385"/>
                    <a:pt x="134" y="301"/>
                  </a:cubicBezTo>
                  <a:cubicBezTo>
                    <a:pt x="84" y="235"/>
                    <a:pt x="50" y="84"/>
                    <a:pt x="150" y="67"/>
                  </a:cubicBezTo>
                  <a:cubicBezTo>
                    <a:pt x="234" y="67"/>
                    <a:pt x="334" y="151"/>
                    <a:pt x="384" y="235"/>
                  </a:cubicBezTo>
                  <a:cubicBezTo>
                    <a:pt x="451" y="301"/>
                    <a:pt x="485" y="385"/>
                    <a:pt x="501" y="468"/>
                  </a:cubicBezTo>
                  <a:cubicBezTo>
                    <a:pt x="501" y="552"/>
                    <a:pt x="501" y="636"/>
                    <a:pt x="501" y="719"/>
                  </a:cubicBezTo>
                  <a:cubicBezTo>
                    <a:pt x="551" y="652"/>
                    <a:pt x="568" y="552"/>
                    <a:pt x="551" y="468"/>
                  </a:cubicBezTo>
                  <a:cubicBezTo>
                    <a:pt x="535" y="368"/>
                    <a:pt x="501" y="268"/>
                    <a:pt x="451" y="184"/>
                  </a:cubicBezTo>
                  <a:cubicBezTo>
                    <a:pt x="384" y="84"/>
                    <a:pt x="267" y="1"/>
                    <a:pt x="1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4"/>
            <p:cNvSpPr/>
            <p:nvPr/>
          </p:nvSpPr>
          <p:spPr>
            <a:xfrm>
              <a:off x="5737016" y="4611434"/>
              <a:ext cx="66440" cy="54132"/>
            </a:xfrm>
            <a:custGeom>
              <a:avLst/>
              <a:gdLst/>
              <a:ahLst/>
              <a:cxnLst/>
              <a:rect l="l" t="t" r="r" b="b"/>
              <a:pathLst>
                <a:path w="2073" h="1689" extrusionOk="0">
                  <a:moveTo>
                    <a:pt x="435" y="1"/>
                  </a:moveTo>
                  <a:cubicBezTo>
                    <a:pt x="335" y="1"/>
                    <a:pt x="235" y="1"/>
                    <a:pt x="118" y="18"/>
                  </a:cubicBezTo>
                  <a:cubicBezTo>
                    <a:pt x="84" y="18"/>
                    <a:pt x="51" y="18"/>
                    <a:pt x="1" y="34"/>
                  </a:cubicBezTo>
                  <a:lnTo>
                    <a:pt x="18" y="34"/>
                  </a:lnTo>
                  <a:cubicBezTo>
                    <a:pt x="18" y="38"/>
                    <a:pt x="25" y="39"/>
                    <a:pt x="40" y="39"/>
                  </a:cubicBezTo>
                  <a:cubicBezTo>
                    <a:pt x="67" y="39"/>
                    <a:pt x="117" y="36"/>
                    <a:pt x="189" y="36"/>
                  </a:cubicBezTo>
                  <a:cubicBezTo>
                    <a:pt x="254" y="36"/>
                    <a:pt x="337" y="39"/>
                    <a:pt x="435" y="51"/>
                  </a:cubicBezTo>
                  <a:cubicBezTo>
                    <a:pt x="1137" y="135"/>
                    <a:pt x="1722" y="602"/>
                    <a:pt x="1956" y="1271"/>
                  </a:cubicBezTo>
                  <a:cubicBezTo>
                    <a:pt x="2039" y="1521"/>
                    <a:pt x="2039" y="1689"/>
                    <a:pt x="2056" y="1689"/>
                  </a:cubicBezTo>
                  <a:cubicBezTo>
                    <a:pt x="2073" y="1655"/>
                    <a:pt x="2073" y="1605"/>
                    <a:pt x="2056" y="1572"/>
                  </a:cubicBezTo>
                  <a:cubicBezTo>
                    <a:pt x="2056" y="1471"/>
                    <a:pt x="2023" y="1354"/>
                    <a:pt x="2006" y="1254"/>
                  </a:cubicBezTo>
                  <a:cubicBezTo>
                    <a:pt x="1789" y="552"/>
                    <a:pt x="1171" y="68"/>
                    <a:pt x="4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4"/>
            <p:cNvSpPr/>
            <p:nvPr/>
          </p:nvSpPr>
          <p:spPr>
            <a:xfrm>
              <a:off x="5754708" y="4535411"/>
              <a:ext cx="3237" cy="76600"/>
            </a:xfrm>
            <a:custGeom>
              <a:avLst/>
              <a:gdLst/>
              <a:ahLst/>
              <a:cxnLst/>
              <a:rect l="l" t="t" r="r" b="b"/>
              <a:pathLst>
                <a:path w="101" h="2390" extrusionOk="0">
                  <a:moveTo>
                    <a:pt x="67" y="0"/>
                  </a:moveTo>
                  <a:lnTo>
                    <a:pt x="67" y="0"/>
                  </a:lnTo>
                  <a:cubicBezTo>
                    <a:pt x="17" y="786"/>
                    <a:pt x="0" y="1588"/>
                    <a:pt x="34" y="2390"/>
                  </a:cubicBezTo>
                  <a:cubicBezTo>
                    <a:pt x="84" y="1588"/>
                    <a:pt x="101" y="802"/>
                    <a:pt x="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4"/>
            <p:cNvSpPr/>
            <p:nvPr/>
          </p:nvSpPr>
          <p:spPr>
            <a:xfrm>
              <a:off x="5826981" y="4648259"/>
              <a:ext cx="54132" cy="3397"/>
            </a:xfrm>
            <a:custGeom>
              <a:avLst/>
              <a:gdLst/>
              <a:ahLst/>
              <a:cxnLst/>
              <a:rect l="l" t="t" r="r" b="b"/>
              <a:pathLst>
                <a:path w="1689" h="106" extrusionOk="0">
                  <a:moveTo>
                    <a:pt x="43" y="0"/>
                  </a:moveTo>
                  <a:cubicBezTo>
                    <a:pt x="16" y="0"/>
                    <a:pt x="1" y="2"/>
                    <a:pt x="1" y="5"/>
                  </a:cubicBezTo>
                  <a:cubicBezTo>
                    <a:pt x="268" y="72"/>
                    <a:pt x="552" y="105"/>
                    <a:pt x="836" y="105"/>
                  </a:cubicBezTo>
                  <a:cubicBezTo>
                    <a:pt x="1120" y="105"/>
                    <a:pt x="1405" y="88"/>
                    <a:pt x="1689" y="38"/>
                  </a:cubicBezTo>
                  <a:cubicBezTo>
                    <a:pt x="1689" y="26"/>
                    <a:pt x="1636" y="23"/>
                    <a:pt x="1546" y="23"/>
                  </a:cubicBezTo>
                  <a:cubicBezTo>
                    <a:pt x="1448" y="23"/>
                    <a:pt x="1306" y="27"/>
                    <a:pt x="1138" y="27"/>
                  </a:cubicBezTo>
                  <a:cubicBezTo>
                    <a:pt x="1044" y="27"/>
                    <a:pt x="942" y="25"/>
                    <a:pt x="836" y="22"/>
                  </a:cubicBezTo>
                  <a:cubicBezTo>
                    <a:pt x="462" y="22"/>
                    <a:pt x="152" y="0"/>
                    <a:pt x="4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4"/>
            <p:cNvSpPr/>
            <p:nvPr/>
          </p:nvSpPr>
          <p:spPr>
            <a:xfrm>
              <a:off x="5790059" y="4648291"/>
              <a:ext cx="5897" cy="10865"/>
            </a:xfrm>
            <a:custGeom>
              <a:avLst/>
              <a:gdLst/>
              <a:ahLst/>
              <a:cxnLst/>
              <a:rect l="l" t="t" r="r" b="b"/>
              <a:pathLst>
                <a:path w="184" h="339" extrusionOk="0">
                  <a:moveTo>
                    <a:pt x="21" y="1"/>
                  </a:moveTo>
                  <a:cubicBezTo>
                    <a:pt x="18" y="1"/>
                    <a:pt x="17" y="2"/>
                    <a:pt x="17" y="4"/>
                  </a:cubicBezTo>
                  <a:cubicBezTo>
                    <a:pt x="0" y="21"/>
                    <a:pt x="34" y="87"/>
                    <a:pt x="84" y="171"/>
                  </a:cubicBezTo>
                  <a:cubicBezTo>
                    <a:pt x="117" y="254"/>
                    <a:pt x="134" y="338"/>
                    <a:pt x="150" y="338"/>
                  </a:cubicBezTo>
                  <a:cubicBezTo>
                    <a:pt x="184" y="338"/>
                    <a:pt x="184" y="238"/>
                    <a:pt x="134" y="138"/>
                  </a:cubicBezTo>
                  <a:cubicBezTo>
                    <a:pt x="105" y="50"/>
                    <a:pt x="37"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4"/>
            <p:cNvSpPr/>
            <p:nvPr/>
          </p:nvSpPr>
          <p:spPr>
            <a:xfrm>
              <a:off x="5776117" y="4631112"/>
              <a:ext cx="8077" cy="7275"/>
            </a:xfrm>
            <a:custGeom>
              <a:avLst/>
              <a:gdLst/>
              <a:ahLst/>
              <a:cxnLst/>
              <a:rect l="l" t="t" r="r" b="b"/>
              <a:pathLst>
                <a:path w="252" h="227" extrusionOk="0">
                  <a:moveTo>
                    <a:pt x="29" y="1"/>
                  </a:moveTo>
                  <a:cubicBezTo>
                    <a:pt x="24" y="1"/>
                    <a:pt x="20" y="2"/>
                    <a:pt x="17" y="5"/>
                  </a:cubicBezTo>
                  <a:cubicBezTo>
                    <a:pt x="1" y="22"/>
                    <a:pt x="34" y="72"/>
                    <a:pt x="101" y="139"/>
                  </a:cubicBezTo>
                  <a:cubicBezTo>
                    <a:pt x="156" y="194"/>
                    <a:pt x="200" y="227"/>
                    <a:pt x="223" y="227"/>
                  </a:cubicBezTo>
                  <a:cubicBezTo>
                    <a:pt x="228" y="227"/>
                    <a:pt x="232" y="225"/>
                    <a:pt x="235" y="222"/>
                  </a:cubicBezTo>
                  <a:cubicBezTo>
                    <a:pt x="251" y="206"/>
                    <a:pt x="218" y="156"/>
                    <a:pt x="151" y="89"/>
                  </a:cubicBezTo>
                  <a:cubicBezTo>
                    <a:pt x="96" y="33"/>
                    <a:pt x="52" y="1"/>
                    <a:pt x="2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4"/>
            <p:cNvSpPr/>
            <p:nvPr/>
          </p:nvSpPr>
          <p:spPr>
            <a:xfrm>
              <a:off x="5756855" y="4622235"/>
              <a:ext cx="11282" cy="4872"/>
            </a:xfrm>
            <a:custGeom>
              <a:avLst/>
              <a:gdLst/>
              <a:ahLst/>
              <a:cxnLst/>
              <a:rect l="l" t="t" r="r" b="b"/>
              <a:pathLst>
                <a:path w="352" h="152" extrusionOk="0">
                  <a:moveTo>
                    <a:pt x="103" y="1"/>
                  </a:moveTo>
                  <a:cubicBezTo>
                    <a:pt x="40" y="1"/>
                    <a:pt x="0" y="20"/>
                    <a:pt x="0" y="32"/>
                  </a:cubicBezTo>
                  <a:cubicBezTo>
                    <a:pt x="17" y="48"/>
                    <a:pt x="84" y="48"/>
                    <a:pt x="167" y="82"/>
                  </a:cubicBezTo>
                  <a:cubicBezTo>
                    <a:pt x="239" y="111"/>
                    <a:pt x="299" y="152"/>
                    <a:pt x="325" y="152"/>
                  </a:cubicBezTo>
                  <a:cubicBezTo>
                    <a:pt x="329" y="152"/>
                    <a:pt x="332" y="151"/>
                    <a:pt x="334" y="149"/>
                  </a:cubicBezTo>
                  <a:cubicBezTo>
                    <a:pt x="351" y="132"/>
                    <a:pt x="301" y="48"/>
                    <a:pt x="201" y="15"/>
                  </a:cubicBezTo>
                  <a:cubicBezTo>
                    <a:pt x="164" y="4"/>
                    <a:pt x="131" y="1"/>
                    <a:pt x="1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4"/>
            <p:cNvSpPr/>
            <p:nvPr/>
          </p:nvSpPr>
          <p:spPr>
            <a:xfrm>
              <a:off x="5742914" y="4619094"/>
              <a:ext cx="5929" cy="2949"/>
            </a:xfrm>
            <a:custGeom>
              <a:avLst/>
              <a:gdLst/>
              <a:ahLst/>
              <a:cxnLst/>
              <a:rect l="l" t="t" r="r" b="b"/>
              <a:pathLst>
                <a:path w="185" h="92" extrusionOk="0">
                  <a:moveTo>
                    <a:pt x="38" y="0"/>
                  </a:moveTo>
                  <a:cubicBezTo>
                    <a:pt x="22" y="0"/>
                    <a:pt x="9" y="4"/>
                    <a:pt x="1" y="13"/>
                  </a:cubicBezTo>
                  <a:cubicBezTo>
                    <a:pt x="1" y="29"/>
                    <a:pt x="34" y="63"/>
                    <a:pt x="84" y="79"/>
                  </a:cubicBezTo>
                  <a:cubicBezTo>
                    <a:pt x="109" y="88"/>
                    <a:pt x="130" y="92"/>
                    <a:pt x="147" y="92"/>
                  </a:cubicBezTo>
                  <a:cubicBezTo>
                    <a:pt x="164" y="92"/>
                    <a:pt x="176" y="88"/>
                    <a:pt x="185" y="79"/>
                  </a:cubicBezTo>
                  <a:cubicBezTo>
                    <a:pt x="185" y="63"/>
                    <a:pt x="151" y="29"/>
                    <a:pt x="101" y="13"/>
                  </a:cubicBezTo>
                  <a:cubicBezTo>
                    <a:pt x="76" y="4"/>
                    <a:pt x="55" y="0"/>
                    <a:pt x="3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4"/>
            <p:cNvSpPr/>
            <p:nvPr/>
          </p:nvSpPr>
          <p:spPr>
            <a:xfrm>
              <a:off x="5735959" y="4583069"/>
              <a:ext cx="187460" cy="24679"/>
            </a:xfrm>
            <a:custGeom>
              <a:avLst/>
              <a:gdLst/>
              <a:ahLst/>
              <a:cxnLst/>
              <a:rect l="l" t="t" r="r" b="b"/>
              <a:pathLst>
                <a:path w="5849" h="770" extrusionOk="0">
                  <a:moveTo>
                    <a:pt x="5832" y="0"/>
                  </a:moveTo>
                  <a:lnTo>
                    <a:pt x="1" y="401"/>
                  </a:lnTo>
                  <a:lnTo>
                    <a:pt x="51" y="769"/>
                  </a:lnTo>
                  <a:lnTo>
                    <a:pt x="5849" y="702"/>
                  </a:lnTo>
                  <a:lnTo>
                    <a:pt x="583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4"/>
            <p:cNvSpPr/>
            <p:nvPr/>
          </p:nvSpPr>
          <p:spPr>
            <a:xfrm>
              <a:off x="5512666" y="2842145"/>
              <a:ext cx="625488" cy="377004"/>
            </a:xfrm>
            <a:custGeom>
              <a:avLst/>
              <a:gdLst/>
              <a:ahLst/>
              <a:cxnLst/>
              <a:rect l="l" t="t" r="r" b="b"/>
              <a:pathLst>
                <a:path w="19516" h="11763" extrusionOk="0">
                  <a:moveTo>
                    <a:pt x="4896" y="0"/>
                  </a:moveTo>
                  <a:lnTo>
                    <a:pt x="0" y="2556"/>
                  </a:lnTo>
                  <a:lnTo>
                    <a:pt x="2323" y="9557"/>
                  </a:lnTo>
                  <a:cubicBezTo>
                    <a:pt x="2957" y="11445"/>
                    <a:pt x="4612" y="11763"/>
                    <a:pt x="6600" y="11763"/>
                  </a:cubicBezTo>
                  <a:lnTo>
                    <a:pt x="19516" y="11763"/>
                  </a:lnTo>
                  <a:lnTo>
                    <a:pt x="19516" y="8856"/>
                  </a:lnTo>
                  <a:lnTo>
                    <a:pt x="7719" y="7185"/>
                  </a:lnTo>
                  <a:lnTo>
                    <a:pt x="4896"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4"/>
            <p:cNvSpPr/>
            <p:nvPr/>
          </p:nvSpPr>
          <p:spPr>
            <a:xfrm>
              <a:off x="6138122" y="3025728"/>
              <a:ext cx="256560" cy="193422"/>
            </a:xfrm>
            <a:custGeom>
              <a:avLst/>
              <a:gdLst/>
              <a:ahLst/>
              <a:cxnLst/>
              <a:rect l="l" t="t" r="r" b="b"/>
              <a:pathLst>
                <a:path w="8005" h="6035" extrusionOk="0">
                  <a:moveTo>
                    <a:pt x="3778" y="1"/>
                  </a:moveTo>
                  <a:cubicBezTo>
                    <a:pt x="3501" y="1"/>
                    <a:pt x="2440" y="2041"/>
                    <a:pt x="2440" y="2041"/>
                  </a:cubicBezTo>
                  <a:lnTo>
                    <a:pt x="1421" y="2543"/>
                  </a:lnTo>
                  <a:lnTo>
                    <a:pt x="1" y="3128"/>
                  </a:lnTo>
                  <a:lnTo>
                    <a:pt x="1" y="6035"/>
                  </a:lnTo>
                  <a:lnTo>
                    <a:pt x="1571" y="5951"/>
                  </a:lnTo>
                  <a:lnTo>
                    <a:pt x="6584" y="4865"/>
                  </a:lnTo>
                  <a:cubicBezTo>
                    <a:pt x="6770" y="5040"/>
                    <a:pt x="6969" y="5097"/>
                    <a:pt x="7149" y="5097"/>
                  </a:cubicBezTo>
                  <a:cubicBezTo>
                    <a:pt x="7484" y="5097"/>
                    <a:pt x="7753" y="4899"/>
                    <a:pt x="7753" y="4899"/>
                  </a:cubicBezTo>
                  <a:lnTo>
                    <a:pt x="5832" y="3144"/>
                  </a:lnTo>
                  <a:lnTo>
                    <a:pt x="3777" y="2877"/>
                  </a:lnTo>
                  <a:lnTo>
                    <a:pt x="5364" y="2426"/>
                  </a:lnTo>
                  <a:cubicBezTo>
                    <a:pt x="5364" y="2426"/>
                    <a:pt x="6216" y="2810"/>
                    <a:pt x="6851" y="3144"/>
                  </a:cubicBezTo>
                  <a:cubicBezTo>
                    <a:pt x="7018" y="3232"/>
                    <a:pt x="7159" y="3267"/>
                    <a:pt x="7278" y="3267"/>
                  </a:cubicBezTo>
                  <a:cubicBezTo>
                    <a:pt x="7610" y="3267"/>
                    <a:pt x="7772" y="2996"/>
                    <a:pt x="7870" y="2860"/>
                  </a:cubicBezTo>
                  <a:cubicBezTo>
                    <a:pt x="8004" y="2676"/>
                    <a:pt x="5047" y="1306"/>
                    <a:pt x="5047" y="1306"/>
                  </a:cubicBezTo>
                  <a:lnTo>
                    <a:pt x="3677" y="1691"/>
                  </a:lnTo>
                  <a:cubicBezTo>
                    <a:pt x="4128" y="722"/>
                    <a:pt x="4061" y="87"/>
                    <a:pt x="3794" y="3"/>
                  </a:cubicBezTo>
                  <a:cubicBezTo>
                    <a:pt x="3789" y="1"/>
                    <a:pt x="3784" y="1"/>
                    <a:pt x="3778"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4"/>
            <p:cNvSpPr/>
            <p:nvPr/>
          </p:nvSpPr>
          <p:spPr>
            <a:xfrm>
              <a:off x="6261835" y="3148896"/>
              <a:ext cx="87304" cy="32819"/>
            </a:xfrm>
            <a:custGeom>
              <a:avLst/>
              <a:gdLst/>
              <a:ahLst/>
              <a:cxnLst/>
              <a:rect l="l" t="t" r="r" b="b"/>
              <a:pathLst>
                <a:path w="2724" h="1024" extrusionOk="0">
                  <a:moveTo>
                    <a:pt x="154" y="0"/>
                  </a:moveTo>
                  <a:cubicBezTo>
                    <a:pt x="66" y="0"/>
                    <a:pt x="17" y="6"/>
                    <a:pt x="17" y="20"/>
                  </a:cubicBezTo>
                  <a:cubicBezTo>
                    <a:pt x="0" y="53"/>
                    <a:pt x="685" y="170"/>
                    <a:pt x="1521" y="270"/>
                  </a:cubicBezTo>
                  <a:cubicBezTo>
                    <a:pt x="1705" y="287"/>
                    <a:pt x="1888" y="337"/>
                    <a:pt x="2055" y="404"/>
                  </a:cubicBezTo>
                  <a:cubicBezTo>
                    <a:pt x="2189" y="488"/>
                    <a:pt x="2306" y="588"/>
                    <a:pt x="2423" y="688"/>
                  </a:cubicBezTo>
                  <a:cubicBezTo>
                    <a:pt x="2581" y="860"/>
                    <a:pt x="2665" y="995"/>
                    <a:pt x="2707" y="1020"/>
                  </a:cubicBezTo>
                  <a:lnTo>
                    <a:pt x="2707" y="1020"/>
                  </a:lnTo>
                  <a:cubicBezTo>
                    <a:pt x="2673" y="870"/>
                    <a:pt x="2606" y="738"/>
                    <a:pt x="2507" y="621"/>
                  </a:cubicBezTo>
                  <a:cubicBezTo>
                    <a:pt x="2406" y="488"/>
                    <a:pt x="2273" y="371"/>
                    <a:pt x="2122" y="287"/>
                  </a:cubicBezTo>
                  <a:cubicBezTo>
                    <a:pt x="1939" y="187"/>
                    <a:pt x="1738" y="137"/>
                    <a:pt x="1538" y="120"/>
                  </a:cubicBezTo>
                  <a:cubicBezTo>
                    <a:pt x="926" y="47"/>
                    <a:pt x="395" y="0"/>
                    <a:pt x="154" y="0"/>
                  </a:cubicBezTo>
                  <a:close/>
                  <a:moveTo>
                    <a:pt x="2707" y="1020"/>
                  </a:moveTo>
                  <a:cubicBezTo>
                    <a:pt x="2707" y="1021"/>
                    <a:pt x="2707" y="1021"/>
                    <a:pt x="2707" y="1022"/>
                  </a:cubicBezTo>
                  <a:lnTo>
                    <a:pt x="2712" y="1022"/>
                  </a:lnTo>
                  <a:cubicBezTo>
                    <a:pt x="2710" y="1022"/>
                    <a:pt x="2708" y="1021"/>
                    <a:pt x="2707" y="1020"/>
                  </a:cubicBezTo>
                  <a:close/>
                  <a:moveTo>
                    <a:pt x="2712" y="1022"/>
                  </a:moveTo>
                  <a:cubicBezTo>
                    <a:pt x="2714" y="1023"/>
                    <a:pt x="2716" y="1023"/>
                    <a:pt x="2718" y="1023"/>
                  </a:cubicBezTo>
                  <a:cubicBezTo>
                    <a:pt x="2720" y="1023"/>
                    <a:pt x="2722" y="1023"/>
                    <a:pt x="2724" y="1022"/>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4"/>
            <p:cNvSpPr/>
            <p:nvPr/>
          </p:nvSpPr>
          <p:spPr>
            <a:xfrm>
              <a:off x="6270392" y="3175786"/>
              <a:ext cx="54132" cy="12307"/>
            </a:xfrm>
            <a:custGeom>
              <a:avLst/>
              <a:gdLst/>
              <a:ahLst/>
              <a:cxnLst/>
              <a:rect l="l" t="t" r="r" b="b"/>
              <a:pathLst>
                <a:path w="1689" h="384" extrusionOk="0">
                  <a:moveTo>
                    <a:pt x="588" y="1"/>
                  </a:moveTo>
                  <a:cubicBezTo>
                    <a:pt x="244" y="1"/>
                    <a:pt x="1" y="57"/>
                    <a:pt x="1" y="83"/>
                  </a:cubicBezTo>
                  <a:cubicBezTo>
                    <a:pt x="1" y="133"/>
                    <a:pt x="402" y="133"/>
                    <a:pt x="886" y="183"/>
                  </a:cubicBezTo>
                  <a:cubicBezTo>
                    <a:pt x="1120" y="200"/>
                    <a:pt x="1354" y="233"/>
                    <a:pt x="1488" y="250"/>
                  </a:cubicBezTo>
                  <a:cubicBezTo>
                    <a:pt x="1638" y="283"/>
                    <a:pt x="1638" y="384"/>
                    <a:pt x="1672" y="384"/>
                  </a:cubicBezTo>
                  <a:cubicBezTo>
                    <a:pt x="1672" y="384"/>
                    <a:pt x="1688" y="367"/>
                    <a:pt x="1672" y="300"/>
                  </a:cubicBezTo>
                  <a:cubicBezTo>
                    <a:pt x="1655" y="233"/>
                    <a:pt x="1605" y="183"/>
                    <a:pt x="1521" y="150"/>
                  </a:cubicBezTo>
                  <a:cubicBezTo>
                    <a:pt x="1321" y="83"/>
                    <a:pt x="1103" y="33"/>
                    <a:pt x="903" y="16"/>
                  </a:cubicBezTo>
                  <a:cubicBezTo>
                    <a:pt x="792" y="5"/>
                    <a:pt x="686" y="1"/>
                    <a:pt x="588"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4"/>
            <p:cNvSpPr/>
            <p:nvPr/>
          </p:nvSpPr>
          <p:spPr>
            <a:xfrm>
              <a:off x="5141015" y="1960162"/>
              <a:ext cx="320276" cy="516261"/>
            </a:xfrm>
            <a:custGeom>
              <a:avLst/>
              <a:gdLst/>
              <a:ahLst/>
              <a:cxnLst/>
              <a:rect l="l" t="t" r="r" b="b"/>
              <a:pathLst>
                <a:path w="9993" h="16108" extrusionOk="0">
                  <a:moveTo>
                    <a:pt x="9992" y="0"/>
                  </a:moveTo>
                  <a:lnTo>
                    <a:pt x="702" y="1320"/>
                  </a:lnTo>
                  <a:lnTo>
                    <a:pt x="0" y="15539"/>
                  </a:lnTo>
                  <a:lnTo>
                    <a:pt x="6082" y="16107"/>
                  </a:lnTo>
                  <a:lnTo>
                    <a:pt x="6416" y="12665"/>
                  </a:lnTo>
                  <a:cubicBezTo>
                    <a:pt x="6416" y="12665"/>
                    <a:pt x="6667" y="12726"/>
                    <a:pt x="7023" y="12726"/>
                  </a:cubicBezTo>
                  <a:cubicBezTo>
                    <a:pt x="7707" y="12726"/>
                    <a:pt x="8778" y="12502"/>
                    <a:pt x="9207" y="11195"/>
                  </a:cubicBezTo>
                  <a:cubicBezTo>
                    <a:pt x="9624" y="9942"/>
                    <a:pt x="9992" y="0"/>
                    <a:pt x="9992"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4"/>
            <p:cNvSpPr/>
            <p:nvPr/>
          </p:nvSpPr>
          <p:spPr>
            <a:xfrm>
              <a:off x="5081562" y="1900613"/>
              <a:ext cx="402195" cy="458700"/>
            </a:xfrm>
            <a:custGeom>
              <a:avLst/>
              <a:gdLst/>
              <a:ahLst/>
              <a:cxnLst/>
              <a:rect l="l" t="t" r="r" b="b"/>
              <a:pathLst>
                <a:path w="12549" h="14312" extrusionOk="0">
                  <a:moveTo>
                    <a:pt x="6330" y="1"/>
                  </a:moveTo>
                  <a:cubicBezTo>
                    <a:pt x="4946" y="1"/>
                    <a:pt x="946" y="432"/>
                    <a:pt x="285" y="5350"/>
                  </a:cubicBezTo>
                  <a:cubicBezTo>
                    <a:pt x="1" y="7455"/>
                    <a:pt x="1003" y="9143"/>
                    <a:pt x="1170" y="10430"/>
                  </a:cubicBezTo>
                  <a:cubicBezTo>
                    <a:pt x="1521" y="13120"/>
                    <a:pt x="1989" y="14256"/>
                    <a:pt x="1989" y="14256"/>
                  </a:cubicBezTo>
                  <a:lnTo>
                    <a:pt x="3309" y="14306"/>
                  </a:lnTo>
                  <a:cubicBezTo>
                    <a:pt x="3431" y="14309"/>
                    <a:pt x="3548" y="14311"/>
                    <a:pt x="3659" y="14311"/>
                  </a:cubicBezTo>
                  <a:cubicBezTo>
                    <a:pt x="4658" y="14311"/>
                    <a:pt x="5264" y="14137"/>
                    <a:pt x="6316" y="13070"/>
                  </a:cubicBezTo>
                  <a:cubicBezTo>
                    <a:pt x="7403" y="11967"/>
                    <a:pt x="7703" y="11349"/>
                    <a:pt x="8472" y="10196"/>
                  </a:cubicBezTo>
                  <a:cubicBezTo>
                    <a:pt x="8472" y="10196"/>
                    <a:pt x="7369" y="9544"/>
                    <a:pt x="7553" y="8575"/>
                  </a:cubicBezTo>
                  <a:cubicBezTo>
                    <a:pt x="7647" y="8064"/>
                    <a:pt x="8188" y="7739"/>
                    <a:pt x="8676" y="7739"/>
                  </a:cubicBezTo>
                  <a:cubicBezTo>
                    <a:pt x="9145" y="7739"/>
                    <a:pt x="9565" y="8038"/>
                    <a:pt x="9491" y="8759"/>
                  </a:cubicBezTo>
                  <a:cubicBezTo>
                    <a:pt x="9633" y="8750"/>
                    <a:pt x="9779" y="8746"/>
                    <a:pt x="9926" y="8746"/>
                  </a:cubicBezTo>
                  <a:cubicBezTo>
                    <a:pt x="10072" y="8746"/>
                    <a:pt x="10218" y="8750"/>
                    <a:pt x="10360" y="8759"/>
                  </a:cubicBezTo>
                  <a:lnTo>
                    <a:pt x="10694" y="5618"/>
                  </a:lnTo>
                  <a:cubicBezTo>
                    <a:pt x="10694" y="5618"/>
                    <a:pt x="12549" y="4849"/>
                    <a:pt x="12382" y="3512"/>
                  </a:cubicBezTo>
                  <a:cubicBezTo>
                    <a:pt x="11981" y="438"/>
                    <a:pt x="9775" y="104"/>
                    <a:pt x="6801" y="20"/>
                  </a:cubicBezTo>
                  <a:cubicBezTo>
                    <a:pt x="6801" y="20"/>
                    <a:pt x="6625" y="1"/>
                    <a:pt x="6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4"/>
            <p:cNvSpPr/>
            <p:nvPr/>
          </p:nvSpPr>
          <p:spPr>
            <a:xfrm>
              <a:off x="5338090" y="1906606"/>
              <a:ext cx="184768" cy="148904"/>
            </a:xfrm>
            <a:custGeom>
              <a:avLst/>
              <a:gdLst/>
              <a:ahLst/>
              <a:cxnLst/>
              <a:rect l="l" t="t" r="r" b="b"/>
              <a:pathLst>
                <a:path w="5765" h="4646" extrusionOk="0">
                  <a:moveTo>
                    <a:pt x="0" y="0"/>
                  </a:moveTo>
                  <a:lnTo>
                    <a:pt x="2490" y="1888"/>
                  </a:lnTo>
                  <a:cubicBezTo>
                    <a:pt x="2991" y="2740"/>
                    <a:pt x="3325" y="3676"/>
                    <a:pt x="3492" y="4645"/>
                  </a:cubicBezTo>
                  <a:lnTo>
                    <a:pt x="4628" y="4328"/>
                  </a:lnTo>
                  <a:cubicBezTo>
                    <a:pt x="4628" y="4060"/>
                    <a:pt x="4628" y="3810"/>
                    <a:pt x="4612" y="3559"/>
                  </a:cubicBezTo>
                  <a:lnTo>
                    <a:pt x="4612" y="3559"/>
                  </a:lnTo>
                  <a:lnTo>
                    <a:pt x="4879" y="4044"/>
                  </a:lnTo>
                  <a:lnTo>
                    <a:pt x="5531" y="3927"/>
                  </a:lnTo>
                  <a:cubicBezTo>
                    <a:pt x="5765" y="2657"/>
                    <a:pt x="4896" y="1387"/>
                    <a:pt x="3759" y="769"/>
                  </a:cubicBezTo>
                  <a:cubicBezTo>
                    <a:pt x="2623" y="151"/>
                    <a:pt x="1287" y="34"/>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4"/>
            <p:cNvSpPr/>
            <p:nvPr/>
          </p:nvSpPr>
          <p:spPr>
            <a:xfrm>
              <a:off x="5154924" y="1939682"/>
              <a:ext cx="71247" cy="176852"/>
            </a:xfrm>
            <a:custGeom>
              <a:avLst/>
              <a:gdLst/>
              <a:ahLst/>
              <a:cxnLst/>
              <a:rect l="l" t="t" r="r" b="b"/>
              <a:pathLst>
                <a:path w="2223" h="5518" extrusionOk="0">
                  <a:moveTo>
                    <a:pt x="2202" y="1"/>
                  </a:moveTo>
                  <a:cubicBezTo>
                    <a:pt x="2184" y="1"/>
                    <a:pt x="2105" y="48"/>
                    <a:pt x="1989" y="121"/>
                  </a:cubicBezTo>
                  <a:cubicBezTo>
                    <a:pt x="1822" y="255"/>
                    <a:pt x="1655" y="405"/>
                    <a:pt x="1504" y="572"/>
                  </a:cubicBezTo>
                  <a:cubicBezTo>
                    <a:pt x="452" y="1658"/>
                    <a:pt x="1" y="3162"/>
                    <a:pt x="235" y="4649"/>
                  </a:cubicBezTo>
                  <a:cubicBezTo>
                    <a:pt x="285" y="4866"/>
                    <a:pt x="335" y="5084"/>
                    <a:pt x="402" y="5284"/>
                  </a:cubicBezTo>
                  <a:cubicBezTo>
                    <a:pt x="418" y="5368"/>
                    <a:pt x="452" y="5451"/>
                    <a:pt x="502" y="5518"/>
                  </a:cubicBezTo>
                  <a:cubicBezTo>
                    <a:pt x="535" y="5501"/>
                    <a:pt x="418" y="5184"/>
                    <a:pt x="352" y="4632"/>
                  </a:cubicBezTo>
                  <a:cubicBezTo>
                    <a:pt x="168" y="3179"/>
                    <a:pt x="619" y="1725"/>
                    <a:pt x="1588" y="639"/>
                  </a:cubicBezTo>
                  <a:cubicBezTo>
                    <a:pt x="1939" y="221"/>
                    <a:pt x="2223" y="21"/>
                    <a:pt x="2206" y="4"/>
                  </a:cubicBezTo>
                  <a:cubicBezTo>
                    <a:pt x="2206" y="2"/>
                    <a:pt x="2205" y="1"/>
                    <a:pt x="220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4"/>
            <p:cNvSpPr/>
            <p:nvPr/>
          </p:nvSpPr>
          <p:spPr>
            <a:xfrm>
              <a:off x="5193480" y="1938207"/>
              <a:ext cx="31633" cy="162269"/>
            </a:xfrm>
            <a:custGeom>
              <a:avLst/>
              <a:gdLst/>
              <a:ahLst/>
              <a:cxnLst/>
              <a:rect l="l" t="t" r="r" b="b"/>
              <a:pathLst>
                <a:path w="987" h="5063" extrusionOk="0">
                  <a:moveTo>
                    <a:pt x="936" y="0"/>
                  </a:moveTo>
                  <a:lnTo>
                    <a:pt x="936" y="0"/>
                  </a:lnTo>
                  <a:cubicBezTo>
                    <a:pt x="786" y="217"/>
                    <a:pt x="669" y="434"/>
                    <a:pt x="586" y="685"/>
                  </a:cubicBezTo>
                  <a:cubicBezTo>
                    <a:pt x="101" y="1838"/>
                    <a:pt x="1" y="3108"/>
                    <a:pt x="251" y="4328"/>
                  </a:cubicBezTo>
                  <a:cubicBezTo>
                    <a:pt x="301" y="4595"/>
                    <a:pt x="385" y="4829"/>
                    <a:pt x="502" y="5063"/>
                  </a:cubicBezTo>
                  <a:cubicBezTo>
                    <a:pt x="552" y="5046"/>
                    <a:pt x="168" y="3927"/>
                    <a:pt x="301" y="2506"/>
                  </a:cubicBezTo>
                  <a:cubicBezTo>
                    <a:pt x="418" y="1069"/>
                    <a:pt x="987" y="33"/>
                    <a:pt x="93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4"/>
            <p:cNvSpPr/>
            <p:nvPr/>
          </p:nvSpPr>
          <p:spPr>
            <a:xfrm>
              <a:off x="5300592" y="1918368"/>
              <a:ext cx="158007" cy="111438"/>
            </a:xfrm>
            <a:custGeom>
              <a:avLst/>
              <a:gdLst/>
              <a:ahLst/>
              <a:cxnLst/>
              <a:rect l="l" t="t" r="r" b="b"/>
              <a:pathLst>
                <a:path w="4930" h="3477" extrusionOk="0">
                  <a:moveTo>
                    <a:pt x="970" y="1"/>
                  </a:moveTo>
                  <a:cubicBezTo>
                    <a:pt x="719" y="1"/>
                    <a:pt x="485" y="18"/>
                    <a:pt x="251" y="68"/>
                  </a:cubicBezTo>
                  <a:cubicBezTo>
                    <a:pt x="168" y="84"/>
                    <a:pt x="67" y="101"/>
                    <a:pt x="0" y="134"/>
                  </a:cubicBezTo>
                  <a:cubicBezTo>
                    <a:pt x="0" y="140"/>
                    <a:pt x="11" y="142"/>
                    <a:pt x="32" y="142"/>
                  </a:cubicBezTo>
                  <a:cubicBezTo>
                    <a:pt x="121" y="142"/>
                    <a:pt x="398" y="99"/>
                    <a:pt x="809" y="99"/>
                  </a:cubicBezTo>
                  <a:cubicBezTo>
                    <a:pt x="860" y="99"/>
                    <a:pt x="914" y="100"/>
                    <a:pt x="970" y="101"/>
                  </a:cubicBezTo>
                  <a:cubicBezTo>
                    <a:pt x="2540" y="168"/>
                    <a:pt x="3944" y="1120"/>
                    <a:pt x="4595" y="2574"/>
                  </a:cubicBezTo>
                  <a:cubicBezTo>
                    <a:pt x="4841" y="3097"/>
                    <a:pt x="4894" y="3477"/>
                    <a:pt x="4927" y="3477"/>
                  </a:cubicBezTo>
                  <a:cubicBezTo>
                    <a:pt x="4928" y="3477"/>
                    <a:pt x="4929" y="3477"/>
                    <a:pt x="4929" y="3476"/>
                  </a:cubicBezTo>
                  <a:cubicBezTo>
                    <a:pt x="4929" y="3393"/>
                    <a:pt x="4929" y="3309"/>
                    <a:pt x="4896" y="3209"/>
                  </a:cubicBezTo>
                  <a:cubicBezTo>
                    <a:pt x="4863" y="2975"/>
                    <a:pt x="4796" y="2741"/>
                    <a:pt x="4696" y="2524"/>
                  </a:cubicBezTo>
                  <a:cubicBezTo>
                    <a:pt x="4094" y="1003"/>
                    <a:pt x="2607" y="1"/>
                    <a:pt x="970"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4"/>
            <p:cNvSpPr/>
            <p:nvPr/>
          </p:nvSpPr>
          <p:spPr>
            <a:xfrm>
              <a:off x="5176366" y="1869877"/>
              <a:ext cx="46601" cy="44806"/>
            </a:xfrm>
            <a:custGeom>
              <a:avLst/>
              <a:gdLst/>
              <a:ahLst/>
              <a:cxnLst/>
              <a:rect l="l" t="t" r="r" b="b"/>
              <a:pathLst>
                <a:path w="1454" h="1398" extrusionOk="0">
                  <a:moveTo>
                    <a:pt x="42" y="1"/>
                  </a:moveTo>
                  <a:cubicBezTo>
                    <a:pt x="27" y="1"/>
                    <a:pt x="19" y="4"/>
                    <a:pt x="17" y="10"/>
                  </a:cubicBezTo>
                  <a:cubicBezTo>
                    <a:pt x="0" y="43"/>
                    <a:pt x="401" y="244"/>
                    <a:pt x="785" y="628"/>
                  </a:cubicBezTo>
                  <a:cubicBezTo>
                    <a:pt x="1162" y="1005"/>
                    <a:pt x="1362" y="1397"/>
                    <a:pt x="1401" y="1397"/>
                  </a:cubicBezTo>
                  <a:cubicBezTo>
                    <a:pt x="1402" y="1397"/>
                    <a:pt x="1403" y="1397"/>
                    <a:pt x="1404" y="1397"/>
                  </a:cubicBezTo>
                  <a:cubicBezTo>
                    <a:pt x="1454" y="1380"/>
                    <a:pt x="1303" y="929"/>
                    <a:pt x="902" y="528"/>
                  </a:cubicBezTo>
                  <a:cubicBezTo>
                    <a:pt x="536" y="161"/>
                    <a:pt x="144" y="1"/>
                    <a:pt x="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4"/>
            <p:cNvSpPr/>
            <p:nvPr/>
          </p:nvSpPr>
          <p:spPr>
            <a:xfrm>
              <a:off x="5215980" y="1870165"/>
              <a:ext cx="9679" cy="46665"/>
            </a:xfrm>
            <a:custGeom>
              <a:avLst/>
              <a:gdLst/>
              <a:ahLst/>
              <a:cxnLst/>
              <a:rect l="l" t="t" r="r" b="b"/>
              <a:pathLst>
                <a:path w="302" h="1456" extrusionOk="0">
                  <a:moveTo>
                    <a:pt x="214" y="0"/>
                  </a:moveTo>
                  <a:cubicBezTo>
                    <a:pt x="159" y="0"/>
                    <a:pt x="1" y="313"/>
                    <a:pt x="17" y="736"/>
                  </a:cubicBezTo>
                  <a:cubicBezTo>
                    <a:pt x="33" y="1159"/>
                    <a:pt x="224" y="1455"/>
                    <a:pt x="265" y="1455"/>
                  </a:cubicBezTo>
                  <a:cubicBezTo>
                    <a:pt x="266" y="1455"/>
                    <a:pt x="267" y="1455"/>
                    <a:pt x="268" y="1455"/>
                  </a:cubicBezTo>
                  <a:cubicBezTo>
                    <a:pt x="301" y="1438"/>
                    <a:pt x="184" y="1121"/>
                    <a:pt x="184" y="736"/>
                  </a:cubicBezTo>
                  <a:cubicBezTo>
                    <a:pt x="168" y="335"/>
                    <a:pt x="251" y="18"/>
                    <a:pt x="218" y="1"/>
                  </a:cubicBezTo>
                  <a:cubicBezTo>
                    <a:pt x="216" y="1"/>
                    <a:pt x="215" y="0"/>
                    <a:pt x="21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4"/>
            <p:cNvSpPr/>
            <p:nvPr/>
          </p:nvSpPr>
          <p:spPr>
            <a:xfrm>
              <a:off x="4884486" y="2421137"/>
              <a:ext cx="827403" cy="966692"/>
            </a:xfrm>
            <a:custGeom>
              <a:avLst/>
              <a:gdLst/>
              <a:ahLst/>
              <a:cxnLst/>
              <a:rect l="l" t="t" r="r" b="b"/>
              <a:pathLst>
                <a:path w="25816" h="30162" extrusionOk="0">
                  <a:moveTo>
                    <a:pt x="10274" y="0"/>
                  </a:moveTo>
                  <a:cubicBezTo>
                    <a:pt x="10173" y="0"/>
                    <a:pt x="10074" y="1"/>
                    <a:pt x="9976" y="3"/>
                  </a:cubicBezTo>
                  <a:cubicBezTo>
                    <a:pt x="6434" y="37"/>
                    <a:pt x="1237" y="2242"/>
                    <a:pt x="536" y="5717"/>
                  </a:cubicBezTo>
                  <a:cubicBezTo>
                    <a:pt x="1" y="8357"/>
                    <a:pt x="519" y="13019"/>
                    <a:pt x="519" y="18700"/>
                  </a:cubicBezTo>
                  <a:lnTo>
                    <a:pt x="970" y="29544"/>
                  </a:lnTo>
                  <a:lnTo>
                    <a:pt x="19082" y="30162"/>
                  </a:lnTo>
                  <a:lnTo>
                    <a:pt x="18514" y="14172"/>
                  </a:lnTo>
                  <a:lnTo>
                    <a:pt x="19500" y="17530"/>
                  </a:lnTo>
                  <a:lnTo>
                    <a:pt x="25816" y="14673"/>
                  </a:lnTo>
                  <a:cubicBezTo>
                    <a:pt x="25582" y="13971"/>
                    <a:pt x="24546" y="10830"/>
                    <a:pt x="22541" y="5851"/>
                  </a:cubicBezTo>
                  <a:cubicBezTo>
                    <a:pt x="21438" y="3077"/>
                    <a:pt x="18948" y="1089"/>
                    <a:pt x="16008" y="588"/>
                  </a:cubicBezTo>
                  <a:cubicBezTo>
                    <a:pt x="14053" y="257"/>
                    <a:pt x="11950" y="0"/>
                    <a:pt x="1027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4"/>
            <p:cNvSpPr/>
            <p:nvPr/>
          </p:nvSpPr>
          <p:spPr>
            <a:xfrm>
              <a:off x="4901633" y="2933680"/>
              <a:ext cx="430592" cy="480397"/>
            </a:xfrm>
            <a:custGeom>
              <a:avLst/>
              <a:gdLst/>
              <a:ahLst/>
              <a:cxnLst/>
              <a:rect l="l" t="t" r="r" b="b"/>
              <a:pathLst>
                <a:path w="13435" h="14989" extrusionOk="0">
                  <a:moveTo>
                    <a:pt x="8183" y="1"/>
                  </a:moveTo>
                  <a:cubicBezTo>
                    <a:pt x="7692" y="1"/>
                    <a:pt x="7194" y="39"/>
                    <a:pt x="6717" y="68"/>
                  </a:cubicBezTo>
                  <a:cubicBezTo>
                    <a:pt x="5180" y="159"/>
                    <a:pt x="3643" y="398"/>
                    <a:pt x="2122" y="398"/>
                  </a:cubicBezTo>
                  <a:cubicBezTo>
                    <a:pt x="1411" y="398"/>
                    <a:pt x="703" y="345"/>
                    <a:pt x="1" y="202"/>
                  </a:cubicBezTo>
                  <a:lnTo>
                    <a:pt x="1" y="202"/>
                  </a:lnTo>
                  <a:lnTo>
                    <a:pt x="2524" y="14989"/>
                  </a:lnTo>
                  <a:lnTo>
                    <a:pt x="13434" y="14337"/>
                  </a:lnTo>
                  <a:cubicBezTo>
                    <a:pt x="13217" y="10210"/>
                    <a:pt x="13050" y="7520"/>
                    <a:pt x="12098" y="3510"/>
                  </a:cubicBezTo>
                  <a:cubicBezTo>
                    <a:pt x="11864" y="2457"/>
                    <a:pt x="11513" y="1338"/>
                    <a:pt x="10661" y="670"/>
                  </a:cubicBezTo>
                  <a:cubicBezTo>
                    <a:pt x="9968" y="128"/>
                    <a:pt x="9086" y="1"/>
                    <a:pt x="8183"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4"/>
            <p:cNvSpPr/>
            <p:nvPr/>
          </p:nvSpPr>
          <p:spPr>
            <a:xfrm>
              <a:off x="4909133" y="2573310"/>
              <a:ext cx="680678" cy="4840"/>
            </a:xfrm>
            <a:custGeom>
              <a:avLst/>
              <a:gdLst/>
              <a:ahLst/>
              <a:cxnLst/>
              <a:rect l="l" t="t" r="r" b="b"/>
              <a:pathLst>
                <a:path w="21238" h="151" extrusionOk="0">
                  <a:moveTo>
                    <a:pt x="10627" y="0"/>
                  </a:moveTo>
                  <a:cubicBezTo>
                    <a:pt x="4746" y="0"/>
                    <a:pt x="0" y="34"/>
                    <a:pt x="0" y="67"/>
                  </a:cubicBezTo>
                  <a:cubicBezTo>
                    <a:pt x="0" y="117"/>
                    <a:pt x="4762" y="151"/>
                    <a:pt x="10627" y="151"/>
                  </a:cubicBezTo>
                  <a:cubicBezTo>
                    <a:pt x="16492" y="151"/>
                    <a:pt x="21237" y="117"/>
                    <a:pt x="21237" y="67"/>
                  </a:cubicBezTo>
                  <a:cubicBezTo>
                    <a:pt x="21237" y="34"/>
                    <a:pt x="16492" y="0"/>
                    <a:pt x="1062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4"/>
            <p:cNvSpPr/>
            <p:nvPr/>
          </p:nvSpPr>
          <p:spPr>
            <a:xfrm>
              <a:off x="4891986" y="2670774"/>
              <a:ext cx="740643" cy="4840"/>
            </a:xfrm>
            <a:custGeom>
              <a:avLst/>
              <a:gdLst/>
              <a:ahLst/>
              <a:cxnLst/>
              <a:rect l="l" t="t" r="r" b="b"/>
              <a:pathLst>
                <a:path w="23109" h="151" extrusionOk="0">
                  <a:moveTo>
                    <a:pt x="11546" y="0"/>
                  </a:moveTo>
                  <a:cubicBezTo>
                    <a:pt x="5164" y="0"/>
                    <a:pt x="1" y="34"/>
                    <a:pt x="1" y="67"/>
                  </a:cubicBezTo>
                  <a:cubicBezTo>
                    <a:pt x="1" y="117"/>
                    <a:pt x="5164" y="151"/>
                    <a:pt x="11546" y="151"/>
                  </a:cubicBezTo>
                  <a:cubicBezTo>
                    <a:pt x="17929" y="151"/>
                    <a:pt x="23109" y="117"/>
                    <a:pt x="23109" y="67"/>
                  </a:cubicBezTo>
                  <a:cubicBezTo>
                    <a:pt x="23109" y="34"/>
                    <a:pt x="17929" y="0"/>
                    <a:pt x="11546"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4"/>
            <p:cNvSpPr/>
            <p:nvPr/>
          </p:nvSpPr>
          <p:spPr>
            <a:xfrm>
              <a:off x="4895736" y="2792853"/>
              <a:ext cx="789904" cy="5384"/>
            </a:xfrm>
            <a:custGeom>
              <a:avLst/>
              <a:gdLst/>
              <a:ahLst/>
              <a:cxnLst/>
              <a:rect l="l" t="t" r="r" b="b"/>
              <a:pathLst>
                <a:path w="24646" h="168" extrusionOk="0">
                  <a:moveTo>
                    <a:pt x="12315" y="1"/>
                  </a:moveTo>
                  <a:cubicBezTo>
                    <a:pt x="5515" y="1"/>
                    <a:pt x="1" y="34"/>
                    <a:pt x="1" y="84"/>
                  </a:cubicBezTo>
                  <a:cubicBezTo>
                    <a:pt x="1" y="135"/>
                    <a:pt x="5515" y="168"/>
                    <a:pt x="12315" y="168"/>
                  </a:cubicBezTo>
                  <a:cubicBezTo>
                    <a:pt x="19132" y="168"/>
                    <a:pt x="24646" y="135"/>
                    <a:pt x="24646" y="84"/>
                  </a:cubicBezTo>
                  <a:cubicBezTo>
                    <a:pt x="24646" y="34"/>
                    <a:pt x="19132" y="1"/>
                    <a:pt x="12315"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4"/>
            <p:cNvSpPr/>
            <p:nvPr/>
          </p:nvSpPr>
          <p:spPr>
            <a:xfrm>
              <a:off x="5226684" y="2925123"/>
              <a:ext cx="246913" cy="4872"/>
            </a:xfrm>
            <a:custGeom>
              <a:avLst/>
              <a:gdLst/>
              <a:ahLst/>
              <a:cxnLst/>
              <a:rect l="l" t="t" r="r" b="b"/>
              <a:pathLst>
                <a:path w="7704" h="152" extrusionOk="0">
                  <a:moveTo>
                    <a:pt x="3844" y="1"/>
                  </a:moveTo>
                  <a:cubicBezTo>
                    <a:pt x="1722" y="1"/>
                    <a:pt x="1" y="34"/>
                    <a:pt x="1" y="68"/>
                  </a:cubicBezTo>
                  <a:cubicBezTo>
                    <a:pt x="1" y="118"/>
                    <a:pt x="1722" y="151"/>
                    <a:pt x="3844" y="151"/>
                  </a:cubicBezTo>
                  <a:cubicBezTo>
                    <a:pt x="5966" y="151"/>
                    <a:pt x="7703" y="118"/>
                    <a:pt x="7703" y="68"/>
                  </a:cubicBezTo>
                  <a:cubicBezTo>
                    <a:pt x="7703" y="34"/>
                    <a:pt x="5966" y="1"/>
                    <a:pt x="3844"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4"/>
            <p:cNvSpPr/>
            <p:nvPr/>
          </p:nvSpPr>
          <p:spPr>
            <a:xfrm>
              <a:off x="5226684" y="3066848"/>
              <a:ext cx="258163" cy="5256"/>
            </a:xfrm>
            <a:custGeom>
              <a:avLst/>
              <a:gdLst/>
              <a:ahLst/>
              <a:cxnLst/>
              <a:rect l="l" t="t" r="r" b="b"/>
              <a:pathLst>
                <a:path w="8055" h="164" extrusionOk="0">
                  <a:moveTo>
                    <a:pt x="2461" y="0"/>
                  </a:moveTo>
                  <a:cubicBezTo>
                    <a:pt x="1016" y="0"/>
                    <a:pt x="1" y="19"/>
                    <a:pt x="1" y="57"/>
                  </a:cubicBezTo>
                  <a:cubicBezTo>
                    <a:pt x="1" y="90"/>
                    <a:pt x="1805" y="140"/>
                    <a:pt x="4027" y="157"/>
                  </a:cubicBezTo>
                  <a:cubicBezTo>
                    <a:pt x="4623" y="161"/>
                    <a:pt x="5188" y="164"/>
                    <a:pt x="5697" y="164"/>
                  </a:cubicBezTo>
                  <a:cubicBezTo>
                    <a:pt x="7087" y="164"/>
                    <a:pt x="8054" y="148"/>
                    <a:pt x="8054" y="124"/>
                  </a:cubicBezTo>
                  <a:cubicBezTo>
                    <a:pt x="8054" y="73"/>
                    <a:pt x="6250" y="23"/>
                    <a:pt x="4027" y="7"/>
                  </a:cubicBezTo>
                  <a:cubicBezTo>
                    <a:pt x="3472" y="2"/>
                    <a:pt x="2942" y="0"/>
                    <a:pt x="246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4"/>
            <p:cNvSpPr/>
            <p:nvPr/>
          </p:nvSpPr>
          <p:spPr>
            <a:xfrm>
              <a:off x="5232037" y="3181106"/>
              <a:ext cx="258676" cy="6666"/>
            </a:xfrm>
            <a:custGeom>
              <a:avLst/>
              <a:gdLst/>
              <a:ahLst/>
              <a:cxnLst/>
              <a:rect l="l" t="t" r="r" b="b"/>
              <a:pathLst>
                <a:path w="8071" h="208" extrusionOk="0">
                  <a:moveTo>
                    <a:pt x="4028" y="1"/>
                  </a:moveTo>
                  <a:cubicBezTo>
                    <a:pt x="2925" y="1"/>
                    <a:pt x="1906" y="34"/>
                    <a:pt x="1187" y="67"/>
                  </a:cubicBezTo>
                  <a:cubicBezTo>
                    <a:pt x="819" y="101"/>
                    <a:pt x="519" y="117"/>
                    <a:pt x="318" y="134"/>
                  </a:cubicBezTo>
                  <a:cubicBezTo>
                    <a:pt x="218" y="134"/>
                    <a:pt x="118" y="151"/>
                    <a:pt x="1" y="184"/>
                  </a:cubicBezTo>
                  <a:cubicBezTo>
                    <a:pt x="83" y="196"/>
                    <a:pt x="158" y="208"/>
                    <a:pt x="230" y="208"/>
                  </a:cubicBezTo>
                  <a:cubicBezTo>
                    <a:pt x="259" y="208"/>
                    <a:pt x="289" y="206"/>
                    <a:pt x="318" y="201"/>
                  </a:cubicBezTo>
                  <a:cubicBezTo>
                    <a:pt x="569" y="201"/>
                    <a:pt x="853" y="184"/>
                    <a:pt x="1187" y="184"/>
                  </a:cubicBezTo>
                  <a:cubicBezTo>
                    <a:pt x="1922" y="168"/>
                    <a:pt x="2925" y="151"/>
                    <a:pt x="4028" y="151"/>
                  </a:cubicBezTo>
                  <a:cubicBezTo>
                    <a:pt x="5147" y="151"/>
                    <a:pt x="6150" y="168"/>
                    <a:pt x="6885" y="184"/>
                  </a:cubicBezTo>
                  <a:cubicBezTo>
                    <a:pt x="7219" y="201"/>
                    <a:pt x="7503" y="201"/>
                    <a:pt x="7737" y="201"/>
                  </a:cubicBezTo>
                  <a:cubicBezTo>
                    <a:pt x="7771" y="206"/>
                    <a:pt x="7804" y="208"/>
                    <a:pt x="7836" y="208"/>
                  </a:cubicBezTo>
                  <a:cubicBezTo>
                    <a:pt x="7914" y="208"/>
                    <a:pt x="7988" y="196"/>
                    <a:pt x="8071" y="184"/>
                  </a:cubicBezTo>
                  <a:lnTo>
                    <a:pt x="8054" y="184"/>
                  </a:lnTo>
                  <a:cubicBezTo>
                    <a:pt x="7954" y="168"/>
                    <a:pt x="7854" y="151"/>
                    <a:pt x="7754" y="151"/>
                  </a:cubicBezTo>
                  <a:cubicBezTo>
                    <a:pt x="7553" y="117"/>
                    <a:pt x="7252" y="101"/>
                    <a:pt x="6885" y="84"/>
                  </a:cubicBezTo>
                  <a:cubicBezTo>
                    <a:pt x="6150" y="34"/>
                    <a:pt x="5147" y="1"/>
                    <a:pt x="402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4"/>
            <p:cNvSpPr/>
            <p:nvPr/>
          </p:nvSpPr>
          <p:spPr>
            <a:xfrm>
              <a:off x="5234184" y="3279115"/>
              <a:ext cx="254413" cy="4840"/>
            </a:xfrm>
            <a:custGeom>
              <a:avLst/>
              <a:gdLst/>
              <a:ahLst/>
              <a:cxnLst/>
              <a:rect l="l" t="t" r="r" b="b"/>
              <a:pathLst>
                <a:path w="7938" h="151" extrusionOk="0">
                  <a:moveTo>
                    <a:pt x="3977" y="0"/>
                  </a:moveTo>
                  <a:cubicBezTo>
                    <a:pt x="1772" y="0"/>
                    <a:pt x="1" y="34"/>
                    <a:pt x="1" y="67"/>
                  </a:cubicBezTo>
                  <a:cubicBezTo>
                    <a:pt x="1" y="117"/>
                    <a:pt x="1772" y="151"/>
                    <a:pt x="3977" y="151"/>
                  </a:cubicBezTo>
                  <a:cubicBezTo>
                    <a:pt x="6166" y="151"/>
                    <a:pt x="7937" y="117"/>
                    <a:pt x="7937" y="67"/>
                  </a:cubicBezTo>
                  <a:cubicBezTo>
                    <a:pt x="7937" y="34"/>
                    <a:pt x="6166" y="0"/>
                    <a:pt x="397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4"/>
            <p:cNvSpPr/>
            <p:nvPr/>
          </p:nvSpPr>
          <p:spPr>
            <a:xfrm>
              <a:off x="5006597" y="2477449"/>
              <a:ext cx="499115" cy="4840"/>
            </a:xfrm>
            <a:custGeom>
              <a:avLst/>
              <a:gdLst/>
              <a:ahLst/>
              <a:cxnLst/>
              <a:rect l="l" t="t" r="r" b="b"/>
              <a:pathLst>
                <a:path w="15573" h="151" extrusionOk="0">
                  <a:moveTo>
                    <a:pt x="7787" y="1"/>
                  </a:moveTo>
                  <a:cubicBezTo>
                    <a:pt x="3493" y="1"/>
                    <a:pt x="0" y="34"/>
                    <a:pt x="0" y="84"/>
                  </a:cubicBezTo>
                  <a:cubicBezTo>
                    <a:pt x="0" y="117"/>
                    <a:pt x="3493" y="151"/>
                    <a:pt x="7787" y="151"/>
                  </a:cubicBezTo>
                  <a:cubicBezTo>
                    <a:pt x="12097" y="151"/>
                    <a:pt x="15573" y="117"/>
                    <a:pt x="15573" y="84"/>
                  </a:cubicBezTo>
                  <a:cubicBezTo>
                    <a:pt x="15573" y="34"/>
                    <a:pt x="12097" y="1"/>
                    <a:pt x="77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4"/>
            <p:cNvSpPr/>
            <p:nvPr/>
          </p:nvSpPr>
          <p:spPr>
            <a:xfrm>
              <a:off x="5417862" y="2497800"/>
              <a:ext cx="74997" cy="373286"/>
            </a:xfrm>
            <a:custGeom>
              <a:avLst/>
              <a:gdLst/>
              <a:ahLst/>
              <a:cxnLst/>
              <a:rect l="l" t="t" r="r" b="b"/>
              <a:pathLst>
                <a:path w="2340" h="11647" extrusionOk="0">
                  <a:moveTo>
                    <a:pt x="2340" y="0"/>
                  </a:moveTo>
                  <a:cubicBezTo>
                    <a:pt x="2290" y="0"/>
                    <a:pt x="2240" y="0"/>
                    <a:pt x="2206" y="17"/>
                  </a:cubicBezTo>
                  <a:cubicBezTo>
                    <a:pt x="2072" y="34"/>
                    <a:pt x="1956" y="51"/>
                    <a:pt x="1839" y="101"/>
                  </a:cubicBezTo>
                  <a:cubicBezTo>
                    <a:pt x="1387" y="268"/>
                    <a:pt x="1003" y="552"/>
                    <a:pt x="719" y="936"/>
                  </a:cubicBezTo>
                  <a:cubicBezTo>
                    <a:pt x="301" y="1504"/>
                    <a:pt x="67" y="2173"/>
                    <a:pt x="34" y="2874"/>
                  </a:cubicBezTo>
                  <a:cubicBezTo>
                    <a:pt x="1" y="3726"/>
                    <a:pt x="67" y="4562"/>
                    <a:pt x="218" y="5397"/>
                  </a:cubicBezTo>
                  <a:cubicBezTo>
                    <a:pt x="468" y="6901"/>
                    <a:pt x="836" y="8388"/>
                    <a:pt x="1287" y="9842"/>
                  </a:cubicBezTo>
                  <a:cubicBezTo>
                    <a:pt x="1454" y="10393"/>
                    <a:pt x="1588" y="10844"/>
                    <a:pt x="1688" y="11162"/>
                  </a:cubicBezTo>
                  <a:cubicBezTo>
                    <a:pt x="1738" y="11329"/>
                    <a:pt x="1805" y="11479"/>
                    <a:pt x="1872" y="11646"/>
                  </a:cubicBezTo>
                  <a:cubicBezTo>
                    <a:pt x="1839" y="11479"/>
                    <a:pt x="1805" y="11312"/>
                    <a:pt x="1755" y="11145"/>
                  </a:cubicBezTo>
                  <a:cubicBezTo>
                    <a:pt x="1655" y="10811"/>
                    <a:pt x="1538" y="10360"/>
                    <a:pt x="1387" y="9808"/>
                  </a:cubicBezTo>
                  <a:cubicBezTo>
                    <a:pt x="970" y="8355"/>
                    <a:pt x="636" y="6868"/>
                    <a:pt x="368" y="5364"/>
                  </a:cubicBezTo>
                  <a:cubicBezTo>
                    <a:pt x="218" y="4545"/>
                    <a:pt x="168" y="3710"/>
                    <a:pt x="184" y="2891"/>
                  </a:cubicBezTo>
                  <a:cubicBezTo>
                    <a:pt x="201" y="2206"/>
                    <a:pt x="418" y="1554"/>
                    <a:pt x="803" y="1003"/>
                  </a:cubicBezTo>
                  <a:cubicBezTo>
                    <a:pt x="1070" y="619"/>
                    <a:pt x="1438" y="335"/>
                    <a:pt x="1855" y="151"/>
                  </a:cubicBezTo>
                  <a:cubicBezTo>
                    <a:pt x="2156" y="34"/>
                    <a:pt x="2340" y="17"/>
                    <a:pt x="23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4"/>
            <p:cNvSpPr/>
            <p:nvPr/>
          </p:nvSpPr>
          <p:spPr>
            <a:xfrm>
              <a:off x="5501417" y="2864100"/>
              <a:ext cx="204062" cy="92112"/>
            </a:xfrm>
            <a:custGeom>
              <a:avLst/>
              <a:gdLst/>
              <a:ahLst/>
              <a:cxnLst/>
              <a:rect l="l" t="t" r="r" b="b"/>
              <a:pathLst>
                <a:path w="6367" h="2874" extrusionOk="0">
                  <a:moveTo>
                    <a:pt x="6366" y="0"/>
                  </a:moveTo>
                  <a:lnTo>
                    <a:pt x="6366" y="0"/>
                  </a:lnTo>
                  <a:cubicBezTo>
                    <a:pt x="6032" y="117"/>
                    <a:pt x="5731" y="251"/>
                    <a:pt x="5430" y="418"/>
                  </a:cubicBezTo>
                  <a:cubicBezTo>
                    <a:pt x="4846" y="685"/>
                    <a:pt x="4060" y="1053"/>
                    <a:pt x="3192" y="1437"/>
                  </a:cubicBezTo>
                  <a:cubicBezTo>
                    <a:pt x="2306" y="1838"/>
                    <a:pt x="1504" y="2189"/>
                    <a:pt x="936" y="2440"/>
                  </a:cubicBezTo>
                  <a:cubicBezTo>
                    <a:pt x="618" y="2556"/>
                    <a:pt x="301" y="2707"/>
                    <a:pt x="0" y="2874"/>
                  </a:cubicBezTo>
                  <a:cubicBezTo>
                    <a:pt x="334" y="2790"/>
                    <a:pt x="652" y="2673"/>
                    <a:pt x="969" y="2540"/>
                  </a:cubicBezTo>
                  <a:cubicBezTo>
                    <a:pt x="1571" y="2306"/>
                    <a:pt x="2373" y="1988"/>
                    <a:pt x="3258" y="1587"/>
                  </a:cubicBezTo>
                  <a:cubicBezTo>
                    <a:pt x="4127" y="1186"/>
                    <a:pt x="4912" y="802"/>
                    <a:pt x="5481" y="501"/>
                  </a:cubicBezTo>
                  <a:cubicBezTo>
                    <a:pt x="5781" y="368"/>
                    <a:pt x="6082" y="201"/>
                    <a:pt x="636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4"/>
            <p:cNvSpPr/>
            <p:nvPr/>
          </p:nvSpPr>
          <p:spPr>
            <a:xfrm>
              <a:off x="5094959" y="3373342"/>
              <a:ext cx="895413" cy="1225816"/>
            </a:xfrm>
            <a:custGeom>
              <a:avLst/>
              <a:gdLst/>
              <a:ahLst/>
              <a:cxnLst/>
              <a:rect l="l" t="t" r="r" b="b"/>
              <a:pathLst>
                <a:path w="27938" h="38247" extrusionOk="0">
                  <a:moveTo>
                    <a:pt x="17" y="1"/>
                  </a:moveTo>
                  <a:lnTo>
                    <a:pt x="0" y="8522"/>
                  </a:lnTo>
                  <a:lnTo>
                    <a:pt x="19249" y="9023"/>
                  </a:lnTo>
                  <a:lnTo>
                    <a:pt x="18630" y="37963"/>
                  </a:lnTo>
                  <a:lnTo>
                    <a:pt x="26985" y="38247"/>
                  </a:lnTo>
                  <a:lnTo>
                    <a:pt x="27887" y="7319"/>
                  </a:lnTo>
                  <a:cubicBezTo>
                    <a:pt x="27937" y="3810"/>
                    <a:pt x="25163" y="903"/>
                    <a:pt x="21655" y="769"/>
                  </a:cubicBezTo>
                  <a:lnTo>
                    <a:pt x="1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4"/>
            <p:cNvSpPr/>
            <p:nvPr/>
          </p:nvSpPr>
          <p:spPr>
            <a:xfrm>
              <a:off x="4808464" y="3373342"/>
              <a:ext cx="895381" cy="1225816"/>
            </a:xfrm>
            <a:custGeom>
              <a:avLst/>
              <a:gdLst/>
              <a:ahLst/>
              <a:cxnLst/>
              <a:rect l="l" t="t" r="r" b="b"/>
              <a:pathLst>
                <a:path w="27937" h="38247" extrusionOk="0">
                  <a:moveTo>
                    <a:pt x="0" y="1"/>
                  </a:moveTo>
                  <a:lnTo>
                    <a:pt x="0" y="8506"/>
                  </a:lnTo>
                  <a:lnTo>
                    <a:pt x="19232" y="9023"/>
                  </a:lnTo>
                  <a:lnTo>
                    <a:pt x="18513" y="37562"/>
                  </a:lnTo>
                  <a:lnTo>
                    <a:pt x="26985" y="38247"/>
                  </a:lnTo>
                  <a:lnTo>
                    <a:pt x="27887" y="7319"/>
                  </a:lnTo>
                  <a:cubicBezTo>
                    <a:pt x="27937" y="3810"/>
                    <a:pt x="25163" y="903"/>
                    <a:pt x="21655" y="769"/>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4"/>
            <p:cNvSpPr/>
            <p:nvPr/>
          </p:nvSpPr>
          <p:spPr>
            <a:xfrm>
              <a:off x="5259343" y="3733744"/>
              <a:ext cx="68587" cy="817211"/>
            </a:xfrm>
            <a:custGeom>
              <a:avLst/>
              <a:gdLst/>
              <a:ahLst/>
              <a:cxnLst/>
              <a:rect l="l" t="t" r="r" b="b"/>
              <a:pathLst>
                <a:path w="2140" h="25498" extrusionOk="0">
                  <a:moveTo>
                    <a:pt x="1" y="1"/>
                  </a:moveTo>
                  <a:lnTo>
                    <a:pt x="1" y="25498"/>
                  </a:lnTo>
                  <a:lnTo>
                    <a:pt x="2140" y="25498"/>
                  </a:lnTo>
                  <a:lnTo>
                    <a:pt x="214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4"/>
            <p:cNvSpPr/>
            <p:nvPr/>
          </p:nvSpPr>
          <p:spPr>
            <a:xfrm>
              <a:off x="4686898" y="2876407"/>
              <a:ext cx="544113" cy="808109"/>
            </a:xfrm>
            <a:custGeom>
              <a:avLst/>
              <a:gdLst/>
              <a:ahLst/>
              <a:cxnLst/>
              <a:rect l="l" t="t" r="r" b="b"/>
              <a:pathLst>
                <a:path w="16977" h="25214" extrusionOk="0">
                  <a:moveTo>
                    <a:pt x="1989" y="0"/>
                  </a:moveTo>
                  <a:cubicBezTo>
                    <a:pt x="886" y="0"/>
                    <a:pt x="0" y="886"/>
                    <a:pt x="0" y="1989"/>
                  </a:cubicBezTo>
                  <a:lnTo>
                    <a:pt x="0" y="20752"/>
                  </a:lnTo>
                  <a:cubicBezTo>
                    <a:pt x="0" y="23225"/>
                    <a:pt x="2005" y="25214"/>
                    <a:pt x="4462" y="25214"/>
                  </a:cubicBezTo>
                  <a:lnTo>
                    <a:pt x="16976" y="25214"/>
                  </a:lnTo>
                  <a:lnTo>
                    <a:pt x="16976" y="1989"/>
                  </a:lnTo>
                  <a:cubicBezTo>
                    <a:pt x="16976" y="886"/>
                    <a:pt x="16074" y="0"/>
                    <a:pt x="1498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4"/>
            <p:cNvSpPr/>
            <p:nvPr/>
          </p:nvSpPr>
          <p:spPr>
            <a:xfrm>
              <a:off x="4794009" y="3627723"/>
              <a:ext cx="976243" cy="106053"/>
            </a:xfrm>
            <a:custGeom>
              <a:avLst/>
              <a:gdLst/>
              <a:ahLst/>
              <a:cxnLst/>
              <a:rect l="l" t="t" r="r" b="b"/>
              <a:pathLst>
                <a:path w="30460" h="3309" extrusionOk="0">
                  <a:moveTo>
                    <a:pt x="3308" y="0"/>
                  </a:moveTo>
                  <a:cubicBezTo>
                    <a:pt x="1487" y="0"/>
                    <a:pt x="0" y="1471"/>
                    <a:pt x="0" y="3309"/>
                  </a:cubicBezTo>
                  <a:lnTo>
                    <a:pt x="30460" y="3309"/>
                  </a:lnTo>
                  <a:cubicBezTo>
                    <a:pt x="30460" y="1471"/>
                    <a:pt x="28973" y="0"/>
                    <a:pt x="2715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4"/>
            <p:cNvSpPr/>
            <p:nvPr/>
          </p:nvSpPr>
          <p:spPr>
            <a:xfrm>
              <a:off x="4820771" y="3613268"/>
              <a:ext cx="410240" cy="74132"/>
            </a:xfrm>
            <a:custGeom>
              <a:avLst/>
              <a:gdLst/>
              <a:ahLst/>
              <a:cxnLst/>
              <a:rect l="l" t="t" r="r" b="b"/>
              <a:pathLst>
                <a:path w="12800" h="2313" extrusionOk="0">
                  <a:moveTo>
                    <a:pt x="12799" y="0"/>
                  </a:moveTo>
                  <a:cubicBezTo>
                    <a:pt x="12783" y="0"/>
                    <a:pt x="12783" y="201"/>
                    <a:pt x="12699" y="552"/>
                  </a:cubicBezTo>
                  <a:cubicBezTo>
                    <a:pt x="12565" y="1020"/>
                    <a:pt x="12265" y="1437"/>
                    <a:pt x="11864" y="1738"/>
                  </a:cubicBezTo>
                  <a:cubicBezTo>
                    <a:pt x="11596" y="1938"/>
                    <a:pt x="11279" y="2072"/>
                    <a:pt x="10945" y="2122"/>
                  </a:cubicBezTo>
                  <a:cubicBezTo>
                    <a:pt x="10701" y="2154"/>
                    <a:pt x="10451" y="2166"/>
                    <a:pt x="10198" y="2166"/>
                  </a:cubicBezTo>
                  <a:cubicBezTo>
                    <a:pt x="10052" y="2166"/>
                    <a:pt x="9905" y="2162"/>
                    <a:pt x="9758" y="2156"/>
                  </a:cubicBezTo>
                  <a:lnTo>
                    <a:pt x="7035" y="2156"/>
                  </a:lnTo>
                  <a:cubicBezTo>
                    <a:pt x="5080" y="2156"/>
                    <a:pt x="3326" y="2172"/>
                    <a:pt x="2056" y="2189"/>
                  </a:cubicBezTo>
                  <a:lnTo>
                    <a:pt x="552" y="2206"/>
                  </a:lnTo>
                  <a:lnTo>
                    <a:pt x="134" y="2223"/>
                  </a:lnTo>
                  <a:cubicBezTo>
                    <a:pt x="101" y="2223"/>
                    <a:pt x="51" y="2223"/>
                    <a:pt x="1" y="2239"/>
                  </a:cubicBezTo>
                  <a:cubicBezTo>
                    <a:pt x="51" y="2256"/>
                    <a:pt x="101" y="2256"/>
                    <a:pt x="134" y="2256"/>
                  </a:cubicBezTo>
                  <a:lnTo>
                    <a:pt x="552" y="2273"/>
                  </a:lnTo>
                  <a:lnTo>
                    <a:pt x="2056" y="2289"/>
                  </a:lnTo>
                  <a:cubicBezTo>
                    <a:pt x="3326" y="2306"/>
                    <a:pt x="5080" y="2306"/>
                    <a:pt x="7035" y="2306"/>
                  </a:cubicBezTo>
                  <a:lnTo>
                    <a:pt x="9758" y="2306"/>
                  </a:lnTo>
                  <a:cubicBezTo>
                    <a:pt x="9859" y="2310"/>
                    <a:pt x="9959" y="2312"/>
                    <a:pt x="10059" y="2312"/>
                  </a:cubicBezTo>
                  <a:cubicBezTo>
                    <a:pt x="10360" y="2312"/>
                    <a:pt x="10661" y="2294"/>
                    <a:pt x="10961" y="2256"/>
                  </a:cubicBezTo>
                  <a:cubicBezTo>
                    <a:pt x="11847" y="2089"/>
                    <a:pt x="12549" y="1437"/>
                    <a:pt x="12749" y="568"/>
                  </a:cubicBezTo>
                  <a:cubicBezTo>
                    <a:pt x="12783" y="435"/>
                    <a:pt x="12799" y="284"/>
                    <a:pt x="12799" y="151"/>
                  </a:cubicBezTo>
                  <a:cubicBezTo>
                    <a:pt x="12799" y="101"/>
                    <a:pt x="12799" y="50"/>
                    <a:pt x="1279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4"/>
            <p:cNvSpPr/>
            <p:nvPr/>
          </p:nvSpPr>
          <p:spPr>
            <a:xfrm>
              <a:off x="5233639" y="3733232"/>
              <a:ext cx="119995" cy="4840"/>
            </a:xfrm>
            <a:custGeom>
              <a:avLst/>
              <a:gdLst/>
              <a:ahLst/>
              <a:cxnLst/>
              <a:rect l="l" t="t" r="r" b="b"/>
              <a:pathLst>
                <a:path w="3744" h="151" extrusionOk="0">
                  <a:moveTo>
                    <a:pt x="1872" y="0"/>
                  </a:moveTo>
                  <a:cubicBezTo>
                    <a:pt x="836" y="0"/>
                    <a:pt x="1" y="33"/>
                    <a:pt x="1" y="67"/>
                  </a:cubicBezTo>
                  <a:cubicBezTo>
                    <a:pt x="1" y="117"/>
                    <a:pt x="836" y="150"/>
                    <a:pt x="1872" y="150"/>
                  </a:cubicBezTo>
                  <a:cubicBezTo>
                    <a:pt x="2908" y="150"/>
                    <a:pt x="3744" y="117"/>
                    <a:pt x="3744" y="67"/>
                  </a:cubicBezTo>
                  <a:cubicBezTo>
                    <a:pt x="3744" y="33"/>
                    <a:pt x="2908"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4"/>
            <p:cNvSpPr/>
            <p:nvPr/>
          </p:nvSpPr>
          <p:spPr>
            <a:xfrm>
              <a:off x="5153867" y="3309467"/>
              <a:ext cx="496967" cy="380401"/>
            </a:xfrm>
            <a:custGeom>
              <a:avLst/>
              <a:gdLst/>
              <a:ahLst/>
              <a:cxnLst/>
              <a:rect l="l" t="t" r="r" b="b"/>
              <a:pathLst>
                <a:path w="15506" h="11869" extrusionOk="0">
                  <a:moveTo>
                    <a:pt x="6269" y="1"/>
                  </a:moveTo>
                  <a:cubicBezTo>
                    <a:pt x="5205" y="1"/>
                    <a:pt x="4234" y="22"/>
                    <a:pt x="3392" y="22"/>
                  </a:cubicBezTo>
                  <a:cubicBezTo>
                    <a:pt x="2340" y="39"/>
                    <a:pt x="1504" y="56"/>
                    <a:pt x="903" y="72"/>
                  </a:cubicBezTo>
                  <a:cubicBezTo>
                    <a:pt x="602" y="72"/>
                    <a:pt x="301" y="89"/>
                    <a:pt x="0" y="139"/>
                  </a:cubicBezTo>
                  <a:cubicBezTo>
                    <a:pt x="301" y="189"/>
                    <a:pt x="602" y="206"/>
                    <a:pt x="903" y="206"/>
                  </a:cubicBezTo>
                  <a:cubicBezTo>
                    <a:pt x="1487" y="223"/>
                    <a:pt x="2340" y="239"/>
                    <a:pt x="3392" y="256"/>
                  </a:cubicBezTo>
                  <a:cubicBezTo>
                    <a:pt x="4445" y="273"/>
                    <a:pt x="5698" y="273"/>
                    <a:pt x="7085" y="290"/>
                  </a:cubicBezTo>
                  <a:cubicBezTo>
                    <a:pt x="7787" y="323"/>
                    <a:pt x="8505" y="440"/>
                    <a:pt x="9173" y="657"/>
                  </a:cubicBezTo>
                  <a:cubicBezTo>
                    <a:pt x="9908" y="891"/>
                    <a:pt x="10610" y="1225"/>
                    <a:pt x="11228" y="1660"/>
                  </a:cubicBezTo>
                  <a:cubicBezTo>
                    <a:pt x="11863" y="2077"/>
                    <a:pt x="12448" y="2595"/>
                    <a:pt x="12933" y="3180"/>
                  </a:cubicBezTo>
                  <a:cubicBezTo>
                    <a:pt x="13384" y="3732"/>
                    <a:pt x="13768" y="4333"/>
                    <a:pt x="14069" y="4985"/>
                  </a:cubicBezTo>
                  <a:cubicBezTo>
                    <a:pt x="14637" y="6238"/>
                    <a:pt x="14737" y="7491"/>
                    <a:pt x="14904" y="8527"/>
                  </a:cubicBezTo>
                  <a:cubicBezTo>
                    <a:pt x="15071" y="9563"/>
                    <a:pt x="15205" y="10398"/>
                    <a:pt x="15305" y="10983"/>
                  </a:cubicBezTo>
                  <a:cubicBezTo>
                    <a:pt x="15339" y="11284"/>
                    <a:pt x="15406" y="11585"/>
                    <a:pt x="15506" y="11869"/>
                  </a:cubicBezTo>
                  <a:cubicBezTo>
                    <a:pt x="15506" y="11568"/>
                    <a:pt x="15489" y="11267"/>
                    <a:pt x="15439" y="10966"/>
                  </a:cubicBezTo>
                  <a:cubicBezTo>
                    <a:pt x="15372" y="10382"/>
                    <a:pt x="15272" y="9529"/>
                    <a:pt x="15138" y="8493"/>
                  </a:cubicBezTo>
                  <a:cubicBezTo>
                    <a:pt x="15055" y="7976"/>
                    <a:pt x="15005" y="7407"/>
                    <a:pt x="14888" y="6789"/>
                  </a:cubicBezTo>
                  <a:cubicBezTo>
                    <a:pt x="14871" y="6639"/>
                    <a:pt x="14838" y="6472"/>
                    <a:pt x="14804" y="6321"/>
                  </a:cubicBezTo>
                  <a:cubicBezTo>
                    <a:pt x="14771" y="6154"/>
                    <a:pt x="14721" y="6004"/>
                    <a:pt x="14670" y="5837"/>
                  </a:cubicBezTo>
                  <a:lnTo>
                    <a:pt x="14604" y="5603"/>
                  </a:lnTo>
                  <a:cubicBezTo>
                    <a:pt x="14587" y="5519"/>
                    <a:pt x="14553" y="5436"/>
                    <a:pt x="14520" y="5352"/>
                  </a:cubicBezTo>
                  <a:cubicBezTo>
                    <a:pt x="14453" y="5202"/>
                    <a:pt x="14403" y="5035"/>
                    <a:pt x="14336" y="4868"/>
                  </a:cubicBezTo>
                  <a:cubicBezTo>
                    <a:pt x="14019" y="4199"/>
                    <a:pt x="13635" y="3564"/>
                    <a:pt x="13167" y="2980"/>
                  </a:cubicBezTo>
                  <a:cubicBezTo>
                    <a:pt x="12665" y="2378"/>
                    <a:pt x="12064" y="1827"/>
                    <a:pt x="11412" y="1392"/>
                  </a:cubicBezTo>
                  <a:cubicBezTo>
                    <a:pt x="10761" y="941"/>
                    <a:pt x="10025" y="590"/>
                    <a:pt x="9274" y="373"/>
                  </a:cubicBezTo>
                  <a:cubicBezTo>
                    <a:pt x="8555" y="139"/>
                    <a:pt x="7837" y="22"/>
                    <a:pt x="7085" y="6"/>
                  </a:cubicBezTo>
                  <a:cubicBezTo>
                    <a:pt x="6807" y="2"/>
                    <a:pt x="6535" y="1"/>
                    <a:pt x="626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4"/>
            <p:cNvSpPr/>
            <p:nvPr/>
          </p:nvSpPr>
          <p:spPr>
            <a:xfrm>
              <a:off x="4991597" y="4323881"/>
              <a:ext cx="601418" cy="301526"/>
            </a:xfrm>
            <a:custGeom>
              <a:avLst/>
              <a:gdLst/>
              <a:ahLst/>
              <a:cxnLst/>
              <a:rect l="l" t="t" r="r" b="b"/>
              <a:pathLst>
                <a:path w="18765" h="9408" extrusionOk="0">
                  <a:moveTo>
                    <a:pt x="9374" y="1"/>
                  </a:moveTo>
                  <a:cubicBezTo>
                    <a:pt x="4194" y="1"/>
                    <a:pt x="1" y="4211"/>
                    <a:pt x="17" y="9407"/>
                  </a:cubicBezTo>
                  <a:lnTo>
                    <a:pt x="318" y="9407"/>
                  </a:lnTo>
                  <a:cubicBezTo>
                    <a:pt x="318" y="4395"/>
                    <a:pt x="4378" y="335"/>
                    <a:pt x="9374" y="335"/>
                  </a:cubicBezTo>
                  <a:cubicBezTo>
                    <a:pt x="14387" y="335"/>
                    <a:pt x="18447" y="4395"/>
                    <a:pt x="18447" y="9407"/>
                  </a:cubicBezTo>
                  <a:lnTo>
                    <a:pt x="18748" y="9407"/>
                  </a:lnTo>
                  <a:cubicBezTo>
                    <a:pt x="18764" y="4211"/>
                    <a:pt x="14570" y="1"/>
                    <a:pt x="93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4"/>
            <p:cNvSpPr/>
            <p:nvPr/>
          </p:nvSpPr>
          <p:spPr>
            <a:xfrm>
              <a:off x="4936984" y="4595377"/>
              <a:ext cx="104996" cy="89868"/>
            </a:xfrm>
            <a:custGeom>
              <a:avLst/>
              <a:gdLst/>
              <a:ahLst/>
              <a:cxnLst/>
              <a:rect l="l" t="t" r="r" b="b"/>
              <a:pathLst>
                <a:path w="3276" h="2804" extrusionOk="0">
                  <a:moveTo>
                    <a:pt x="1872" y="1"/>
                  </a:moveTo>
                  <a:cubicBezTo>
                    <a:pt x="619" y="1"/>
                    <a:pt x="0" y="1504"/>
                    <a:pt x="886" y="2390"/>
                  </a:cubicBezTo>
                  <a:cubicBezTo>
                    <a:pt x="1172" y="2676"/>
                    <a:pt x="1522" y="2803"/>
                    <a:pt x="1865" y="2803"/>
                  </a:cubicBezTo>
                  <a:cubicBezTo>
                    <a:pt x="2585" y="2803"/>
                    <a:pt x="3275" y="2242"/>
                    <a:pt x="3275" y="1404"/>
                  </a:cubicBezTo>
                  <a:cubicBezTo>
                    <a:pt x="3275" y="619"/>
                    <a:pt x="2640" y="1"/>
                    <a:pt x="187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4"/>
            <p:cNvSpPr/>
            <p:nvPr/>
          </p:nvSpPr>
          <p:spPr>
            <a:xfrm>
              <a:off x="5529781" y="4588967"/>
              <a:ext cx="104996" cy="89964"/>
            </a:xfrm>
            <a:custGeom>
              <a:avLst/>
              <a:gdLst/>
              <a:ahLst/>
              <a:cxnLst/>
              <a:rect l="l" t="t" r="r" b="b"/>
              <a:pathLst>
                <a:path w="3276" h="2807" extrusionOk="0">
                  <a:moveTo>
                    <a:pt x="1872" y="0"/>
                  </a:moveTo>
                  <a:cubicBezTo>
                    <a:pt x="619" y="0"/>
                    <a:pt x="1" y="1504"/>
                    <a:pt x="870" y="2390"/>
                  </a:cubicBezTo>
                  <a:cubicBezTo>
                    <a:pt x="1157" y="2677"/>
                    <a:pt x="1512" y="2806"/>
                    <a:pt x="1860" y="2806"/>
                  </a:cubicBezTo>
                  <a:cubicBezTo>
                    <a:pt x="2583" y="2806"/>
                    <a:pt x="3276" y="2250"/>
                    <a:pt x="3276" y="1404"/>
                  </a:cubicBezTo>
                  <a:cubicBezTo>
                    <a:pt x="3276" y="635"/>
                    <a:pt x="2641"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4"/>
            <p:cNvSpPr/>
            <p:nvPr/>
          </p:nvSpPr>
          <p:spPr>
            <a:xfrm>
              <a:off x="5006052" y="4548808"/>
              <a:ext cx="583214" cy="4840"/>
            </a:xfrm>
            <a:custGeom>
              <a:avLst/>
              <a:gdLst/>
              <a:ahLst/>
              <a:cxnLst/>
              <a:rect l="l" t="t" r="r" b="b"/>
              <a:pathLst>
                <a:path w="18197" h="151" extrusionOk="0">
                  <a:moveTo>
                    <a:pt x="9107" y="0"/>
                  </a:moveTo>
                  <a:cubicBezTo>
                    <a:pt x="4078" y="0"/>
                    <a:pt x="1" y="33"/>
                    <a:pt x="1" y="67"/>
                  </a:cubicBezTo>
                  <a:cubicBezTo>
                    <a:pt x="1" y="117"/>
                    <a:pt x="4078" y="150"/>
                    <a:pt x="9107" y="150"/>
                  </a:cubicBezTo>
                  <a:cubicBezTo>
                    <a:pt x="14119" y="150"/>
                    <a:pt x="18196" y="117"/>
                    <a:pt x="18196" y="67"/>
                  </a:cubicBezTo>
                  <a:cubicBezTo>
                    <a:pt x="18196" y="33"/>
                    <a:pt x="14136" y="0"/>
                    <a:pt x="910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4"/>
            <p:cNvSpPr/>
            <p:nvPr/>
          </p:nvSpPr>
          <p:spPr>
            <a:xfrm>
              <a:off x="4541776" y="2672184"/>
              <a:ext cx="83042" cy="176403"/>
            </a:xfrm>
            <a:custGeom>
              <a:avLst/>
              <a:gdLst/>
              <a:ahLst/>
              <a:cxnLst/>
              <a:rect l="l" t="t" r="r" b="b"/>
              <a:pathLst>
                <a:path w="2591" h="5504" extrusionOk="0">
                  <a:moveTo>
                    <a:pt x="1449" y="0"/>
                  </a:moveTo>
                  <a:cubicBezTo>
                    <a:pt x="668" y="0"/>
                    <a:pt x="48" y="1709"/>
                    <a:pt x="17" y="2696"/>
                  </a:cubicBezTo>
                  <a:cubicBezTo>
                    <a:pt x="0" y="3365"/>
                    <a:pt x="51" y="4668"/>
                    <a:pt x="802" y="5504"/>
                  </a:cubicBezTo>
                  <a:cubicBezTo>
                    <a:pt x="1521" y="4768"/>
                    <a:pt x="2206" y="3833"/>
                    <a:pt x="2440" y="2847"/>
                  </a:cubicBezTo>
                  <a:cubicBezTo>
                    <a:pt x="2574" y="2329"/>
                    <a:pt x="2590" y="1794"/>
                    <a:pt x="2473" y="1276"/>
                  </a:cubicBezTo>
                  <a:cubicBezTo>
                    <a:pt x="2373" y="758"/>
                    <a:pt x="2056" y="307"/>
                    <a:pt x="1604" y="23"/>
                  </a:cubicBezTo>
                  <a:cubicBezTo>
                    <a:pt x="1552" y="8"/>
                    <a:pt x="1500" y="0"/>
                    <a:pt x="144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4"/>
            <p:cNvSpPr/>
            <p:nvPr/>
          </p:nvSpPr>
          <p:spPr>
            <a:xfrm>
              <a:off x="4591037" y="2844998"/>
              <a:ext cx="103938" cy="66023"/>
            </a:xfrm>
            <a:custGeom>
              <a:avLst/>
              <a:gdLst/>
              <a:ahLst/>
              <a:cxnLst/>
              <a:rect l="l" t="t" r="r" b="b"/>
              <a:pathLst>
                <a:path w="3243" h="2060" extrusionOk="0">
                  <a:moveTo>
                    <a:pt x="2009" y="0"/>
                  </a:moveTo>
                  <a:cubicBezTo>
                    <a:pt x="1572" y="0"/>
                    <a:pt x="1143" y="126"/>
                    <a:pt x="769" y="362"/>
                  </a:cubicBezTo>
                  <a:cubicBezTo>
                    <a:pt x="285" y="713"/>
                    <a:pt x="1" y="1281"/>
                    <a:pt x="51" y="1883"/>
                  </a:cubicBezTo>
                  <a:cubicBezTo>
                    <a:pt x="334" y="2006"/>
                    <a:pt x="621" y="2059"/>
                    <a:pt x="908" y="2059"/>
                  </a:cubicBezTo>
                  <a:cubicBezTo>
                    <a:pt x="1436" y="2059"/>
                    <a:pt x="1965" y="1881"/>
                    <a:pt x="2473" y="1632"/>
                  </a:cubicBezTo>
                  <a:cubicBezTo>
                    <a:pt x="2707" y="1532"/>
                    <a:pt x="2908" y="1381"/>
                    <a:pt x="3058" y="1181"/>
                  </a:cubicBezTo>
                  <a:cubicBezTo>
                    <a:pt x="3209" y="964"/>
                    <a:pt x="3242" y="696"/>
                    <a:pt x="3142" y="462"/>
                  </a:cubicBezTo>
                  <a:cubicBezTo>
                    <a:pt x="2975" y="228"/>
                    <a:pt x="2741" y="78"/>
                    <a:pt x="2457" y="45"/>
                  </a:cubicBezTo>
                  <a:cubicBezTo>
                    <a:pt x="2308" y="15"/>
                    <a:pt x="2158" y="0"/>
                    <a:pt x="200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4"/>
            <p:cNvSpPr/>
            <p:nvPr/>
          </p:nvSpPr>
          <p:spPr>
            <a:xfrm>
              <a:off x="4551936" y="2875990"/>
              <a:ext cx="97496" cy="100060"/>
            </a:xfrm>
            <a:custGeom>
              <a:avLst/>
              <a:gdLst/>
              <a:ahLst/>
              <a:cxnLst/>
              <a:rect l="l" t="t" r="r" b="b"/>
              <a:pathLst>
                <a:path w="3042" h="3122" extrusionOk="0">
                  <a:moveTo>
                    <a:pt x="2939" y="1"/>
                  </a:moveTo>
                  <a:cubicBezTo>
                    <a:pt x="2908" y="1"/>
                    <a:pt x="2875" y="5"/>
                    <a:pt x="2841" y="13"/>
                  </a:cubicBezTo>
                  <a:cubicBezTo>
                    <a:pt x="2691" y="47"/>
                    <a:pt x="2524" y="80"/>
                    <a:pt x="2373" y="147"/>
                  </a:cubicBezTo>
                  <a:cubicBezTo>
                    <a:pt x="1856" y="348"/>
                    <a:pt x="1404" y="682"/>
                    <a:pt x="1054" y="1099"/>
                  </a:cubicBezTo>
                  <a:cubicBezTo>
                    <a:pt x="870" y="1333"/>
                    <a:pt x="686" y="1567"/>
                    <a:pt x="536" y="1818"/>
                  </a:cubicBezTo>
                  <a:cubicBezTo>
                    <a:pt x="402" y="2018"/>
                    <a:pt x="285" y="2252"/>
                    <a:pt x="201" y="2470"/>
                  </a:cubicBezTo>
                  <a:cubicBezTo>
                    <a:pt x="118" y="2687"/>
                    <a:pt x="51" y="2904"/>
                    <a:pt x="1" y="3121"/>
                  </a:cubicBezTo>
                  <a:cubicBezTo>
                    <a:pt x="118" y="2921"/>
                    <a:pt x="201" y="2720"/>
                    <a:pt x="268" y="2503"/>
                  </a:cubicBezTo>
                  <a:cubicBezTo>
                    <a:pt x="368" y="2286"/>
                    <a:pt x="485" y="2069"/>
                    <a:pt x="619" y="1885"/>
                  </a:cubicBezTo>
                  <a:cubicBezTo>
                    <a:pt x="786" y="1634"/>
                    <a:pt x="953" y="1400"/>
                    <a:pt x="1137" y="1166"/>
                  </a:cubicBezTo>
                  <a:cubicBezTo>
                    <a:pt x="1488" y="765"/>
                    <a:pt x="1922" y="431"/>
                    <a:pt x="2407" y="214"/>
                  </a:cubicBezTo>
                  <a:cubicBezTo>
                    <a:pt x="2774" y="47"/>
                    <a:pt x="3042" y="30"/>
                    <a:pt x="3025" y="13"/>
                  </a:cubicBezTo>
                  <a:cubicBezTo>
                    <a:pt x="3000" y="5"/>
                    <a:pt x="2971" y="1"/>
                    <a:pt x="29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4"/>
            <p:cNvSpPr/>
            <p:nvPr/>
          </p:nvSpPr>
          <p:spPr>
            <a:xfrm>
              <a:off x="4549275" y="2720035"/>
              <a:ext cx="31633" cy="275277"/>
            </a:xfrm>
            <a:custGeom>
              <a:avLst/>
              <a:gdLst/>
              <a:ahLst/>
              <a:cxnLst/>
              <a:rect l="l" t="t" r="r" b="b"/>
              <a:pathLst>
                <a:path w="987" h="8589" extrusionOk="0">
                  <a:moveTo>
                    <a:pt x="969" y="0"/>
                  </a:moveTo>
                  <a:cubicBezTo>
                    <a:pt x="936" y="117"/>
                    <a:pt x="919" y="234"/>
                    <a:pt x="919" y="351"/>
                  </a:cubicBezTo>
                  <a:cubicBezTo>
                    <a:pt x="903" y="585"/>
                    <a:pt x="869" y="886"/>
                    <a:pt x="819" y="1270"/>
                  </a:cubicBezTo>
                  <a:cubicBezTo>
                    <a:pt x="736" y="2056"/>
                    <a:pt x="635" y="3125"/>
                    <a:pt x="518" y="4295"/>
                  </a:cubicBezTo>
                  <a:cubicBezTo>
                    <a:pt x="385" y="5481"/>
                    <a:pt x="251" y="6550"/>
                    <a:pt x="151" y="7319"/>
                  </a:cubicBezTo>
                  <a:cubicBezTo>
                    <a:pt x="101" y="7703"/>
                    <a:pt x="67" y="8004"/>
                    <a:pt x="34" y="8238"/>
                  </a:cubicBezTo>
                  <a:cubicBezTo>
                    <a:pt x="0" y="8355"/>
                    <a:pt x="0" y="8472"/>
                    <a:pt x="0" y="8589"/>
                  </a:cubicBezTo>
                  <a:cubicBezTo>
                    <a:pt x="34" y="8472"/>
                    <a:pt x="50" y="8355"/>
                    <a:pt x="67" y="8254"/>
                  </a:cubicBezTo>
                  <a:cubicBezTo>
                    <a:pt x="117" y="8037"/>
                    <a:pt x="167" y="7720"/>
                    <a:pt x="234" y="7336"/>
                  </a:cubicBezTo>
                  <a:cubicBezTo>
                    <a:pt x="351" y="6567"/>
                    <a:pt x="502" y="5498"/>
                    <a:pt x="635" y="4311"/>
                  </a:cubicBezTo>
                  <a:cubicBezTo>
                    <a:pt x="752" y="3125"/>
                    <a:pt x="852" y="2056"/>
                    <a:pt x="903" y="1270"/>
                  </a:cubicBezTo>
                  <a:cubicBezTo>
                    <a:pt x="936" y="886"/>
                    <a:pt x="953" y="569"/>
                    <a:pt x="969" y="351"/>
                  </a:cubicBezTo>
                  <a:cubicBezTo>
                    <a:pt x="969" y="234"/>
                    <a:pt x="986" y="117"/>
                    <a:pt x="9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4"/>
            <p:cNvSpPr/>
            <p:nvPr/>
          </p:nvSpPr>
          <p:spPr>
            <a:xfrm>
              <a:off x="4444312" y="2818589"/>
              <a:ext cx="106598" cy="96951"/>
            </a:xfrm>
            <a:custGeom>
              <a:avLst/>
              <a:gdLst/>
              <a:ahLst/>
              <a:cxnLst/>
              <a:rect l="l" t="t" r="r" b="b"/>
              <a:pathLst>
                <a:path w="3326" h="3025" extrusionOk="0">
                  <a:moveTo>
                    <a:pt x="605" y="0"/>
                  </a:moveTo>
                  <a:cubicBezTo>
                    <a:pt x="468" y="0"/>
                    <a:pt x="338" y="37"/>
                    <a:pt x="234" y="134"/>
                  </a:cubicBezTo>
                  <a:cubicBezTo>
                    <a:pt x="0" y="351"/>
                    <a:pt x="67" y="735"/>
                    <a:pt x="184" y="1019"/>
                  </a:cubicBezTo>
                  <a:cubicBezTo>
                    <a:pt x="713" y="2243"/>
                    <a:pt x="1930" y="3024"/>
                    <a:pt x="3250" y="3024"/>
                  </a:cubicBezTo>
                  <a:cubicBezTo>
                    <a:pt x="3264" y="3024"/>
                    <a:pt x="3278" y="3024"/>
                    <a:pt x="3292" y="3024"/>
                  </a:cubicBezTo>
                  <a:lnTo>
                    <a:pt x="3325" y="2941"/>
                  </a:lnTo>
                  <a:cubicBezTo>
                    <a:pt x="3075" y="1704"/>
                    <a:pt x="2273" y="668"/>
                    <a:pt x="1120" y="134"/>
                  </a:cubicBezTo>
                  <a:cubicBezTo>
                    <a:pt x="962" y="59"/>
                    <a:pt x="777" y="0"/>
                    <a:pt x="605"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4"/>
            <p:cNvSpPr/>
            <p:nvPr/>
          </p:nvSpPr>
          <p:spPr>
            <a:xfrm>
              <a:off x="4487163" y="2851248"/>
              <a:ext cx="70157" cy="117303"/>
            </a:xfrm>
            <a:custGeom>
              <a:avLst/>
              <a:gdLst/>
              <a:ahLst/>
              <a:cxnLst/>
              <a:rect l="l" t="t" r="r" b="b"/>
              <a:pathLst>
                <a:path w="2189" h="3660" extrusionOk="0">
                  <a:moveTo>
                    <a:pt x="0" y="0"/>
                  </a:moveTo>
                  <a:lnTo>
                    <a:pt x="0" y="0"/>
                  </a:lnTo>
                  <a:cubicBezTo>
                    <a:pt x="167" y="150"/>
                    <a:pt x="351" y="284"/>
                    <a:pt x="535" y="418"/>
                  </a:cubicBezTo>
                  <a:cubicBezTo>
                    <a:pt x="953" y="719"/>
                    <a:pt x="1320" y="1103"/>
                    <a:pt x="1621" y="1537"/>
                  </a:cubicBezTo>
                  <a:cubicBezTo>
                    <a:pt x="1788" y="1771"/>
                    <a:pt x="1905" y="2039"/>
                    <a:pt x="1988" y="2306"/>
                  </a:cubicBezTo>
                  <a:cubicBezTo>
                    <a:pt x="2055" y="2540"/>
                    <a:pt x="2089" y="2774"/>
                    <a:pt x="2089" y="3008"/>
                  </a:cubicBezTo>
                  <a:cubicBezTo>
                    <a:pt x="2089" y="3409"/>
                    <a:pt x="2039" y="3659"/>
                    <a:pt x="2055" y="3659"/>
                  </a:cubicBezTo>
                  <a:cubicBezTo>
                    <a:pt x="2089" y="3609"/>
                    <a:pt x="2105" y="3559"/>
                    <a:pt x="2105" y="3492"/>
                  </a:cubicBezTo>
                  <a:cubicBezTo>
                    <a:pt x="2189" y="3091"/>
                    <a:pt x="2189" y="2673"/>
                    <a:pt x="2089" y="2289"/>
                  </a:cubicBezTo>
                  <a:cubicBezTo>
                    <a:pt x="2005" y="1988"/>
                    <a:pt x="1888" y="1721"/>
                    <a:pt x="1721" y="1470"/>
                  </a:cubicBezTo>
                  <a:cubicBezTo>
                    <a:pt x="1420" y="1036"/>
                    <a:pt x="1019" y="652"/>
                    <a:pt x="585" y="351"/>
                  </a:cubicBezTo>
                  <a:cubicBezTo>
                    <a:pt x="401" y="234"/>
                    <a:pt x="267" y="134"/>
                    <a:pt x="167" y="84"/>
                  </a:cubicBezTo>
                  <a:cubicBezTo>
                    <a:pt x="117" y="50"/>
                    <a:pt x="67" y="17"/>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4"/>
            <p:cNvSpPr/>
            <p:nvPr/>
          </p:nvSpPr>
          <p:spPr>
            <a:xfrm>
              <a:off x="4426652" y="2977621"/>
              <a:ext cx="241529" cy="241529"/>
            </a:xfrm>
            <a:custGeom>
              <a:avLst/>
              <a:gdLst/>
              <a:ahLst/>
              <a:cxnLst/>
              <a:rect l="l" t="t" r="r" b="b"/>
              <a:pathLst>
                <a:path w="7536" h="7536" extrusionOk="0">
                  <a:moveTo>
                    <a:pt x="0" y="0"/>
                  </a:moveTo>
                  <a:lnTo>
                    <a:pt x="0" y="3776"/>
                  </a:lnTo>
                  <a:cubicBezTo>
                    <a:pt x="0" y="5848"/>
                    <a:pt x="1688" y="7536"/>
                    <a:pt x="3776" y="7536"/>
                  </a:cubicBezTo>
                  <a:cubicBezTo>
                    <a:pt x="5848" y="7536"/>
                    <a:pt x="7536" y="5848"/>
                    <a:pt x="7536" y="3776"/>
                  </a:cubicBezTo>
                  <a:lnTo>
                    <a:pt x="7536"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4"/>
            <p:cNvSpPr/>
            <p:nvPr/>
          </p:nvSpPr>
          <p:spPr>
            <a:xfrm>
              <a:off x="4426652" y="3034926"/>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cubicBezTo>
                    <a:pt x="351" y="301"/>
                    <a:pt x="234" y="217"/>
                    <a:pt x="134" y="150"/>
                  </a:cubicBezTo>
                  <a:cubicBezTo>
                    <a:pt x="100" y="117"/>
                    <a:pt x="50" y="84"/>
                    <a:pt x="0" y="67"/>
                  </a:cubicBezTo>
                  <a:lnTo>
                    <a:pt x="0" y="67"/>
                  </a:lnTo>
                  <a:cubicBezTo>
                    <a:pt x="0" y="67"/>
                    <a:pt x="33" y="117"/>
                    <a:pt x="117" y="167"/>
                  </a:cubicBezTo>
                  <a:cubicBezTo>
                    <a:pt x="217" y="251"/>
                    <a:pt x="334" y="351"/>
                    <a:pt x="468" y="451"/>
                  </a:cubicBezTo>
                  <a:lnTo>
                    <a:pt x="1704" y="1437"/>
                  </a:ln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lnTo>
                    <a:pt x="7118" y="451"/>
                  </a:lnTo>
                  <a:cubicBezTo>
                    <a:pt x="7252" y="334"/>
                    <a:pt x="7352" y="251"/>
                    <a:pt x="7435" y="167"/>
                  </a:cubicBezTo>
                  <a:cubicBezTo>
                    <a:pt x="7502" y="117"/>
                    <a:pt x="7536" y="67"/>
                    <a:pt x="7536" y="67"/>
                  </a:cubicBezTo>
                  <a:lnTo>
                    <a:pt x="7536" y="67"/>
                  </a:lnTo>
                  <a:cubicBezTo>
                    <a:pt x="7486" y="84"/>
                    <a:pt x="7452" y="117"/>
                    <a:pt x="7419" y="150"/>
                  </a:cubicBezTo>
                  <a:lnTo>
                    <a:pt x="7084" y="401"/>
                  </a:lnTo>
                  <a:cubicBezTo>
                    <a:pt x="6790" y="647"/>
                    <a:pt x="6399" y="956"/>
                    <a:pt x="5944" y="1330"/>
                  </a:cubicBez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4"/>
            <p:cNvSpPr/>
            <p:nvPr/>
          </p:nvSpPr>
          <p:spPr>
            <a:xfrm>
              <a:off x="4426652" y="3010825"/>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lnTo>
                    <a:pt x="134" y="151"/>
                  </a:lnTo>
                  <a:cubicBezTo>
                    <a:pt x="100" y="117"/>
                    <a:pt x="50" y="84"/>
                    <a:pt x="0" y="67"/>
                  </a:cubicBezTo>
                  <a:lnTo>
                    <a:pt x="0" y="67"/>
                  </a:lnTo>
                  <a:cubicBezTo>
                    <a:pt x="33" y="100"/>
                    <a:pt x="84" y="151"/>
                    <a:pt x="117" y="167"/>
                  </a:cubicBezTo>
                  <a:cubicBezTo>
                    <a:pt x="217" y="251"/>
                    <a:pt x="334" y="351"/>
                    <a:pt x="468" y="451"/>
                  </a:cubicBezTo>
                  <a:cubicBezTo>
                    <a:pt x="785" y="702"/>
                    <a:pt x="1203" y="1036"/>
                    <a:pt x="1704" y="1437"/>
                  </a:cubicBez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cubicBezTo>
                    <a:pt x="6450" y="1036"/>
                    <a:pt x="6834" y="702"/>
                    <a:pt x="7118" y="451"/>
                  </a:cubicBezTo>
                  <a:lnTo>
                    <a:pt x="7435" y="167"/>
                  </a:lnTo>
                  <a:cubicBezTo>
                    <a:pt x="7502" y="100"/>
                    <a:pt x="7536" y="67"/>
                    <a:pt x="7536" y="67"/>
                  </a:cubicBezTo>
                  <a:lnTo>
                    <a:pt x="7536" y="67"/>
                  </a:lnTo>
                  <a:cubicBezTo>
                    <a:pt x="7486" y="84"/>
                    <a:pt x="7452" y="117"/>
                    <a:pt x="7419" y="151"/>
                  </a:cubicBezTo>
                  <a:lnTo>
                    <a:pt x="7084" y="401"/>
                  </a:lnTo>
                  <a:lnTo>
                    <a:pt x="5944" y="1330"/>
                  </a:ln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4"/>
            <p:cNvSpPr/>
            <p:nvPr/>
          </p:nvSpPr>
          <p:spPr>
            <a:xfrm>
              <a:off x="4426652" y="3059541"/>
              <a:ext cx="241529" cy="46633"/>
            </a:xfrm>
            <a:custGeom>
              <a:avLst/>
              <a:gdLst/>
              <a:ahLst/>
              <a:cxnLst/>
              <a:rect l="l" t="t" r="r" b="b"/>
              <a:pathLst>
                <a:path w="7536" h="1455" extrusionOk="0">
                  <a:moveTo>
                    <a:pt x="3759" y="1"/>
                  </a:moveTo>
                  <a:lnTo>
                    <a:pt x="3743" y="17"/>
                  </a:lnTo>
                  <a:lnTo>
                    <a:pt x="1736" y="1328"/>
                  </a:lnTo>
                  <a:lnTo>
                    <a:pt x="1736" y="1328"/>
                  </a:lnTo>
                  <a:lnTo>
                    <a:pt x="501" y="402"/>
                  </a:lnTo>
                  <a:cubicBezTo>
                    <a:pt x="351" y="301"/>
                    <a:pt x="234" y="218"/>
                    <a:pt x="134" y="151"/>
                  </a:cubicBezTo>
                  <a:cubicBezTo>
                    <a:pt x="100" y="118"/>
                    <a:pt x="50" y="84"/>
                    <a:pt x="0" y="68"/>
                  </a:cubicBezTo>
                  <a:lnTo>
                    <a:pt x="0" y="68"/>
                  </a:lnTo>
                  <a:cubicBezTo>
                    <a:pt x="0" y="68"/>
                    <a:pt x="34" y="101"/>
                    <a:pt x="117" y="168"/>
                  </a:cubicBezTo>
                  <a:lnTo>
                    <a:pt x="468" y="452"/>
                  </a:lnTo>
                  <a:cubicBezTo>
                    <a:pt x="785" y="702"/>
                    <a:pt x="1203" y="1037"/>
                    <a:pt x="1704" y="1438"/>
                  </a:cubicBezTo>
                  <a:lnTo>
                    <a:pt x="1738" y="1454"/>
                  </a:lnTo>
                  <a:lnTo>
                    <a:pt x="1771" y="1438"/>
                  </a:lnTo>
                  <a:cubicBezTo>
                    <a:pt x="2348" y="1059"/>
                    <a:pt x="3038" y="615"/>
                    <a:pt x="3777" y="138"/>
                  </a:cubicBezTo>
                  <a:lnTo>
                    <a:pt x="3777" y="138"/>
                  </a:lnTo>
                  <a:cubicBezTo>
                    <a:pt x="4566" y="615"/>
                    <a:pt x="5306" y="1059"/>
                    <a:pt x="5932" y="1438"/>
                  </a:cubicBezTo>
                  <a:lnTo>
                    <a:pt x="5965" y="1454"/>
                  </a:lnTo>
                  <a:lnTo>
                    <a:pt x="5982" y="1421"/>
                  </a:lnTo>
                  <a:lnTo>
                    <a:pt x="7118" y="452"/>
                  </a:lnTo>
                  <a:cubicBezTo>
                    <a:pt x="7252" y="335"/>
                    <a:pt x="7352" y="251"/>
                    <a:pt x="7435" y="168"/>
                  </a:cubicBezTo>
                  <a:cubicBezTo>
                    <a:pt x="7502" y="101"/>
                    <a:pt x="7536" y="68"/>
                    <a:pt x="7536" y="68"/>
                  </a:cubicBezTo>
                  <a:lnTo>
                    <a:pt x="7536" y="68"/>
                  </a:lnTo>
                  <a:cubicBezTo>
                    <a:pt x="7486" y="84"/>
                    <a:pt x="7452" y="118"/>
                    <a:pt x="7419" y="151"/>
                  </a:cubicBezTo>
                  <a:lnTo>
                    <a:pt x="7084" y="402"/>
                  </a:lnTo>
                  <a:lnTo>
                    <a:pt x="5944" y="1331"/>
                  </a:lnTo>
                  <a:lnTo>
                    <a:pt x="5944" y="1331"/>
                  </a:lnTo>
                  <a:lnTo>
                    <a:pt x="3810" y="17"/>
                  </a:lnTo>
                  <a:lnTo>
                    <a:pt x="3793" y="17"/>
                  </a:lnTo>
                  <a:lnTo>
                    <a:pt x="375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4"/>
            <p:cNvSpPr/>
            <p:nvPr/>
          </p:nvSpPr>
          <p:spPr>
            <a:xfrm>
              <a:off x="7679310" y="3501895"/>
              <a:ext cx="352935" cy="864805"/>
            </a:xfrm>
            <a:custGeom>
              <a:avLst/>
              <a:gdLst/>
              <a:ahLst/>
              <a:cxnLst/>
              <a:rect l="l" t="t" r="r" b="b"/>
              <a:pathLst>
                <a:path w="11012" h="26983" extrusionOk="0">
                  <a:moveTo>
                    <a:pt x="4046" y="0"/>
                  </a:moveTo>
                  <a:cubicBezTo>
                    <a:pt x="3910" y="0"/>
                    <a:pt x="3770" y="6"/>
                    <a:pt x="3627" y="17"/>
                  </a:cubicBezTo>
                  <a:cubicBezTo>
                    <a:pt x="2056" y="267"/>
                    <a:pt x="1371" y="2189"/>
                    <a:pt x="1505" y="3759"/>
                  </a:cubicBezTo>
                  <a:cubicBezTo>
                    <a:pt x="1638" y="5347"/>
                    <a:pt x="2290" y="6884"/>
                    <a:pt x="2106" y="8454"/>
                  </a:cubicBezTo>
                  <a:cubicBezTo>
                    <a:pt x="1889" y="10443"/>
                    <a:pt x="385" y="12130"/>
                    <a:pt x="201" y="14135"/>
                  </a:cubicBezTo>
                  <a:cubicBezTo>
                    <a:pt x="1" y="16491"/>
                    <a:pt x="1672" y="18580"/>
                    <a:pt x="2173" y="20902"/>
                  </a:cubicBezTo>
                  <a:cubicBezTo>
                    <a:pt x="2407" y="22022"/>
                    <a:pt x="2374" y="23208"/>
                    <a:pt x="2791" y="24294"/>
                  </a:cubicBezTo>
                  <a:cubicBezTo>
                    <a:pt x="3435" y="25933"/>
                    <a:pt x="5027" y="26982"/>
                    <a:pt x="6748" y="26982"/>
                  </a:cubicBezTo>
                  <a:cubicBezTo>
                    <a:pt x="6992" y="26982"/>
                    <a:pt x="7239" y="26961"/>
                    <a:pt x="7486" y="26917"/>
                  </a:cubicBezTo>
                  <a:cubicBezTo>
                    <a:pt x="9475" y="26566"/>
                    <a:pt x="10945" y="24845"/>
                    <a:pt x="10978" y="22824"/>
                  </a:cubicBezTo>
                  <a:cubicBezTo>
                    <a:pt x="11012" y="21019"/>
                    <a:pt x="9892" y="19315"/>
                    <a:pt x="10026" y="17494"/>
                  </a:cubicBezTo>
                  <a:cubicBezTo>
                    <a:pt x="10126" y="16174"/>
                    <a:pt x="10912" y="14904"/>
                    <a:pt x="10745" y="13567"/>
                  </a:cubicBezTo>
                  <a:cubicBezTo>
                    <a:pt x="10544" y="11997"/>
                    <a:pt x="9090" y="10877"/>
                    <a:pt x="8572" y="9357"/>
                  </a:cubicBezTo>
                  <a:cubicBezTo>
                    <a:pt x="8054" y="7853"/>
                    <a:pt x="8539" y="6199"/>
                    <a:pt x="8372" y="4611"/>
                  </a:cubicBezTo>
                  <a:cubicBezTo>
                    <a:pt x="8070" y="1914"/>
                    <a:pt x="6624" y="0"/>
                    <a:pt x="404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4"/>
            <p:cNvSpPr/>
            <p:nvPr/>
          </p:nvSpPr>
          <p:spPr>
            <a:xfrm>
              <a:off x="7647741" y="4095204"/>
              <a:ext cx="259733" cy="445046"/>
            </a:xfrm>
            <a:custGeom>
              <a:avLst/>
              <a:gdLst/>
              <a:ahLst/>
              <a:cxnLst/>
              <a:rect l="l" t="t" r="r" b="b"/>
              <a:pathLst>
                <a:path w="8104" h="13886" extrusionOk="0">
                  <a:moveTo>
                    <a:pt x="0" y="1"/>
                  </a:moveTo>
                  <a:lnTo>
                    <a:pt x="0" y="1"/>
                  </a:lnTo>
                  <a:cubicBezTo>
                    <a:pt x="17" y="51"/>
                    <a:pt x="50" y="101"/>
                    <a:pt x="84" y="151"/>
                  </a:cubicBezTo>
                  <a:lnTo>
                    <a:pt x="368" y="519"/>
                  </a:lnTo>
                  <a:cubicBezTo>
                    <a:pt x="618" y="836"/>
                    <a:pt x="969" y="1321"/>
                    <a:pt x="1404" y="1906"/>
                  </a:cubicBezTo>
                  <a:cubicBezTo>
                    <a:pt x="3659" y="4963"/>
                    <a:pt x="5581" y="8255"/>
                    <a:pt x="7151" y="11714"/>
                  </a:cubicBezTo>
                  <a:cubicBezTo>
                    <a:pt x="7452" y="12382"/>
                    <a:pt x="7686" y="12933"/>
                    <a:pt x="7836" y="13301"/>
                  </a:cubicBezTo>
                  <a:cubicBezTo>
                    <a:pt x="7920" y="13485"/>
                    <a:pt x="7987" y="13618"/>
                    <a:pt x="8020" y="13735"/>
                  </a:cubicBezTo>
                  <a:cubicBezTo>
                    <a:pt x="8054" y="13785"/>
                    <a:pt x="8070" y="13836"/>
                    <a:pt x="8104" y="13886"/>
                  </a:cubicBezTo>
                  <a:cubicBezTo>
                    <a:pt x="8087" y="13819"/>
                    <a:pt x="8070" y="13769"/>
                    <a:pt x="8054" y="13719"/>
                  </a:cubicBezTo>
                  <a:cubicBezTo>
                    <a:pt x="8020" y="13602"/>
                    <a:pt x="7953" y="13451"/>
                    <a:pt x="7887" y="13284"/>
                  </a:cubicBezTo>
                  <a:cubicBezTo>
                    <a:pt x="7753" y="12900"/>
                    <a:pt x="7536" y="12349"/>
                    <a:pt x="7235" y="11680"/>
                  </a:cubicBezTo>
                  <a:cubicBezTo>
                    <a:pt x="5731" y="8188"/>
                    <a:pt x="3793" y="4880"/>
                    <a:pt x="1487" y="1839"/>
                  </a:cubicBezTo>
                  <a:cubicBezTo>
                    <a:pt x="1053" y="1254"/>
                    <a:pt x="685" y="786"/>
                    <a:pt x="418" y="486"/>
                  </a:cubicBezTo>
                  <a:cubicBezTo>
                    <a:pt x="284" y="335"/>
                    <a:pt x="184" y="218"/>
                    <a:pt x="117" y="118"/>
                  </a:cubicBezTo>
                  <a:cubicBezTo>
                    <a:pt x="84" y="85"/>
                    <a:pt x="34" y="34"/>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4"/>
            <p:cNvSpPr/>
            <p:nvPr/>
          </p:nvSpPr>
          <p:spPr>
            <a:xfrm>
              <a:off x="7852829" y="3735892"/>
              <a:ext cx="56793" cy="797404"/>
            </a:xfrm>
            <a:custGeom>
              <a:avLst/>
              <a:gdLst/>
              <a:ahLst/>
              <a:cxnLst/>
              <a:rect l="l" t="t" r="r" b="b"/>
              <a:pathLst>
                <a:path w="1772" h="24880" extrusionOk="0">
                  <a:moveTo>
                    <a:pt x="17" y="1"/>
                  </a:moveTo>
                  <a:cubicBezTo>
                    <a:pt x="1" y="84"/>
                    <a:pt x="1" y="168"/>
                    <a:pt x="17" y="251"/>
                  </a:cubicBezTo>
                  <a:cubicBezTo>
                    <a:pt x="17" y="435"/>
                    <a:pt x="17" y="669"/>
                    <a:pt x="34" y="986"/>
                  </a:cubicBezTo>
                  <a:cubicBezTo>
                    <a:pt x="67" y="1621"/>
                    <a:pt x="101" y="2540"/>
                    <a:pt x="151" y="3643"/>
                  </a:cubicBezTo>
                  <a:cubicBezTo>
                    <a:pt x="268" y="5899"/>
                    <a:pt x="452" y="9023"/>
                    <a:pt x="702" y="12448"/>
                  </a:cubicBezTo>
                  <a:cubicBezTo>
                    <a:pt x="936" y="15890"/>
                    <a:pt x="1187" y="18998"/>
                    <a:pt x="1404" y="21237"/>
                  </a:cubicBezTo>
                  <a:cubicBezTo>
                    <a:pt x="1504" y="22357"/>
                    <a:pt x="1588" y="23259"/>
                    <a:pt x="1655" y="23910"/>
                  </a:cubicBezTo>
                  <a:cubicBezTo>
                    <a:pt x="1671" y="24211"/>
                    <a:pt x="1705" y="24445"/>
                    <a:pt x="1721" y="24629"/>
                  </a:cubicBezTo>
                  <a:cubicBezTo>
                    <a:pt x="1721" y="24712"/>
                    <a:pt x="1738" y="24796"/>
                    <a:pt x="1755" y="24880"/>
                  </a:cubicBezTo>
                  <a:cubicBezTo>
                    <a:pt x="1772" y="24796"/>
                    <a:pt x="1755" y="24712"/>
                    <a:pt x="1755" y="24629"/>
                  </a:cubicBezTo>
                  <a:cubicBezTo>
                    <a:pt x="1738" y="24445"/>
                    <a:pt x="1721" y="24211"/>
                    <a:pt x="1705" y="23894"/>
                  </a:cubicBezTo>
                  <a:cubicBezTo>
                    <a:pt x="1655" y="23259"/>
                    <a:pt x="1588" y="22357"/>
                    <a:pt x="1504" y="21237"/>
                  </a:cubicBezTo>
                  <a:cubicBezTo>
                    <a:pt x="1320" y="18981"/>
                    <a:pt x="1087" y="15874"/>
                    <a:pt x="853" y="12448"/>
                  </a:cubicBezTo>
                  <a:cubicBezTo>
                    <a:pt x="602" y="9006"/>
                    <a:pt x="402" y="5899"/>
                    <a:pt x="268" y="3643"/>
                  </a:cubicBezTo>
                  <a:cubicBezTo>
                    <a:pt x="184" y="2524"/>
                    <a:pt x="134" y="1621"/>
                    <a:pt x="84" y="986"/>
                  </a:cubicBezTo>
                  <a:cubicBezTo>
                    <a:pt x="67" y="669"/>
                    <a:pt x="51" y="435"/>
                    <a:pt x="34" y="251"/>
                  </a:cubicBezTo>
                  <a:cubicBezTo>
                    <a:pt x="34" y="168"/>
                    <a:pt x="34"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4"/>
            <p:cNvSpPr/>
            <p:nvPr/>
          </p:nvSpPr>
          <p:spPr>
            <a:xfrm>
              <a:off x="7775717" y="4419743"/>
              <a:ext cx="211017" cy="256560"/>
            </a:xfrm>
            <a:custGeom>
              <a:avLst/>
              <a:gdLst/>
              <a:ahLst/>
              <a:cxnLst/>
              <a:rect l="l" t="t" r="r" b="b"/>
              <a:pathLst>
                <a:path w="6584" h="8005" extrusionOk="0">
                  <a:moveTo>
                    <a:pt x="0" y="0"/>
                  </a:moveTo>
                  <a:lnTo>
                    <a:pt x="268" y="5013"/>
                  </a:lnTo>
                  <a:cubicBezTo>
                    <a:pt x="350" y="6696"/>
                    <a:pt x="1753" y="8004"/>
                    <a:pt x="3445" y="8004"/>
                  </a:cubicBezTo>
                  <a:cubicBezTo>
                    <a:pt x="3467" y="8004"/>
                    <a:pt x="3488" y="8004"/>
                    <a:pt x="3509" y="8004"/>
                  </a:cubicBezTo>
                  <a:cubicBezTo>
                    <a:pt x="5214" y="7954"/>
                    <a:pt x="6584" y="6550"/>
                    <a:pt x="6584" y="4846"/>
                  </a:cubicBezTo>
                  <a:lnTo>
                    <a:pt x="658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4"/>
            <p:cNvSpPr/>
            <p:nvPr/>
          </p:nvSpPr>
          <p:spPr>
            <a:xfrm>
              <a:off x="6691305" y="2375177"/>
              <a:ext cx="517864" cy="314378"/>
            </a:xfrm>
            <a:custGeom>
              <a:avLst/>
              <a:gdLst/>
              <a:ahLst/>
              <a:cxnLst/>
              <a:rect l="l" t="t" r="r" b="b"/>
              <a:pathLst>
                <a:path w="16158" h="9809" extrusionOk="0">
                  <a:moveTo>
                    <a:pt x="435" y="0"/>
                  </a:moveTo>
                  <a:lnTo>
                    <a:pt x="1" y="936"/>
                  </a:lnTo>
                  <a:lnTo>
                    <a:pt x="15573" y="9808"/>
                  </a:lnTo>
                  <a:lnTo>
                    <a:pt x="16158" y="8689"/>
                  </a:lnTo>
                  <a:lnTo>
                    <a:pt x="435"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4"/>
            <p:cNvSpPr/>
            <p:nvPr/>
          </p:nvSpPr>
          <p:spPr>
            <a:xfrm>
              <a:off x="6680600" y="2313064"/>
              <a:ext cx="36986" cy="43941"/>
            </a:xfrm>
            <a:custGeom>
              <a:avLst/>
              <a:gdLst/>
              <a:ahLst/>
              <a:cxnLst/>
              <a:rect l="l" t="t" r="r" b="b"/>
              <a:pathLst>
                <a:path w="1154" h="1371" extrusionOk="0">
                  <a:moveTo>
                    <a:pt x="719" y="0"/>
                  </a:moveTo>
                  <a:lnTo>
                    <a:pt x="0" y="1103"/>
                  </a:lnTo>
                  <a:lnTo>
                    <a:pt x="502" y="1370"/>
                  </a:lnTo>
                  <a:lnTo>
                    <a:pt x="1153" y="267"/>
                  </a:lnTo>
                  <a:lnTo>
                    <a:pt x="71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4"/>
            <p:cNvSpPr/>
            <p:nvPr/>
          </p:nvSpPr>
          <p:spPr>
            <a:xfrm>
              <a:off x="7053855" y="2609719"/>
              <a:ext cx="124258" cy="553760"/>
            </a:xfrm>
            <a:custGeom>
              <a:avLst/>
              <a:gdLst/>
              <a:ahLst/>
              <a:cxnLst/>
              <a:rect l="l" t="t" r="r" b="b"/>
              <a:pathLst>
                <a:path w="3877" h="17278" extrusionOk="0">
                  <a:moveTo>
                    <a:pt x="3058" y="1"/>
                  </a:moveTo>
                  <a:lnTo>
                    <a:pt x="0" y="17277"/>
                  </a:lnTo>
                  <a:lnTo>
                    <a:pt x="0" y="17277"/>
                  </a:lnTo>
                  <a:lnTo>
                    <a:pt x="1237" y="17260"/>
                  </a:lnTo>
                  <a:lnTo>
                    <a:pt x="3877" y="468"/>
                  </a:lnTo>
                  <a:lnTo>
                    <a:pt x="3058"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4"/>
            <p:cNvSpPr/>
            <p:nvPr/>
          </p:nvSpPr>
          <p:spPr>
            <a:xfrm>
              <a:off x="6937641" y="3161075"/>
              <a:ext cx="268323" cy="58075"/>
            </a:xfrm>
            <a:custGeom>
              <a:avLst/>
              <a:gdLst/>
              <a:ahLst/>
              <a:cxnLst/>
              <a:rect l="l" t="t" r="r" b="b"/>
              <a:pathLst>
                <a:path w="8372" h="1812" extrusionOk="0">
                  <a:moveTo>
                    <a:pt x="4225" y="1"/>
                  </a:moveTo>
                  <a:cubicBezTo>
                    <a:pt x="1796" y="1"/>
                    <a:pt x="1" y="1812"/>
                    <a:pt x="1" y="1812"/>
                  </a:cubicBezTo>
                  <a:lnTo>
                    <a:pt x="8372" y="1795"/>
                  </a:lnTo>
                  <a:cubicBezTo>
                    <a:pt x="7369" y="709"/>
                    <a:pt x="5966" y="74"/>
                    <a:pt x="4478" y="7"/>
                  </a:cubicBezTo>
                  <a:cubicBezTo>
                    <a:pt x="4393" y="3"/>
                    <a:pt x="4309" y="1"/>
                    <a:pt x="4225"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4"/>
            <p:cNvSpPr/>
            <p:nvPr/>
          </p:nvSpPr>
          <p:spPr>
            <a:xfrm>
              <a:off x="6481922" y="2321109"/>
              <a:ext cx="288130" cy="271496"/>
            </a:xfrm>
            <a:custGeom>
              <a:avLst/>
              <a:gdLst/>
              <a:ahLst/>
              <a:cxnLst/>
              <a:rect l="l" t="t" r="r" b="b"/>
              <a:pathLst>
                <a:path w="8990" h="8471" extrusionOk="0">
                  <a:moveTo>
                    <a:pt x="4887" y="1"/>
                  </a:moveTo>
                  <a:cubicBezTo>
                    <a:pt x="3657" y="1"/>
                    <a:pt x="2458" y="632"/>
                    <a:pt x="1788" y="1771"/>
                  </a:cubicBezTo>
                  <a:lnTo>
                    <a:pt x="1" y="4879"/>
                  </a:lnTo>
                  <a:lnTo>
                    <a:pt x="6216" y="8471"/>
                  </a:lnTo>
                  <a:lnTo>
                    <a:pt x="8021" y="5363"/>
                  </a:lnTo>
                  <a:cubicBezTo>
                    <a:pt x="8990" y="3642"/>
                    <a:pt x="8388" y="1470"/>
                    <a:pt x="6684" y="484"/>
                  </a:cubicBezTo>
                  <a:cubicBezTo>
                    <a:pt x="6118" y="157"/>
                    <a:pt x="5499" y="1"/>
                    <a:pt x="488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1"/>
        <p:cNvGrpSpPr/>
        <p:nvPr/>
      </p:nvGrpSpPr>
      <p:grpSpPr>
        <a:xfrm>
          <a:off x="0" y="0"/>
          <a:ext cx="0" cy="0"/>
          <a:chOff x="0" y="0"/>
          <a:chExt cx="0" cy="0"/>
        </a:xfrm>
      </p:grpSpPr>
      <p:grpSp>
        <p:nvGrpSpPr>
          <p:cNvPr id="1332" name="Google Shape;1332;p37"/>
          <p:cNvGrpSpPr/>
          <p:nvPr/>
        </p:nvGrpSpPr>
        <p:grpSpPr>
          <a:xfrm>
            <a:off x="1468785" y="617010"/>
            <a:ext cx="1953498" cy="2634856"/>
            <a:chOff x="2560680" y="1060212"/>
            <a:chExt cx="2027467" cy="2207568"/>
          </a:xfrm>
        </p:grpSpPr>
        <p:sp>
          <p:nvSpPr>
            <p:cNvPr id="1333" name="Google Shape;1333;p37"/>
            <p:cNvSpPr/>
            <p:nvPr/>
          </p:nvSpPr>
          <p:spPr>
            <a:xfrm>
              <a:off x="2611598" y="3127317"/>
              <a:ext cx="1965303" cy="45017"/>
            </a:xfrm>
            <a:custGeom>
              <a:avLst/>
              <a:gdLst/>
              <a:ahLst/>
              <a:cxnLst/>
              <a:rect l="l" t="t" r="r" b="b"/>
              <a:pathLst>
                <a:path w="60290" h="1381" extrusionOk="0">
                  <a:moveTo>
                    <a:pt x="60290" y="0"/>
                  </a:moveTo>
                  <a:lnTo>
                    <a:pt x="0" y="427"/>
                  </a:lnTo>
                  <a:lnTo>
                    <a:pt x="0" y="1381"/>
                  </a:lnTo>
                  <a:lnTo>
                    <a:pt x="60290" y="838"/>
                  </a:lnTo>
                  <a:lnTo>
                    <a:pt x="60290"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37"/>
            <p:cNvSpPr/>
            <p:nvPr/>
          </p:nvSpPr>
          <p:spPr>
            <a:xfrm>
              <a:off x="2568732" y="1108978"/>
              <a:ext cx="2008169" cy="2048916"/>
            </a:xfrm>
            <a:custGeom>
              <a:avLst/>
              <a:gdLst/>
              <a:ahLst/>
              <a:cxnLst/>
              <a:rect l="l" t="t" r="r" b="b"/>
              <a:pathLst>
                <a:path w="61605" h="62855" extrusionOk="0">
                  <a:moveTo>
                    <a:pt x="61605" y="1"/>
                  </a:moveTo>
                  <a:lnTo>
                    <a:pt x="0" y="1053"/>
                  </a:lnTo>
                  <a:lnTo>
                    <a:pt x="1365" y="62854"/>
                  </a:lnTo>
                  <a:lnTo>
                    <a:pt x="61605" y="62377"/>
                  </a:lnTo>
                  <a:lnTo>
                    <a:pt x="616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37"/>
            <p:cNvSpPr/>
            <p:nvPr/>
          </p:nvSpPr>
          <p:spPr>
            <a:xfrm>
              <a:off x="2568732" y="1106827"/>
              <a:ext cx="2010842" cy="2053186"/>
            </a:xfrm>
            <a:custGeom>
              <a:avLst/>
              <a:gdLst/>
              <a:ahLst/>
              <a:cxnLst/>
              <a:rect l="l" t="t" r="r" b="b"/>
              <a:pathLst>
                <a:path w="61687" h="62986" extrusionOk="0">
                  <a:moveTo>
                    <a:pt x="61539" y="150"/>
                  </a:moveTo>
                  <a:cubicBezTo>
                    <a:pt x="61523" y="17999"/>
                    <a:pt x="61523" y="39040"/>
                    <a:pt x="61523" y="61474"/>
                  </a:cubicBezTo>
                  <a:lnTo>
                    <a:pt x="61523" y="62362"/>
                  </a:lnTo>
                  <a:lnTo>
                    <a:pt x="61523" y="62362"/>
                  </a:lnTo>
                  <a:lnTo>
                    <a:pt x="1445" y="62837"/>
                  </a:lnTo>
                  <a:lnTo>
                    <a:pt x="1445" y="62837"/>
                  </a:lnTo>
                  <a:cubicBezTo>
                    <a:pt x="581" y="26089"/>
                    <a:pt x="25" y="2073"/>
                    <a:pt x="1" y="1119"/>
                  </a:cubicBezTo>
                  <a:lnTo>
                    <a:pt x="1" y="1119"/>
                  </a:lnTo>
                  <a:lnTo>
                    <a:pt x="61539" y="150"/>
                  </a:lnTo>
                  <a:close/>
                  <a:moveTo>
                    <a:pt x="61605" y="1"/>
                  </a:moveTo>
                  <a:lnTo>
                    <a:pt x="1" y="1119"/>
                  </a:lnTo>
                  <a:lnTo>
                    <a:pt x="1" y="1119"/>
                  </a:lnTo>
                  <a:cubicBezTo>
                    <a:pt x="1" y="1112"/>
                    <a:pt x="1" y="1107"/>
                    <a:pt x="0" y="1103"/>
                  </a:cubicBezTo>
                  <a:lnTo>
                    <a:pt x="0" y="1103"/>
                  </a:lnTo>
                  <a:cubicBezTo>
                    <a:pt x="1" y="1107"/>
                    <a:pt x="1" y="1112"/>
                    <a:pt x="1" y="1119"/>
                  </a:cubicBezTo>
                  <a:lnTo>
                    <a:pt x="1" y="1119"/>
                  </a:lnTo>
                  <a:lnTo>
                    <a:pt x="0" y="1119"/>
                  </a:lnTo>
                  <a:lnTo>
                    <a:pt x="0" y="1119"/>
                  </a:lnTo>
                  <a:lnTo>
                    <a:pt x="1" y="1119"/>
                  </a:lnTo>
                  <a:lnTo>
                    <a:pt x="1" y="1119"/>
                  </a:lnTo>
                  <a:cubicBezTo>
                    <a:pt x="24" y="2074"/>
                    <a:pt x="515" y="26125"/>
                    <a:pt x="1299" y="62920"/>
                  </a:cubicBezTo>
                  <a:lnTo>
                    <a:pt x="1299" y="62986"/>
                  </a:lnTo>
                  <a:lnTo>
                    <a:pt x="1365" y="62986"/>
                  </a:lnTo>
                  <a:lnTo>
                    <a:pt x="61605" y="62526"/>
                  </a:lnTo>
                  <a:lnTo>
                    <a:pt x="61687" y="62526"/>
                  </a:lnTo>
                  <a:lnTo>
                    <a:pt x="61687" y="61474"/>
                  </a:lnTo>
                  <a:cubicBezTo>
                    <a:pt x="61687" y="39005"/>
                    <a:pt x="61687" y="17933"/>
                    <a:pt x="61687" y="67"/>
                  </a:cubicBezTo>
                  <a:lnTo>
                    <a:pt x="6168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7"/>
            <p:cNvSpPr/>
            <p:nvPr/>
          </p:nvSpPr>
          <p:spPr>
            <a:xfrm>
              <a:off x="2560680" y="1060212"/>
              <a:ext cx="2027467" cy="96489"/>
            </a:xfrm>
            <a:custGeom>
              <a:avLst/>
              <a:gdLst/>
              <a:ahLst/>
              <a:cxnLst/>
              <a:rect l="l" t="t" r="r" b="b"/>
              <a:pathLst>
                <a:path w="62197" h="2960" extrusionOk="0">
                  <a:moveTo>
                    <a:pt x="62197" y="1"/>
                  </a:moveTo>
                  <a:lnTo>
                    <a:pt x="1" y="379"/>
                  </a:lnTo>
                  <a:lnTo>
                    <a:pt x="1" y="2960"/>
                  </a:lnTo>
                  <a:lnTo>
                    <a:pt x="62115" y="2598"/>
                  </a:lnTo>
                  <a:lnTo>
                    <a:pt x="6219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37"/>
            <p:cNvSpPr/>
            <p:nvPr/>
          </p:nvSpPr>
          <p:spPr>
            <a:xfrm>
              <a:off x="3521361" y="3140715"/>
              <a:ext cx="13984" cy="71812"/>
            </a:xfrm>
            <a:custGeom>
              <a:avLst/>
              <a:gdLst/>
              <a:ahLst/>
              <a:cxnLst/>
              <a:rect l="l" t="t" r="r" b="b"/>
              <a:pathLst>
                <a:path w="429" h="2203" extrusionOk="0">
                  <a:moveTo>
                    <a:pt x="165" y="0"/>
                  </a:moveTo>
                  <a:cubicBezTo>
                    <a:pt x="50" y="16"/>
                    <a:pt x="1" y="510"/>
                    <a:pt x="17" y="1118"/>
                  </a:cubicBezTo>
                  <a:cubicBezTo>
                    <a:pt x="50" y="1709"/>
                    <a:pt x="165" y="2203"/>
                    <a:pt x="264" y="2203"/>
                  </a:cubicBezTo>
                  <a:cubicBezTo>
                    <a:pt x="379" y="2186"/>
                    <a:pt x="428" y="1693"/>
                    <a:pt x="412" y="1085"/>
                  </a:cubicBezTo>
                  <a:cubicBezTo>
                    <a:pt x="379" y="493"/>
                    <a:pt x="264" y="0"/>
                    <a:pt x="16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37"/>
            <p:cNvSpPr/>
            <p:nvPr/>
          </p:nvSpPr>
          <p:spPr>
            <a:xfrm>
              <a:off x="3490817" y="3196392"/>
              <a:ext cx="71845" cy="71389"/>
            </a:xfrm>
            <a:custGeom>
              <a:avLst/>
              <a:gdLst/>
              <a:ahLst/>
              <a:cxnLst/>
              <a:rect l="l" t="t" r="r" b="b"/>
              <a:pathLst>
                <a:path w="2204" h="2190" extrusionOk="0">
                  <a:moveTo>
                    <a:pt x="1321" y="232"/>
                  </a:moveTo>
                  <a:cubicBezTo>
                    <a:pt x="1349" y="232"/>
                    <a:pt x="1377" y="232"/>
                    <a:pt x="1405" y="234"/>
                  </a:cubicBezTo>
                  <a:lnTo>
                    <a:pt x="1405" y="234"/>
                  </a:lnTo>
                  <a:cubicBezTo>
                    <a:pt x="1558" y="363"/>
                    <a:pt x="1682" y="520"/>
                    <a:pt x="1776" y="708"/>
                  </a:cubicBezTo>
                  <a:cubicBezTo>
                    <a:pt x="1792" y="758"/>
                    <a:pt x="1809" y="823"/>
                    <a:pt x="1825" y="889"/>
                  </a:cubicBezTo>
                  <a:cubicBezTo>
                    <a:pt x="1858" y="1103"/>
                    <a:pt x="1809" y="1333"/>
                    <a:pt x="1694" y="1514"/>
                  </a:cubicBezTo>
                  <a:cubicBezTo>
                    <a:pt x="1595" y="1645"/>
                    <a:pt x="1464" y="1744"/>
                    <a:pt x="1316" y="1777"/>
                  </a:cubicBezTo>
                  <a:cubicBezTo>
                    <a:pt x="1251" y="1796"/>
                    <a:pt x="1184" y="1805"/>
                    <a:pt x="1117" y="1805"/>
                  </a:cubicBezTo>
                  <a:cubicBezTo>
                    <a:pt x="1014" y="1805"/>
                    <a:pt x="912" y="1784"/>
                    <a:pt x="823" y="1744"/>
                  </a:cubicBezTo>
                  <a:cubicBezTo>
                    <a:pt x="658" y="1678"/>
                    <a:pt x="527" y="1546"/>
                    <a:pt x="461" y="1399"/>
                  </a:cubicBezTo>
                  <a:cubicBezTo>
                    <a:pt x="346" y="1103"/>
                    <a:pt x="395" y="774"/>
                    <a:pt x="593" y="527"/>
                  </a:cubicBezTo>
                  <a:cubicBezTo>
                    <a:pt x="691" y="429"/>
                    <a:pt x="790" y="347"/>
                    <a:pt x="921" y="297"/>
                  </a:cubicBezTo>
                  <a:cubicBezTo>
                    <a:pt x="1053" y="253"/>
                    <a:pt x="1184" y="232"/>
                    <a:pt x="1321" y="232"/>
                  </a:cubicBezTo>
                  <a:close/>
                  <a:moveTo>
                    <a:pt x="1105" y="0"/>
                  </a:moveTo>
                  <a:cubicBezTo>
                    <a:pt x="1016" y="0"/>
                    <a:pt x="926" y="11"/>
                    <a:pt x="839" y="34"/>
                  </a:cubicBezTo>
                  <a:cubicBezTo>
                    <a:pt x="658" y="84"/>
                    <a:pt x="494" y="182"/>
                    <a:pt x="362" y="297"/>
                  </a:cubicBezTo>
                  <a:cubicBezTo>
                    <a:pt x="215" y="462"/>
                    <a:pt x="99" y="642"/>
                    <a:pt x="67" y="856"/>
                  </a:cubicBezTo>
                  <a:cubicBezTo>
                    <a:pt x="1" y="1086"/>
                    <a:pt x="34" y="1333"/>
                    <a:pt x="116" y="1546"/>
                  </a:cubicBezTo>
                  <a:cubicBezTo>
                    <a:pt x="165" y="1678"/>
                    <a:pt x="247" y="1777"/>
                    <a:pt x="330" y="1875"/>
                  </a:cubicBezTo>
                  <a:cubicBezTo>
                    <a:pt x="428" y="1957"/>
                    <a:pt x="543" y="2040"/>
                    <a:pt x="658" y="2089"/>
                  </a:cubicBezTo>
                  <a:cubicBezTo>
                    <a:pt x="802" y="2156"/>
                    <a:pt x="952" y="2190"/>
                    <a:pt x="1100" y="2190"/>
                  </a:cubicBezTo>
                  <a:cubicBezTo>
                    <a:pt x="1206" y="2190"/>
                    <a:pt x="1312" y="2172"/>
                    <a:pt x="1414" y="2138"/>
                  </a:cubicBezTo>
                  <a:cubicBezTo>
                    <a:pt x="1546" y="2105"/>
                    <a:pt x="1661" y="2056"/>
                    <a:pt x="1743" y="1974"/>
                  </a:cubicBezTo>
                  <a:cubicBezTo>
                    <a:pt x="1842" y="1892"/>
                    <a:pt x="1924" y="1809"/>
                    <a:pt x="1990" y="1711"/>
                  </a:cubicBezTo>
                  <a:cubicBezTo>
                    <a:pt x="2203" y="1366"/>
                    <a:pt x="2203" y="938"/>
                    <a:pt x="2006" y="577"/>
                  </a:cubicBezTo>
                  <a:cubicBezTo>
                    <a:pt x="1949" y="477"/>
                    <a:pt x="1867" y="377"/>
                    <a:pt x="1771" y="287"/>
                  </a:cubicBezTo>
                  <a:lnTo>
                    <a:pt x="1771" y="287"/>
                  </a:lnTo>
                  <a:cubicBezTo>
                    <a:pt x="1773" y="286"/>
                    <a:pt x="1775" y="283"/>
                    <a:pt x="1776" y="281"/>
                  </a:cubicBezTo>
                  <a:cubicBezTo>
                    <a:pt x="1792" y="264"/>
                    <a:pt x="1727" y="182"/>
                    <a:pt x="1579" y="100"/>
                  </a:cubicBezTo>
                  <a:cubicBezTo>
                    <a:pt x="1430" y="36"/>
                    <a:pt x="1268" y="0"/>
                    <a:pt x="110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9" name="Google Shape;1339;p37"/>
          <p:cNvGrpSpPr/>
          <p:nvPr/>
        </p:nvGrpSpPr>
        <p:grpSpPr>
          <a:xfrm>
            <a:off x="410785" y="495601"/>
            <a:ext cx="1510405" cy="3426812"/>
            <a:chOff x="1418399" y="1248430"/>
            <a:chExt cx="1510405" cy="3426812"/>
          </a:xfrm>
        </p:grpSpPr>
        <p:sp>
          <p:nvSpPr>
            <p:cNvPr id="1340" name="Google Shape;1340;p37"/>
            <p:cNvSpPr/>
            <p:nvPr/>
          </p:nvSpPr>
          <p:spPr>
            <a:xfrm>
              <a:off x="1705583" y="4527315"/>
              <a:ext cx="333277" cy="147927"/>
            </a:xfrm>
            <a:custGeom>
              <a:avLst/>
              <a:gdLst/>
              <a:ahLst/>
              <a:cxnLst/>
              <a:rect l="l" t="t" r="r" b="b"/>
              <a:pathLst>
                <a:path w="10224" h="4538" extrusionOk="0">
                  <a:moveTo>
                    <a:pt x="49" y="1"/>
                  </a:moveTo>
                  <a:lnTo>
                    <a:pt x="0" y="4307"/>
                  </a:lnTo>
                  <a:lnTo>
                    <a:pt x="345" y="4324"/>
                  </a:lnTo>
                  <a:cubicBezTo>
                    <a:pt x="1362" y="4390"/>
                    <a:pt x="4503" y="4538"/>
                    <a:pt x="6762" y="4538"/>
                  </a:cubicBezTo>
                  <a:cubicBezTo>
                    <a:pt x="7864" y="4538"/>
                    <a:pt x="8756" y="4503"/>
                    <a:pt x="9090" y="4406"/>
                  </a:cubicBezTo>
                  <a:cubicBezTo>
                    <a:pt x="10224" y="4061"/>
                    <a:pt x="5556" y="2976"/>
                    <a:pt x="5556" y="2976"/>
                  </a:cubicBezTo>
                  <a:lnTo>
                    <a:pt x="5556" y="34"/>
                  </a:lnTo>
                  <a:lnTo>
                    <a:pt x="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E850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7"/>
            <p:cNvSpPr/>
            <p:nvPr/>
          </p:nvSpPr>
          <p:spPr>
            <a:xfrm>
              <a:off x="1890410" y="4444811"/>
              <a:ext cx="320075" cy="224010"/>
            </a:xfrm>
            <a:custGeom>
              <a:avLst/>
              <a:gdLst/>
              <a:ahLst/>
              <a:cxnLst/>
              <a:rect l="l" t="t" r="r" b="b"/>
              <a:pathLst>
                <a:path w="9819" h="6872" extrusionOk="0">
                  <a:moveTo>
                    <a:pt x="1316" y="1"/>
                  </a:moveTo>
                  <a:lnTo>
                    <a:pt x="1" y="4093"/>
                  </a:lnTo>
                  <a:lnTo>
                    <a:pt x="313" y="4208"/>
                  </a:lnTo>
                  <a:cubicBezTo>
                    <a:pt x="1743" y="4751"/>
                    <a:pt x="7594" y="6855"/>
                    <a:pt x="8663" y="6871"/>
                  </a:cubicBezTo>
                  <a:cubicBezTo>
                    <a:pt x="8667" y="6871"/>
                    <a:pt x="8671" y="6871"/>
                    <a:pt x="8675" y="6871"/>
                  </a:cubicBezTo>
                  <a:cubicBezTo>
                    <a:pt x="9818" y="6871"/>
                    <a:pt x="5704" y="4471"/>
                    <a:pt x="5704" y="4471"/>
                  </a:cubicBezTo>
                  <a:lnTo>
                    <a:pt x="6575" y="1661"/>
                  </a:lnTo>
                  <a:lnTo>
                    <a:pt x="131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7"/>
            <p:cNvSpPr/>
            <p:nvPr/>
          </p:nvSpPr>
          <p:spPr>
            <a:xfrm>
              <a:off x="1892040" y="4572788"/>
              <a:ext cx="287738" cy="89154"/>
            </a:xfrm>
            <a:custGeom>
              <a:avLst/>
              <a:gdLst/>
              <a:ahLst/>
              <a:cxnLst/>
              <a:rect l="l" t="t" r="r" b="b"/>
              <a:pathLst>
                <a:path w="8827" h="2735" extrusionOk="0">
                  <a:moveTo>
                    <a:pt x="28" y="0"/>
                  </a:moveTo>
                  <a:cubicBezTo>
                    <a:pt x="21" y="0"/>
                    <a:pt x="17" y="1"/>
                    <a:pt x="17" y="3"/>
                  </a:cubicBezTo>
                  <a:cubicBezTo>
                    <a:pt x="0" y="52"/>
                    <a:pt x="1956" y="710"/>
                    <a:pt x="4389" y="1449"/>
                  </a:cubicBezTo>
                  <a:cubicBezTo>
                    <a:pt x="6724" y="2175"/>
                    <a:pt x="8635" y="2734"/>
                    <a:pt x="8799" y="2734"/>
                  </a:cubicBezTo>
                  <a:cubicBezTo>
                    <a:pt x="8806" y="2734"/>
                    <a:pt x="8809" y="2733"/>
                    <a:pt x="8810" y="2731"/>
                  </a:cubicBezTo>
                  <a:cubicBezTo>
                    <a:pt x="8827" y="2682"/>
                    <a:pt x="6871" y="2025"/>
                    <a:pt x="4438" y="1269"/>
                  </a:cubicBezTo>
                  <a:cubicBezTo>
                    <a:pt x="2119" y="559"/>
                    <a:pt x="193" y="0"/>
                    <a:pt x="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7"/>
            <p:cNvSpPr/>
            <p:nvPr/>
          </p:nvSpPr>
          <p:spPr>
            <a:xfrm>
              <a:off x="2072044" y="4596780"/>
              <a:ext cx="19852" cy="13626"/>
            </a:xfrm>
            <a:custGeom>
              <a:avLst/>
              <a:gdLst/>
              <a:ahLst/>
              <a:cxnLst/>
              <a:rect l="l" t="t" r="r" b="b"/>
              <a:pathLst>
                <a:path w="609" h="418" extrusionOk="0">
                  <a:moveTo>
                    <a:pt x="534" y="1"/>
                  </a:moveTo>
                  <a:cubicBezTo>
                    <a:pt x="469" y="1"/>
                    <a:pt x="362" y="41"/>
                    <a:pt x="247" y="122"/>
                  </a:cubicBezTo>
                  <a:cubicBezTo>
                    <a:pt x="83" y="237"/>
                    <a:pt x="1" y="368"/>
                    <a:pt x="34" y="401"/>
                  </a:cubicBezTo>
                  <a:cubicBezTo>
                    <a:pt x="45" y="412"/>
                    <a:pt x="61" y="418"/>
                    <a:pt x="80" y="418"/>
                  </a:cubicBezTo>
                  <a:cubicBezTo>
                    <a:pt x="144" y="418"/>
                    <a:pt x="248" y="358"/>
                    <a:pt x="362" y="270"/>
                  </a:cubicBezTo>
                  <a:cubicBezTo>
                    <a:pt x="494" y="171"/>
                    <a:pt x="609" y="72"/>
                    <a:pt x="592" y="23"/>
                  </a:cubicBezTo>
                  <a:cubicBezTo>
                    <a:pt x="583" y="8"/>
                    <a:pt x="562" y="1"/>
                    <a:pt x="5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7"/>
            <p:cNvSpPr/>
            <p:nvPr/>
          </p:nvSpPr>
          <p:spPr>
            <a:xfrm>
              <a:off x="2081171" y="4602876"/>
              <a:ext cx="19852" cy="16853"/>
            </a:xfrm>
            <a:custGeom>
              <a:avLst/>
              <a:gdLst/>
              <a:ahLst/>
              <a:cxnLst/>
              <a:rect l="l" t="t" r="r" b="b"/>
              <a:pathLst>
                <a:path w="609" h="517" extrusionOk="0">
                  <a:moveTo>
                    <a:pt x="551" y="0"/>
                  </a:moveTo>
                  <a:cubicBezTo>
                    <a:pt x="485" y="0"/>
                    <a:pt x="358" y="63"/>
                    <a:pt x="230" y="165"/>
                  </a:cubicBezTo>
                  <a:cubicBezTo>
                    <a:pt x="82" y="313"/>
                    <a:pt x="0" y="477"/>
                    <a:pt x="33" y="510"/>
                  </a:cubicBezTo>
                  <a:cubicBezTo>
                    <a:pt x="40" y="514"/>
                    <a:pt x="47" y="516"/>
                    <a:pt x="57" y="516"/>
                  </a:cubicBezTo>
                  <a:cubicBezTo>
                    <a:pt x="117" y="516"/>
                    <a:pt x="233" y="427"/>
                    <a:pt x="362" y="313"/>
                  </a:cubicBezTo>
                  <a:cubicBezTo>
                    <a:pt x="510" y="181"/>
                    <a:pt x="608" y="50"/>
                    <a:pt x="592" y="17"/>
                  </a:cubicBezTo>
                  <a:cubicBezTo>
                    <a:pt x="585" y="6"/>
                    <a:pt x="570" y="0"/>
                    <a:pt x="5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7"/>
            <p:cNvSpPr/>
            <p:nvPr/>
          </p:nvSpPr>
          <p:spPr>
            <a:xfrm>
              <a:off x="1903808" y="4542701"/>
              <a:ext cx="41301" cy="45734"/>
            </a:xfrm>
            <a:custGeom>
              <a:avLst/>
              <a:gdLst/>
              <a:ahLst/>
              <a:cxnLst/>
              <a:rect l="l" t="t" r="r" b="b"/>
              <a:pathLst>
                <a:path w="1267" h="1403" extrusionOk="0">
                  <a:moveTo>
                    <a:pt x="151" y="1"/>
                  </a:moveTo>
                  <a:cubicBezTo>
                    <a:pt x="54" y="1"/>
                    <a:pt x="1" y="27"/>
                    <a:pt x="1" y="38"/>
                  </a:cubicBezTo>
                  <a:cubicBezTo>
                    <a:pt x="1" y="71"/>
                    <a:pt x="116" y="71"/>
                    <a:pt x="264" y="153"/>
                  </a:cubicBezTo>
                  <a:cubicBezTo>
                    <a:pt x="461" y="236"/>
                    <a:pt x="642" y="384"/>
                    <a:pt x="757" y="564"/>
                  </a:cubicBezTo>
                  <a:cubicBezTo>
                    <a:pt x="888" y="745"/>
                    <a:pt x="1003" y="942"/>
                    <a:pt x="1085" y="1140"/>
                  </a:cubicBezTo>
                  <a:cubicBezTo>
                    <a:pt x="1168" y="1304"/>
                    <a:pt x="1217" y="1403"/>
                    <a:pt x="1250" y="1403"/>
                  </a:cubicBezTo>
                  <a:cubicBezTo>
                    <a:pt x="1266" y="1386"/>
                    <a:pt x="1266" y="1271"/>
                    <a:pt x="1217" y="1107"/>
                  </a:cubicBezTo>
                  <a:cubicBezTo>
                    <a:pt x="1151" y="860"/>
                    <a:pt x="1053" y="647"/>
                    <a:pt x="921" y="449"/>
                  </a:cubicBezTo>
                  <a:cubicBezTo>
                    <a:pt x="773" y="236"/>
                    <a:pt x="560" y="88"/>
                    <a:pt x="313" y="22"/>
                  </a:cubicBezTo>
                  <a:cubicBezTo>
                    <a:pt x="250" y="6"/>
                    <a:pt x="196" y="1"/>
                    <a:pt x="15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7"/>
            <p:cNvSpPr/>
            <p:nvPr/>
          </p:nvSpPr>
          <p:spPr>
            <a:xfrm>
              <a:off x="2060798" y="4590880"/>
              <a:ext cx="18776" cy="6226"/>
            </a:xfrm>
            <a:custGeom>
              <a:avLst/>
              <a:gdLst/>
              <a:ahLst/>
              <a:cxnLst/>
              <a:rect l="l" t="t" r="r" b="b"/>
              <a:pathLst>
                <a:path w="576" h="191" extrusionOk="0">
                  <a:moveTo>
                    <a:pt x="381" y="1"/>
                  </a:moveTo>
                  <a:cubicBezTo>
                    <a:pt x="349" y="1"/>
                    <a:pt x="315" y="3"/>
                    <a:pt x="280" y="7"/>
                  </a:cubicBezTo>
                  <a:cubicBezTo>
                    <a:pt x="132" y="7"/>
                    <a:pt x="17" y="40"/>
                    <a:pt x="1" y="89"/>
                  </a:cubicBezTo>
                  <a:cubicBezTo>
                    <a:pt x="1" y="133"/>
                    <a:pt x="92" y="190"/>
                    <a:pt x="229" y="190"/>
                  </a:cubicBezTo>
                  <a:cubicBezTo>
                    <a:pt x="245" y="190"/>
                    <a:pt x="262" y="189"/>
                    <a:pt x="280" y="188"/>
                  </a:cubicBezTo>
                  <a:cubicBezTo>
                    <a:pt x="461" y="188"/>
                    <a:pt x="576" y="122"/>
                    <a:pt x="559" y="73"/>
                  </a:cubicBezTo>
                  <a:cubicBezTo>
                    <a:pt x="559" y="22"/>
                    <a:pt x="483" y="1"/>
                    <a:pt x="3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7"/>
            <p:cNvSpPr/>
            <p:nvPr/>
          </p:nvSpPr>
          <p:spPr>
            <a:xfrm>
              <a:off x="2058125" y="4575950"/>
              <a:ext cx="21449" cy="8541"/>
            </a:xfrm>
            <a:custGeom>
              <a:avLst/>
              <a:gdLst/>
              <a:ahLst/>
              <a:cxnLst/>
              <a:rect l="l" t="t" r="r" b="b"/>
              <a:pathLst>
                <a:path w="658" h="262" extrusionOk="0">
                  <a:moveTo>
                    <a:pt x="128" y="0"/>
                  </a:moveTo>
                  <a:cubicBezTo>
                    <a:pt x="66" y="0"/>
                    <a:pt x="25" y="13"/>
                    <a:pt x="17" y="37"/>
                  </a:cubicBezTo>
                  <a:cubicBezTo>
                    <a:pt x="0" y="87"/>
                    <a:pt x="132" y="169"/>
                    <a:pt x="313" y="218"/>
                  </a:cubicBezTo>
                  <a:cubicBezTo>
                    <a:pt x="401" y="245"/>
                    <a:pt x="489" y="262"/>
                    <a:pt x="551" y="262"/>
                  </a:cubicBezTo>
                  <a:cubicBezTo>
                    <a:pt x="606" y="262"/>
                    <a:pt x="641" y="249"/>
                    <a:pt x="641" y="218"/>
                  </a:cubicBezTo>
                  <a:cubicBezTo>
                    <a:pt x="658" y="169"/>
                    <a:pt x="526" y="87"/>
                    <a:pt x="362" y="37"/>
                  </a:cubicBezTo>
                  <a:cubicBezTo>
                    <a:pt x="272" y="13"/>
                    <a:pt x="189" y="0"/>
                    <a:pt x="1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7"/>
            <p:cNvSpPr/>
            <p:nvPr/>
          </p:nvSpPr>
          <p:spPr>
            <a:xfrm>
              <a:off x="1787533" y="1363565"/>
              <a:ext cx="276525" cy="457506"/>
            </a:xfrm>
            <a:custGeom>
              <a:avLst/>
              <a:gdLst/>
              <a:ahLst/>
              <a:cxnLst/>
              <a:rect l="l" t="t" r="r" b="b"/>
              <a:pathLst>
                <a:path w="8483" h="14035" extrusionOk="0">
                  <a:moveTo>
                    <a:pt x="4820" y="0"/>
                  </a:moveTo>
                  <a:cubicBezTo>
                    <a:pt x="3257" y="0"/>
                    <a:pt x="1699" y="459"/>
                    <a:pt x="363" y="1362"/>
                  </a:cubicBezTo>
                  <a:lnTo>
                    <a:pt x="1" y="1609"/>
                  </a:lnTo>
                  <a:lnTo>
                    <a:pt x="116" y="13624"/>
                  </a:lnTo>
                  <a:lnTo>
                    <a:pt x="5655" y="14035"/>
                  </a:lnTo>
                  <a:cubicBezTo>
                    <a:pt x="5721" y="13394"/>
                    <a:pt x="5836" y="10912"/>
                    <a:pt x="5836" y="10912"/>
                  </a:cubicBezTo>
                  <a:cubicBezTo>
                    <a:pt x="5836" y="10912"/>
                    <a:pt x="8137" y="10698"/>
                    <a:pt x="8301" y="8414"/>
                  </a:cubicBezTo>
                  <a:cubicBezTo>
                    <a:pt x="8482" y="6129"/>
                    <a:pt x="8400" y="853"/>
                    <a:pt x="8400" y="853"/>
                  </a:cubicBezTo>
                  <a:cubicBezTo>
                    <a:pt x="7273" y="282"/>
                    <a:pt x="6045" y="0"/>
                    <a:pt x="4820"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7"/>
            <p:cNvSpPr/>
            <p:nvPr/>
          </p:nvSpPr>
          <p:spPr>
            <a:xfrm>
              <a:off x="2029863" y="1500083"/>
              <a:ext cx="28816" cy="21482"/>
            </a:xfrm>
            <a:custGeom>
              <a:avLst/>
              <a:gdLst/>
              <a:ahLst/>
              <a:cxnLst/>
              <a:rect l="l" t="t" r="r" b="b"/>
              <a:pathLst>
                <a:path w="884" h="659" extrusionOk="0">
                  <a:moveTo>
                    <a:pt x="421" y="1"/>
                  </a:moveTo>
                  <a:cubicBezTo>
                    <a:pt x="138" y="1"/>
                    <a:pt x="1" y="351"/>
                    <a:pt x="210" y="560"/>
                  </a:cubicBezTo>
                  <a:cubicBezTo>
                    <a:pt x="267" y="626"/>
                    <a:pt x="350" y="659"/>
                    <a:pt x="434" y="659"/>
                  </a:cubicBezTo>
                  <a:cubicBezTo>
                    <a:pt x="518" y="659"/>
                    <a:pt x="604" y="626"/>
                    <a:pt x="670" y="560"/>
                  </a:cubicBezTo>
                  <a:cubicBezTo>
                    <a:pt x="884" y="363"/>
                    <a:pt x="736" y="1"/>
                    <a:pt x="440" y="1"/>
                  </a:cubicBezTo>
                  <a:cubicBezTo>
                    <a:pt x="434" y="1"/>
                    <a:pt x="427" y="1"/>
                    <a:pt x="4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7"/>
            <p:cNvSpPr/>
            <p:nvPr/>
          </p:nvSpPr>
          <p:spPr>
            <a:xfrm>
              <a:off x="2017410" y="1490434"/>
              <a:ext cx="38595" cy="11996"/>
            </a:xfrm>
            <a:custGeom>
              <a:avLst/>
              <a:gdLst/>
              <a:ahLst/>
              <a:cxnLst/>
              <a:rect l="l" t="t" r="r" b="b"/>
              <a:pathLst>
                <a:path w="1184" h="368" extrusionOk="0">
                  <a:moveTo>
                    <a:pt x="553" y="1"/>
                  </a:moveTo>
                  <a:cubicBezTo>
                    <a:pt x="415" y="1"/>
                    <a:pt x="275" y="39"/>
                    <a:pt x="148" y="117"/>
                  </a:cubicBezTo>
                  <a:cubicBezTo>
                    <a:pt x="50" y="199"/>
                    <a:pt x="0" y="264"/>
                    <a:pt x="17" y="281"/>
                  </a:cubicBezTo>
                  <a:cubicBezTo>
                    <a:pt x="21" y="287"/>
                    <a:pt x="29" y="290"/>
                    <a:pt x="41" y="290"/>
                  </a:cubicBezTo>
                  <a:cubicBezTo>
                    <a:pt x="108" y="290"/>
                    <a:pt x="292" y="194"/>
                    <a:pt x="524" y="194"/>
                  </a:cubicBezTo>
                  <a:cubicBezTo>
                    <a:pt x="551" y="194"/>
                    <a:pt x="580" y="196"/>
                    <a:pt x="608" y="199"/>
                  </a:cubicBezTo>
                  <a:cubicBezTo>
                    <a:pt x="895" y="214"/>
                    <a:pt x="1098" y="367"/>
                    <a:pt x="1155" y="367"/>
                  </a:cubicBezTo>
                  <a:cubicBezTo>
                    <a:pt x="1161" y="367"/>
                    <a:pt x="1165" y="366"/>
                    <a:pt x="1167" y="363"/>
                  </a:cubicBezTo>
                  <a:cubicBezTo>
                    <a:pt x="1184" y="347"/>
                    <a:pt x="1167" y="281"/>
                    <a:pt x="1069" y="199"/>
                  </a:cubicBezTo>
                  <a:cubicBezTo>
                    <a:pt x="919" y="68"/>
                    <a:pt x="737" y="1"/>
                    <a:pt x="5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37"/>
            <p:cNvSpPr/>
            <p:nvPr/>
          </p:nvSpPr>
          <p:spPr>
            <a:xfrm>
              <a:off x="1916488" y="1502039"/>
              <a:ext cx="28066" cy="21840"/>
            </a:xfrm>
            <a:custGeom>
              <a:avLst/>
              <a:gdLst/>
              <a:ahLst/>
              <a:cxnLst/>
              <a:rect l="l" t="t" r="r" b="b"/>
              <a:pathLst>
                <a:path w="861" h="670" extrusionOk="0">
                  <a:moveTo>
                    <a:pt x="433" y="0"/>
                  </a:moveTo>
                  <a:cubicBezTo>
                    <a:pt x="327" y="0"/>
                    <a:pt x="225" y="47"/>
                    <a:pt x="154" y="139"/>
                  </a:cubicBezTo>
                  <a:cubicBezTo>
                    <a:pt x="1" y="368"/>
                    <a:pt x="176" y="670"/>
                    <a:pt x="427" y="670"/>
                  </a:cubicBezTo>
                  <a:cubicBezTo>
                    <a:pt x="445" y="670"/>
                    <a:pt x="464" y="668"/>
                    <a:pt x="483" y="665"/>
                  </a:cubicBezTo>
                  <a:cubicBezTo>
                    <a:pt x="779" y="615"/>
                    <a:pt x="861" y="237"/>
                    <a:pt x="631" y="56"/>
                  </a:cubicBezTo>
                  <a:cubicBezTo>
                    <a:pt x="568" y="19"/>
                    <a:pt x="500" y="0"/>
                    <a:pt x="43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7"/>
            <p:cNvSpPr/>
            <p:nvPr/>
          </p:nvSpPr>
          <p:spPr>
            <a:xfrm>
              <a:off x="1905405" y="1492585"/>
              <a:ext cx="38628" cy="12094"/>
            </a:xfrm>
            <a:custGeom>
              <a:avLst/>
              <a:gdLst/>
              <a:ahLst/>
              <a:cxnLst/>
              <a:rect l="l" t="t" r="r" b="b"/>
              <a:pathLst>
                <a:path w="1185" h="371" extrusionOk="0">
                  <a:moveTo>
                    <a:pt x="547" y="0"/>
                  </a:moveTo>
                  <a:cubicBezTo>
                    <a:pt x="408" y="0"/>
                    <a:pt x="269" y="39"/>
                    <a:pt x="149" y="116"/>
                  </a:cubicBezTo>
                  <a:cubicBezTo>
                    <a:pt x="50" y="198"/>
                    <a:pt x="1" y="264"/>
                    <a:pt x="17" y="281"/>
                  </a:cubicBezTo>
                  <a:cubicBezTo>
                    <a:pt x="22" y="287"/>
                    <a:pt x="30" y="290"/>
                    <a:pt x="41" y="290"/>
                  </a:cubicBezTo>
                  <a:cubicBezTo>
                    <a:pt x="109" y="290"/>
                    <a:pt x="293" y="194"/>
                    <a:pt x="525" y="194"/>
                  </a:cubicBezTo>
                  <a:cubicBezTo>
                    <a:pt x="552" y="194"/>
                    <a:pt x="580" y="195"/>
                    <a:pt x="609" y="198"/>
                  </a:cubicBezTo>
                  <a:cubicBezTo>
                    <a:pt x="887" y="213"/>
                    <a:pt x="1087" y="371"/>
                    <a:pt x="1151" y="371"/>
                  </a:cubicBezTo>
                  <a:cubicBezTo>
                    <a:pt x="1159" y="371"/>
                    <a:pt x="1164" y="368"/>
                    <a:pt x="1168" y="363"/>
                  </a:cubicBezTo>
                  <a:cubicBezTo>
                    <a:pt x="1184" y="346"/>
                    <a:pt x="1152" y="281"/>
                    <a:pt x="1069" y="198"/>
                  </a:cubicBezTo>
                  <a:cubicBezTo>
                    <a:pt x="920" y="67"/>
                    <a:pt x="732" y="0"/>
                    <a:pt x="54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7"/>
            <p:cNvSpPr/>
            <p:nvPr/>
          </p:nvSpPr>
          <p:spPr>
            <a:xfrm>
              <a:off x="1977739" y="1502234"/>
              <a:ext cx="28979" cy="91338"/>
            </a:xfrm>
            <a:custGeom>
              <a:avLst/>
              <a:gdLst/>
              <a:ahLst/>
              <a:cxnLst/>
              <a:rect l="l" t="t" r="r" b="b"/>
              <a:pathLst>
                <a:path w="889" h="2802" extrusionOk="0">
                  <a:moveTo>
                    <a:pt x="35" y="1"/>
                  </a:moveTo>
                  <a:cubicBezTo>
                    <a:pt x="35" y="1"/>
                    <a:pt x="34" y="1"/>
                    <a:pt x="34" y="1"/>
                  </a:cubicBezTo>
                  <a:cubicBezTo>
                    <a:pt x="1" y="18"/>
                    <a:pt x="198" y="774"/>
                    <a:pt x="478" y="1710"/>
                  </a:cubicBezTo>
                  <a:cubicBezTo>
                    <a:pt x="543" y="1941"/>
                    <a:pt x="626" y="2154"/>
                    <a:pt x="691" y="2368"/>
                  </a:cubicBezTo>
                  <a:cubicBezTo>
                    <a:pt x="724" y="2434"/>
                    <a:pt x="741" y="2532"/>
                    <a:pt x="724" y="2615"/>
                  </a:cubicBezTo>
                  <a:cubicBezTo>
                    <a:pt x="724" y="2647"/>
                    <a:pt x="658" y="2664"/>
                    <a:pt x="576" y="2680"/>
                  </a:cubicBezTo>
                  <a:cubicBezTo>
                    <a:pt x="544" y="2677"/>
                    <a:pt x="512" y="2676"/>
                    <a:pt x="480" y="2676"/>
                  </a:cubicBezTo>
                  <a:cubicBezTo>
                    <a:pt x="332" y="2676"/>
                    <a:pt x="185" y="2705"/>
                    <a:pt x="50" y="2746"/>
                  </a:cubicBezTo>
                  <a:cubicBezTo>
                    <a:pt x="186" y="2783"/>
                    <a:pt x="312" y="2801"/>
                    <a:pt x="443" y="2801"/>
                  </a:cubicBezTo>
                  <a:cubicBezTo>
                    <a:pt x="487" y="2801"/>
                    <a:pt x="531" y="2799"/>
                    <a:pt x="576" y="2795"/>
                  </a:cubicBezTo>
                  <a:cubicBezTo>
                    <a:pt x="626" y="2795"/>
                    <a:pt x="675" y="2795"/>
                    <a:pt x="708" y="2779"/>
                  </a:cubicBezTo>
                  <a:cubicBezTo>
                    <a:pt x="773" y="2762"/>
                    <a:pt x="839" y="2730"/>
                    <a:pt x="856" y="2664"/>
                  </a:cubicBezTo>
                  <a:cubicBezTo>
                    <a:pt x="889" y="2549"/>
                    <a:pt x="889" y="2434"/>
                    <a:pt x="839" y="2319"/>
                  </a:cubicBezTo>
                  <a:cubicBezTo>
                    <a:pt x="773" y="2105"/>
                    <a:pt x="708" y="1891"/>
                    <a:pt x="642" y="1661"/>
                  </a:cubicBezTo>
                  <a:cubicBezTo>
                    <a:pt x="349" y="735"/>
                    <a:pt x="89" y="1"/>
                    <a:pt x="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7"/>
            <p:cNvSpPr/>
            <p:nvPr/>
          </p:nvSpPr>
          <p:spPr>
            <a:xfrm>
              <a:off x="1938655" y="1599603"/>
              <a:ext cx="56263" cy="30674"/>
            </a:xfrm>
            <a:custGeom>
              <a:avLst/>
              <a:gdLst/>
              <a:ahLst/>
              <a:cxnLst/>
              <a:rect l="l" t="t" r="r" b="b"/>
              <a:pathLst>
                <a:path w="1726" h="941" extrusionOk="0">
                  <a:moveTo>
                    <a:pt x="158" y="0"/>
                  </a:moveTo>
                  <a:cubicBezTo>
                    <a:pt x="156" y="0"/>
                    <a:pt x="173" y="12"/>
                    <a:pt x="214" y="38"/>
                  </a:cubicBezTo>
                  <a:cubicBezTo>
                    <a:pt x="214" y="38"/>
                    <a:pt x="0" y="581"/>
                    <a:pt x="674" y="877"/>
                  </a:cubicBezTo>
                  <a:cubicBezTo>
                    <a:pt x="783" y="919"/>
                    <a:pt x="897" y="940"/>
                    <a:pt x="1009" y="940"/>
                  </a:cubicBezTo>
                  <a:cubicBezTo>
                    <a:pt x="1284" y="940"/>
                    <a:pt x="1551" y="815"/>
                    <a:pt x="1726" y="581"/>
                  </a:cubicBezTo>
                  <a:cubicBezTo>
                    <a:pt x="1164" y="581"/>
                    <a:pt x="174" y="0"/>
                    <a:pt x="1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7"/>
            <p:cNvSpPr/>
            <p:nvPr/>
          </p:nvSpPr>
          <p:spPr>
            <a:xfrm>
              <a:off x="1882392" y="1684422"/>
              <a:ext cx="95380" cy="53134"/>
            </a:xfrm>
            <a:custGeom>
              <a:avLst/>
              <a:gdLst/>
              <a:ahLst/>
              <a:cxnLst/>
              <a:rect l="l" t="t" r="r" b="b"/>
              <a:pathLst>
                <a:path w="2926" h="1630" extrusionOk="0">
                  <a:moveTo>
                    <a:pt x="0" y="1"/>
                  </a:moveTo>
                  <a:cubicBezTo>
                    <a:pt x="0" y="1"/>
                    <a:pt x="586" y="1630"/>
                    <a:pt x="2764" y="1630"/>
                  </a:cubicBezTo>
                  <a:cubicBezTo>
                    <a:pt x="2807" y="1630"/>
                    <a:pt x="2850" y="1629"/>
                    <a:pt x="2893" y="1628"/>
                  </a:cubicBezTo>
                  <a:lnTo>
                    <a:pt x="2926" y="1036"/>
                  </a:lnTo>
                  <a:cubicBezTo>
                    <a:pt x="1874" y="987"/>
                    <a:pt x="855" y="625"/>
                    <a:pt x="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7"/>
            <p:cNvSpPr/>
            <p:nvPr/>
          </p:nvSpPr>
          <p:spPr>
            <a:xfrm>
              <a:off x="1747796" y="1481404"/>
              <a:ext cx="71389" cy="98575"/>
            </a:xfrm>
            <a:custGeom>
              <a:avLst/>
              <a:gdLst/>
              <a:ahLst/>
              <a:cxnLst/>
              <a:rect l="l" t="t" r="r" b="b"/>
              <a:pathLst>
                <a:path w="2190" h="3024" extrusionOk="0">
                  <a:moveTo>
                    <a:pt x="1466" y="1"/>
                  </a:moveTo>
                  <a:cubicBezTo>
                    <a:pt x="1022" y="1"/>
                    <a:pt x="1" y="178"/>
                    <a:pt x="119" y="1725"/>
                  </a:cubicBezTo>
                  <a:cubicBezTo>
                    <a:pt x="207" y="2771"/>
                    <a:pt x="803" y="3024"/>
                    <a:pt x="1333" y="3024"/>
                  </a:cubicBezTo>
                  <a:cubicBezTo>
                    <a:pt x="1786" y="3024"/>
                    <a:pt x="2190" y="2840"/>
                    <a:pt x="2190" y="2810"/>
                  </a:cubicBezTo>
                  <a:cubicBezTo>
                    <a:pt x="2190" y="2760"/>
                    <a:pt x="1664" y="16"/>
                    <a:pt x="1664" y="16"/>
                  </a:cubicBezTo>
                  <a:cubicBezTo>
                    <a:pt x="1654" y="12"/>
                    <a:pt x="1578" y="1"/>
                    <a:pt x="1466" y="1"/>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7"/>
            <p:cNvSpPr/>
            <p:nvPr/>
          </p:nvSpPr>
          <p:spPr>
            <a:xfrm>
              <a:off x="1767192" y="1503114"/>
              <a:ext cx="31098" cy="55318"/>
            </a:xfrm>
            <a:custGeom>
              <a:avLst/>
              <a:gdLst/>
              <a:ahLst/>
              <a:cxnLst/>
              <a:rect l="l" t="t" r="r" b="b"/>
              <a:pathLst>
                <a:path w="954" h="1697" extrusionOk="0">
                  <a:moveTo>
                    <a:pt x="480" y="1"/>
                  </a:moveTo>
                  <a:cubicBezTo>
                    <a:pt x="463" y="1"/>
                    <a:pt x="445" y="3"/>
                    <a:pt x="428" y="7"/>
                  </a:cubicBezTo>
                  <a:cubicBezTo>
                    <a:pt x="263" y="56"/>
                    <a:pt x="148" y="171"/>
                    <a:pt x="99" y="336"/>
                  </a:cubicBezTo>
                  <a:cubicBezTo>
                    <a:pt x="33" y="517"/>
                    <a:pt x="0" y="697"/>
                    <a:pt x="17" y="895"/>
                  </a:cubicBezTo>
                  <a:cubicBezTo>
                    <a:pt x="66" y="1273"/>
                    <a:pt x="296" y="1634"/>
                    <a:pt x="576" y="1683"/>
                  </a:cubicBezTo>
                  <a:cubicBezTo>
                    <a:pt x="606" y="1692"/>
                    <a:pt x="637" y="1696"/>
                    <a:pt x="667" y="1696"/>
                  </a:cubicBezTo>
                  <a:cubicBezTo>
                    <a:pt x="750" y="1696"/>
                    <a:pt x="828" y="1666"/>
                    <a:pt x="888" y="1618"/>
                  </a:cubicBezTo>
                  <a:cubicBezTo>
                    <a:pt x="937" y="1552"/>
                    <a:pt x="954" y="1519"/>
                    <a:pt x="937" y="1519"/>
                  </a:cubicBezTo>
                  <a:cubicBezTo>
                    <a:pt x="937" y="1516"/>
                    <a:pt x="936" y="1515"/>
                    <a:pt x="934" y="1515"/>
                  </a:cubicBezTo>
                  <a:cubicBezTo>
                    <a:pt x="925" y="1515"/>
                    <a:pt x="895" y="1542"/>
                    <a:pt x="855" y="1568"/>
                  </a:cubicBezTo>
                  <a:cubicBezTo>
                    <a:pt x="803" y="1600"/>
                    <a:pt x="751" y="1611"/>
                    <a:pt x="699" y="1611"/>
                  </a:cubicBezTo>
                  <a:cubicBezTo>
                    <a:pt x="669" y="1611"/>
                    <a:pt x="639" y="1607"/>
                    <a:pt x="609" y="1601"/>
                  </a:cubicBezTo>
                  <a:cubicBezTo>
                    <a:pt x="395" y="1536"/>
                    <a:pt x="198" y="1223"/>
                    <a:pt x="165" y="878"/>
                  </a:cubicBezTo>
                  <a:cubicBezTo>
                    <a:pt x="132" y="714"/>
                    <a:pt x="165" y="533"/>
                    <a:pt x="214" y="385"/>
                  </a:cubicBezTo>
                  <a:cubicBezTo>
                    <a:pt x="247" y="254"/>
                    <a:pt x="329" y="155"/>
                    <a:pt x="444" y="106"/>
                  </a:cubicBezTo>
                  <a:cubicBezTo>
                    <a:pt x="466" y="97"/>
                    <a:pt x="488" y="93"/>
                    <a:pt x="510" y="93"/>
                  </a:cubicBezTo>
                  <a:cubicBezTo>
                    <a:pt x="568" y="93"/>
                    <a:pt x="622" y="123"/>
                    <a:pt x="658" y="171"/>
                  </a:cubicBezTo>
                  <a:cubicBezTo>
                    <a:pt x="691" y="237"/>
                    <a:pt x="674" y="270"/>
                    <a:pt x="691" y="270"/>
                  </a:cubicBezTo>
                  <a:cubicBezTo>
                    <a:pt x="691" y="270"/>
                    <a:pt x="724" y="237"/>
                    <a:pt x="707" y="155"/>
                  </a:cubicBezTo>
                  <a:cubicBezTo>
                    <a:pt x="691" y="106"/>
                    <a:pt x="658" y="73"/>
                    <a:pt x="609" y="40"/>
                  </a:cubicBezTo>
                  <a:cubicBezTo>
                    <a:pt x="572" y="16"/>
                    <a:pt x="528" y="1"/>
                    <a:pt x="48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7"/>
            <p:cNvSpPr/>
            <p:nvPr/>
          </p:nvSpPr>
          <p:spPr>
            <a:xfrm>
              <a:off x="1767192" y="1248430"/>
              <a:ext cx="330897" cy="297257"/>
            </a:xfrm>
            <a:custGeom>
              <a:avLst/>
              <a:gdLst/>
              <a:ahLst/>
              <a:cxnLst/>
              <a:rect l="l" t="t" r="r" b="b"/>
              <a:pathLst>
                <a:path w="10151" h="9119" extrusionOk="0">
                  <a:moveTo>
                    <a:pt x="8723" y="0"/>
                  </a:moveTo>
                  <a:cubicBezTo>
                    <a:pt x="8556" y="0"/>
                    <a:pt x="8384" y="41"/>
                    <a:pt x="8235" y="111"/>
                  </a:cubicBezTo>
                  <a:cubicBezTo>
                    <a:pt x="7742" y="308"/>
                    <a:pt x="7364" y="719"/>
                    <a:pt x="6854" y="900"/>
                  </a:cubicBezTo>
                  <a:cubicBezTo>
                    <a:pt x="6593" y="996"/>
                    <a:pt x="6313" y="1013"/>
                    <a:pt x="6029" y="1013"/>
                  </a:cubicBezTo>
                  <a:cubicBezTo>
                    <a:pt x="5869" y="1013"/>
                    <a:pt x="5708" y="1008"/>
                    <a:pt x="5548" y="1008"/>
                  </a:cubicBezTo>
                  <a:cubicBezTo>
                    <a:pt x="5457" y="1008"/>
                    <a:pt x="5366" y="1010"/>
                    <a:pt x="5276" y="1015"/>
                  </a:cubicBezTo>
                  <a:cubicBezTo>
                    <a:pt x="4668" y="1015"/>
                    <a:pt x="4093" y="1212"/>
                    <a:pt x="3616" y="1574"/>
                  </a:cubicBezTo>
                  <a:cubicBezTo>
                    <a:pt x="3222" y="1903"/>
                    <a:pt x="2959" y="2363"/>
                    <a:pt x="2893" y="2889"/>
                  </a:cubicBezTo>
                  <a:cubicBezTo>
                    <a:pt x="2827" y="2807"/>
                    <a:pt x="2762" y="2725"/>
                    <a:pt x="2680" y="2642"/>
                  </a:cubicBezTo>
                  <a:cubicBezTo>
                    <a:pt x="2283" y="2216"/>
                    <a:pt x="1833" y="2026"/>
                    <a:pt x="1731" y="2026"/>
                  </a:cubicBezTo>
                  <a:cubicBezTo>
                    <a:pt x="1719" y="2026"/>
                    <a:pt x="1711" y="2029"/>
                    <a:pt x="1710" y="2034"/>
                  </a:cubicBezTo>
                  <a:cubicBezTo>
                    <a:pt x="1693" y="2067"/>
                    <a:pt x="2137" y="2314"/>
                    <a:pt x="2564" y="2758"/>
                  </a:cubicBezTo>
                  <a:cubicBezTo>
                    <a:pt x="2663" y="2873"/>
                    <a:pt x="2778" y="2988"/>
                    <a:pt x="2877" y="3119"/>
                  </a:cubicBezTo>
                  <a:cubicBezTo>
                    <a:pt x="2643" y="3088"/>
                    <a:pt x="2400" y="3067"/>
                    <a:pt x="2160" y="3067"/>
                  </a:cubicBezTo>
                  <a:cubicBezTo>
                    <a:pt x="1640" y="3067"/>
                    <a:pt x="1128" y="3166"/>
                    <a:pt x="724" y="3481"/>
                  </a:cubicBezTo>
                  <a:cubicBezTo>
                    <a:pt x="230" y="3875"/>
                    <a:pt x="17" y="4533"/>
                    <a:pt x="0" y="5174"/>
                  </a:cubicBezTo>
                  <a:cubicBezTo>
                    <a:pt x="0" y="5798"/>
                    <a:pt x="263" y="6406"/>
                    <a:pt x="461" y="7015"/>
                  </a:cubicBezTo>
                  <a:cubicBezTo>
                    <a:pt x="493" y="7179"/>
                    <a:pt x="576" y="7343"/>
                    <a:pt x="674" y="7491"/>
                  </a:cubicBezTo>
                  <a:lnTo>
                    <a:pt x="954" y="9118"/>
                  </a:lnTo>
                  <a:lnTo>
                    <a:pt x="1973" y="9102"/>
                  </a:lnTo>
                  <a:lnTo>
                    <a:pt x="1907" y="5683"/>
                  </a:lnTo>
                  <a:cubicBezTo>
                    <a:pt x="1907" y="5683"/>
                    <a:pt x="1817" y="4376"/>
                    <a:pt x="2886" y="4376"/>
                  </a:cubicBezTo>
                  <a:cubicBezTo>
                    <a:pt x="2935" y="4376"/>
                    <a:pt x="2987" y="4379"/>
                    <a:pt x="3041" y="4385"/>
                  </a:cubicBezTo>
                  <a:cubicBezTo>
                    <a:pt x="4154" y="4487"/>
                    <a:pt x="5605" y="5606"/>
                    <a:pt x="7616" y="5606"/>
                  </a:cubicBezTo>
                  <a:cubicBezTo>
                    <a:pt x="7863" y="5606"/>
                    <a:pt x="8119" y="5590"/>
                    <a:pt x="8383" y="5552"/>
                  </a:cubicBezTo>
                  <a:cubicBezTo>
                    <a:pt x="8761" y="5486"/>
                    <a:pt x="9172" y="5453"/>
                    <a:pt x="9501" y="5223"/>
                  </a:cubicBezTo>
                  <a:cubicBezTo>
                    <a:pt x="9846" y="5009"/>
                    <a:pt x="10043" y="4631"/>
                    <a:pt x="10010" y="4220"/>
                  </a:cubicBezTo>
                  <a:cubicBezTo>
                    <a:pt x="9980" y="3840"/>
                    <a:pt x="9653" y="3558"/>
                    <a:pt x="9278" y="3558"/>
                  </a:cubicBezTo>
                  <a:cubicBezTo>
                    <a:pt x="9273" y="3558"/>
                    <a:pt x="9269" y="3558"/>
                    <a:pt x="9264" y="3558"/>
                  </a:cubicBezTo>
                  <a:lnTo>
                    <a:pt x="9264" y="3558"/>
                  </a:lnTo>
                  <a:cubicBezTo>
                    <a:pt x="9798" y="3498"/>
                    <a:pt x="10151" y="2980"/>
                    <a:pt x="9994" y="2462"/>
                  </a:cubicBezTo>
                  <a:cubicBezTo>
                    <a:pt x="9877" y="2078"/>
                    <a:pt x="9530" y="1842"/>
                    <a:pt x="9169" y="1842"/>
                  </a:cubicBezTo>
                  <a:cubicBezTo>
                    <a:pt x="9019" y="1842"/>
                    <a:pt x="8867" y="1882"/>
                    <a:pt x="8728" y="1969"/>
                  </a:cubicBezTo>
                  <a:cubicBezTo>
                    <a:pt x="8991" y="1738"/>
                    <a:pt x="9221" y="1459"/>
                    <a:pt x="9386" y="1147"/>
                  </a:cubicBezTo>
                  <a:cubicBezTo>
                    <a:pt x="9534" y="818"/>
                    <a:pt x="9468" y="424"/>
                    <a:pt x="9221" y="161"/>
                  </a:cubicBezTo>
                  <a:cubicBezTo>
                    <a:pt x="9084" y="49"/>
                    <a:pt x="8906" y="0"/>
                    <a:pt x="872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7"/>
            <p:cNvSpPr/>
            <p:nvPr/>
          </p:nvSpPr>
          <p:spPr>
            <a:xfrm>
              <a:off x="2735501" y="1705708"/>
              <a:ext cx="193303" cy="276101"/>
            </a:xfrm>
            <a:custGeom>
              <a:avLst/>
              <a:gdLst/>
              <a:ahLst/>
              <a:cxnLst/>
              <a:rect l="l" t="t" r="r" b="b"/>
              <a:pathLst>
                <a:path w="5930" h="8470" extrusionOk="0">
                  <a:moveTo>
                    <a:pt x="177" y="6317"/>
                  </a:moveTo>
                  <a:lnTo>
                    <a:pt x="177" y="6382"/>
                  </a:lnTo>
                  <a:lnTo>
                    <a:pt x="186" y="6325"/>
                  </a:lnTo>
                  <a:lnTo>
                    <a:pt x="186" y="6325"/>
                  </a:lnTo>
                  <a:lnTo>
                    <a:pt x="177" y="6317"/>
                  </a:lnTo>
                  <a:close/>
                  <a:moveTo>
                    <a:pt x="4498" y="0"/>
                  </a:moveTo>
                  <a:cubicBezTo>
                    <a:pt x="4477" y="0"/>
                    <a:pt x="4456" y="2"/>
                    <a:pt x="4434" y="5"/>
                  </a:cubicBezTo>
                  <a:cubicBezTo>
                    <a:pt x="4204" y="38"/>
                    <a:pt x="3152" y="1632"/>
                    <a:pt x="2840" y="2158"/>
                  </a:cubicBezTo>
                  <a:cubicBezTo>
                    <a:pt x="2606" y="2563"/>
                    <a:pt x="2079" y="3483"/>
                    <a:pt x="1752" y="3483"/>
                  </a:cubicBezTo>
                  <a:cubicBezTo>
                    <a:pt x="1642" y="3483"/>
                    <a:pt x="1554" y="3377"/>
                    <a:pt x="1508" y="3111"/>
                  </a:cubicBezTo>
                  <a:cubicBezTo>
                    <a:pt x="1328" y="2043"/>
                    <a:pt x="802" y="1287"/>
                    <a:pt x="506" y="1188"/>
                  </a:cubicBezTo>
                  <a:cubicBezTo>
                    <a:pt x="474" y="1177"/>
                    <a:pt x="442" y="1172"/>
                    <a:pt x="411" y="1172"/>
                  </a:cubicBezTo>
                  <a:cubicBezTo>
                    <a:pt x="175" y="1172"/>
                    <a:pt x="1" y="1484"/>
                    <a:pt x="161" y="1731"/>
                  </a:cubicBezTo>
                  <a:cubicBezTo>
                    <a:pt x="341" y="2043"/>
                    <a:pt x="473" y="2388"/>
                    <a:pt x="539" y="2750"/>
                  </a:cubicBezTo>
                  <a:cubicBezTo>
                    <a:pt x="621" y="3029"/>
                    <a:pt x="654" y="3325"/>
                    <a:pt x="621" y="3605"/>
                  </a:cubicBezTo>
                  <a:cubicBezTo>
                    <a:pt x="588" y="4196"/>
                    <a:pt x="489" y="4772"/>
                    <a:pt x="341" y="5347"/>
                  </a:cubicBezTo>
                  <a:lnTo>
                    <a:pt x="186" y="6325"/>
                  </a:lnTo>
                  <a:lnTo>
                    <a:pt x="186" y="6325"/>
                  </a:lnTo>
                  <a:lnTo>
                    <a:pt x="2412" y="8470"/>
                  </a:lnTo>
                  <a:cubicBezTo>
                    <a:pt x="2412" y="8470"/>
                    <a:pt x="4500" y="6547"/>
                    <a:pt x="5503" y="5232"/>
                  </a:cubicBezTo>
                  <a:cubicBezTo>
                    <a:pt x="5503" y="5232"/>
                    <a:pt x="5930" y="4788"/>
                    <a:pt x="5585" y="4525"/>
                  </a:cubicBezTo>
                  <a:cubicBezTo>
                    <a:pt x="5531" y="4477"/>
                    <a:pt x="5453" y="4462"/>
                    <a:pt x="5376" y="4462"/>
                  </a:cubicBezTo>
                  <a:cubicBezTo>
                    <a:pt x="5241" y="4462"/>
                    <a:pt x="5108" y="4509"/>
                    <a:pt x="5108" y="4509"/>
                  </a:cubicBezTo>
                  <a:cubicBezTo>
                    <a:pt x="5108" y="4311"/>
                    <a:pt x="5075" y="4114"/>
                    <a:pt x="5026" y="3917"/>
                  </a:cubicBezTo>
                  <a:cubicBezTo>
                    <a:pt x="4979" y="3830"/>
                    <a:pt x="4860" y="3808"/>
                    <a:pt x="4749" y="3808"/>
                  </a:cubicBezTo>
                  <a:cubicBezTo>
                    <a:pt x="4628" y="3808"/>
                    <a:pt x="4516" y="3835"/>
                    <a:pt x="4516" y="3835"/>
                  </a:cubicBezTo>
                  <a:cubicBezTo>
                    <a:pt x="4467" y="3670"/>
                    <a:pt x="4451" y="3506"/>
                    <a:pt x="4451" y="3342"/>
                  </a:cubicBezTo>
                  <a:cubicBezTo>
                    <a:pt x="4451" y="3276"/>
                    <a:pt x="4401" y="3210"/>
                    <a:pt x="4336" y="3194"/>
                  </a:cubicBezTo>
                  <a:cubicBezTo>
                    <a:pt x="4210" y="3155"/>
                    <a:pt x="4080" y="3139"/>
                    <a:pt x="3950" y="3139"/>
                  </a:cubicBezTo>
                  <a:cubicBezTo>
                    <a:pt x="3858" y="3139"/>
                    <a:pt x="3767" y="3147"/>
                    <a:pt x="3678" y="3161"/>
                  </a:cubicBezTo>
                  <a:cubicBezTo>
                    <a:pt x="3382" y="2996"/>
                    <a:pt x="4253" y="1369"/>
                    <a:pt x="4582" y="843"/>
                  </a:cubicBezTo>
                  <a:cubicBezTo>
                    <a:pt x="4891" y="349"/>
                    <a:pt x="4808" y="0"/>
                    <a:pt x="4498"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37"/>
            <p:cNvSpPr/>
            <p:nvPr/>
          </p:nvSpPr>
          <p:spPr>
            <a:xfrm>
              <a:off x="1500903" y="1758907"/>
              <a:ext cx="1353970" cy="992855"/>
            </a:xfrm>
            <a:custGeom>
              <a:avLst/>
              <a:gdLst/>
              <a:ahLst/>
              <a:cxnLst/>
              <a:rect l="l" t="t" r="r" b="b"/>
              <a:pathLst>
                <a:path w="41536" h="30458" extrusionOk="0">
                  <a:moveTo>
                    <a:pt x="8630" y="0"/>
                  </a:moveTo>
                  <a:cubicBezTo>
                    <a:pt x="8630" y="0"/>
                    <a:pt x="8630" y="543"/>
                    <a:pt x="8613" y="1019"/>
                  </a:cubicBezTo>
                  <a:lnTo>
                    <a:pt x="5802" y="1019"/>
                  </a:lnTo>
                  <a:cubicBezTo>
                    <a:pt x="5802" y="1019"/>
                    <a:pt x="5782" y="1018"/>
                    <a:pt x="5744" y="1018"/>
                  </a:cubicBezTo>
                  <a:cubicBezTo>
                    <a:pt x="5179" y="1018"/>
                    <a:pt x="708" y="1220"/>
                    <a:pt x="0" y="7577"/>
                  </a:cubicBezTo>
                  <a:lnTo>
                    <a:pt x="3633" y="10437"/>
                  </a:lnTo>
                  <a:lnTo>
                    <a:pt x="5112" y="15960"/>
                  </a:lnTo>
                  <a:cubicBezTo>
                    <a:pt x="5638" y="17900"/>
                    <a:pt x="3797" y="20957"/>
                    <a:pt x="2910" y="25937"/>
                  </a:cubicBezTo>
                  <a:cubicBezTo>
                    <a:pt x="2762" y="26742"/>
                    <a:pt x="2893" y="27433"/>
                    <a:pt x="3304" y="28353"/>
                  </a:cubicBezTo>
                  <a:lnTo>
                    <a:pt x="21664" y="30457"/>
                  </a:lnTo>
                  <a:lnTo>
                    <a:pt x="20694" y="16420"/>
                  </a:lnTo>
                  <a:lnTo>
                    <a:pt x="20398" y="13182"/>
                  </a:lnTo>
                  <a:lnTo>
                    <a:pt x="20398" y="13182"/>
                  </a:lnTo>
                  <a:cubicBezTo>
                    <a:pt x="21894" y="15214"/>
                    <a:pt x="24579" y="18098"/>
                    <a:pt x="27849" y="18098"/>
                  </a:cubicBezTo>
                  <a:cubicBezTo>
                    <a:pt x="27886" y="18098"/>
                    <a:pt x="27922" y="18098"/>
                    <a:pt x="27959" y="18097"/>
                  </a:cubicBezTo>
                  <a:cubicBezTo>
                    <a:pt x="33646" y="17998"/>
                    <a:pt x="41536" y="6065"/>
                    <a:pt x="41536" y="6065"/>
                  </a:cubicBezTo>
                  <a:lnTo>
                    <a:pt x="37821" y="3403"/>
                  </a:lnTo>
                  <a:cubicBezTo>
                    <a:pt x="37821" y="3403"/>
                    <a:pt x="29274" y="11802"/>
                    <a:pt x="28090" y="11851"/>
                  </a:cubicBezTo>
                  <a:cubicBezTo>
                    <a:pt x="28083" y="11851"/>
                    <a:pt x="28075" y="11851"/>
                    <a:pt x="28068" y="11851"/>
                  </a:cubicBezTo>
                  <a:cubicBezTo>
                    <a:pt x="26664" y="11851"/>
                    <a:pt x="22518" y="5950"/>
                    <a:pt x="22518" y="5950"/>
                  </a:cubicBezTo>
                  <a:cubicBezTo>
                    <a:pt x="19823" y="1808"/>
                    <a:pt x="16273" y="1134"/>
                    <a:pt x="14974" y="1036"/>
                  </a:cubicBezTo>
                  <a:lnTo>
                    <a:pt x="14991" y="526"/>
                  </a:lnTo>
                  <a:lnTo>
                    <a:pt x="863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37"/>
            <p:cNvSpPr/>
            <p:nvPr/>
          </p:nvSpPr>
          <p:spPr>
            <a:xfrm>
              <a:off x="1778960" y="1772826"/>
              <a:ext cx="140952" cy="102356"/>
            </a:xfrm>
            <a:custGeom>
              <a:avLst/>
              <a:gdLst/>
              <a:ahLst/>
              <a:cxnLst/>
              <a:rect l="l" t="t" r="r" b="b"/>
              <a:pathLst>
                <a:path w="4324" h="3140" extrusionOk="0">
                  <a:moveTo>
                    <a:pt x="4291" y="1"/>
                  </a:moveTo>
                  <a:cubicBezTo>
                    <a:pt x="4242" y="296"/>
                    <a:pt x="4192" y="576"/>
                    <a:pt x="4176" y="872"/>
                  </a:cubicBezTo>
                  <a:cubicBezTo>
                    <a:pt x="4098" y="1543"/>
                    <a:pt x="3990" y="2215"/>
                    <a:pt x="3852" y="2887"/>
                  </a:cubicBezTo>
                  <a:lnTo>
                    <a:pt x="3852" y="2887"/>
                  </a:lnTo>
                  <a:cubicBezTo>
                    <a:pt x="3666" y="2778"/>
                    <a:pt x="3469" y="2677"/>
                    <a:pt x="3272" y="2565"/>
                  </a:cubicBezTo>
                  <a:cubicBezTo>
                    <a:pt x="2368" y="2022"/>
                    <a:pt x="1579" y="1480"/>
                    <a:pt x="987" y="1135"/>
                  </a:cubicBezTo>
                  <a:cubicBezTo>
                    <a:pt x="691" y="954"/>
                    <a:pt x="445" y="806"/>
                    <a:pt x="280" y="724"/>
                  </a:cubicBezTo>
                  <a:cubicBezTo>
                    <a:pt x="198" y="658"/>
                    <a:pt x="100" y="625"/>
                    <a:pt x="1" y="592"/>
                  </a:cubicBezTo>
                  <a:lnTo>
                    <a:pt x="1" y="592"/>
                  </a:lnTo>
                  <a:cubicBezTo>
                    <a:pt x="297" y="822"/>
                    <a:pt x="609" y="1036"/>
                    <a:pt x="921" y="1233"/>
                  </a:cubicBezTo>
                  <a:cubicBezTo>
                    <a:pt x="1497" y="1611"/>
                    <a:pt x="2269" y="2170"/>
                    <a:pt x="3190" y="2696"/>
                  </a:cubicBezTo>
                  <a:cubicBezTo>
                    <a:pt x="3420" y="2844"/>
                    <a:pt x="3650" y="2959"/>
                    <a:pt x="3880" y="3091"/>
                  </a:cubicBezTo>
                  <a:lnTo>
                    <a:pt x="3962" y="3140"/>
                  </a:lnTo>
                  <a:lnTo>
                    <a:pt x="3995" y="3025"/>
                  </a:lnTo>
                  <a:cubicBezTo>
                    <a:pt x="4143" y="2318"/>
                    <a:pt x="4242" y="1595"/>
                    <a:pt x="4291" y="872"/>
                  </a:cubicBezTo>
                  <a:cubicBezTo>
                    <a:pt x="4324" y="592"/>
                    <a:pt x="4324" y="296"/>
                    <a:pt x="429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7"/>
            <p:cNvSpPr/>
            <p:nvPr/>
          </p:nvSpPr>
          <p:spPr>
            <a:xfrm>
              <a:off x="1918803" y="1772826"/>
              <a:ext cx="70769" cy="99585"/>
            </a:xfrm>
            <a:custGeom>
              <a:avLst/>
              <a:gdLst/>
              <a:ahLst/>
              <a:cxnLst/>
              <a:rect l="l" t="t" r="r" b="b"/>
              <a:pathLst>
                <a:path w="2171" h="3055" extrusionOk="0">
                  <a:moveTo>
                    <a:pt x="1" y="1"/>
                  </a:moveTo>
                  <a:lnTo>
                    <a:pt x="1" y="1"/>
                  </a:lnTo>
                  <a:cubicBezTo>
                    <a:pt x="67" y="280"/>
                    <a:pt x="165" y="559"/>
                    <a:pt x="280" y="806"/>
                  </a:cubicBezTo>
                  <a:cubicBezTo>
                    <a:pt x="461" y="1299"/>
                    <a:pt x="741" y="1973"/>
                    <a:pt x="1053" y="2713"/>
                  </a:cubicBezTo>
                  <a:cubicBezTo>
                    <a:pt x="1086" y="2811"/>
                    <a:pt x="1135" y="2910"/>
                    <a:pt x="1201" y="3008"/>
                  </a:cubicBezTo>
                  <a:cubicBezTo>
                    <a:pt x="1239" y="3037"/>
                    <a:pt x="1288" y="3055"/>
                    <a:pt x="1336" y="3055"/>
                  </a:cubicBezTo>
                  <a:cubicBezTo>
                    <a:pt x="1370" y="3055"/>
                    <a:pt x="1403" y="3046"/>
                    <a:pt x="1431" y="3025"/>
                  </a:cubicBezTo>
                  <a:cubicBezTo>
                    <a:pt x="1480" y="2992"/>
                    <a:pt x="1530" y="2943"/>
                    <a:pt x="1546" y="2877"/>
                  </a:cubicBezTo>
                  <a:cubicBezTo>
                    <a:pt x="1628" y="2713"/>
                    <a:pt x="1694" y="2548"/>
                    <a:pt x="1760" y="2367"/>
                  </a:cubicBezTo>
                  <a:cubicBezTo>
                    <a:pt x="1858" y="2039"/>
                    <a:pt x="1924" y="1726"/>
                    <a:pt x="1990" y="1480"/>
                  </a:cubicBezTo>
                  <a:cubicBezTo>
                    <a:pt x="2072" y="1200"/>
                    <a:pt x="2138" y="921"/>
                    <a:pt x="2171" y="642"/>
                  </a:cubicBezTo>
                  <a:lnTo>
                    <a:pt x="2171" y="642"/>
                  </a:lnTo>
                  <a:cubicBezTo>
                    <a:pt x="2039" y="905"/>
                    <a:pt x="1940" y="1168"/>
                    <a:pt x="1875" y="1447"/>
                  </a:cubicBezTo>
                  <a:cubicBezTo>
                    <a:pt x="1792" y="1694"/>
                    <a:pt x="1727" y="1989"/>
                    <a:pt x="1612" y="2318"/>
                  </a:cubicBezTo>
                  <a:cubicBezTo>
                    <a:pt x="1546" y="2482"/>
                    <a:pt x="1480" y="2647"/>
                    <a:pt x="1398" y="2811"/>
                  </a:cubicBezTo>
                  <a:cubicBezTo>
                    <a:pt x="1382" y="2844"/>
                    <a:pt x="1365" y="2861"/>
                    <a:pt x="1349" y="2893"/>
                  </a:cubicBezTo>
                  <a:cubicBezTo>
                    <a:pt x="1332" y="2893"/>
                    <a:pt x="1332" y="2893"/>
                    <a:pt x="1316" y="2877"/>
                  </a:cubicBezTo>
                  <a:cubicBezTo>
                    <a:pt x="1267" y="2811"/>
                    <a:pt x="1234" y="2729"/>
                    <a:pt x="1201" y="2647"/>
                  </a:cubicBezTo>
                  <a:cubicBezTo>
                    <a:pt x="888" y="1907"/>
                    <a:pt x="609" y="1250"/>
                    <a:pt x="395" y="773"/>
                  </a:cubicBezTo>
                  <a:cubicBezTo>
                    <a:pt x="280" y="494"/>
                    <a:pt x="165" y="247"/>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7"/>
            <p:cNvSpPr/>
            <p:nvPr/>
          </p:nvSpPr>
          <p:spPr>
            <a:xfrm>
              <a:off x="1924182" y="1790494"/>
              <a:ext cx="26828" cy="744266"/>
            </a:xfrm>
            <a:custGeom>
              <a:avLst/>
              <a:gdLst/>
              <a:ahLst/>
              <a:cxnLst/>
              <a:rect l="l" t="t" r="r" b="b"/>
              <a:pathLst>
                <a:path w="823" h="22832" extrusionOk="0">
                  <a:moveTo>
                    <a:pt x="17" y="1"/>
                  </a:moveTo>
                  <a:cubicBezTo>
                    <a:pt x="17" y="67"/>
                    <a:pt x="0" y="149"/>
                    <a:pt x="17" y="231"/>
                  </a:cubicBezTo>
                  <a:cubicBezTo>
                    <a:pt x="17" y="395"/>
                    <a:pt x="17" y="626"/>
                    <a:pt x="17" y="889"/>
                  </a:cubicBezTo>
                  <a:cubicBezTo>
                    <a:pt x="33" y="1497"/>
                    <a:pt x="50" y="2319"/>
                    <a:pt x="82" y="3338"/>
                  </a:cubicBezTo>
                  <a:cubicBezTo>
                    <a:pt x="148" y="5425"/>
                    <a:pt x="230" y="8269"/>
                    <a:pt x="329" y="11424"/>
                  </a:cubicBezTo>
                  <a:cubicBezTo>
                    <a:pt x="460" y="14564"/>
                    <a:pt x="559" y="17407"/>
                    <a:pt x="641" y="19495"/>
                  </a:cubicBezTo>
                  <a:cubicBezTo>
                    <a:pt x="691" y="20514"/>
                    <a:pt x="723" y="21336"/>
                    <a:pt x="756" y="21927"/>
                  </a:cubicBezTo>
                  <a:cubicBezTo>
                    <a:pt x="773" y="22207"/>
                    <a:pt x="773" y="22437"/>
                    <a:pt x="789" y="22601"/>
                  </a:cubicBezTo>
                  <a:cubicBezTo>
                    <a:pt x="789" y="22683"/>
                    <a:pt x="806" y="22749"/>
                    <a:pt x="822" y="22831"/>
                  </a:cubicBezTo>
                  <a:cubicBezTo>
                    <a:pt x="822" y="22749"/>
                    <a:pt x="822" y="22683"/>
                    <a:pt x="822" y="22601"/>
                  </a:cubicBezTo>
                  <a:cubicBezTo>
                    <a:pt x="822" y="22437"/>
                    <a:pt x="822" y="22207"/>
                    <a:pt x="822" y="21927"/>
                  </a:cubicBezTo>
                  <a:cubicBezTo>
                    <a:pt x="806" y="21336"/>
                    <a:pt x="789" y="20514"/>
                    <a:pt x="756" y="19495"/>
                  </a:cubicBezTo>
                  <a:cubicBezTo>
                    <a:pt x="691" y="17407"/>
                    <a:pt x="608" y="14564"/>
                    <a:pt x="510" y="11408"/>
                  </a:cubicBezTo>
                  <a:cubicBezTo>
                    <a:pt x="378" y="8269"/>
                    <a:pt x="280" y="5425"/>
                    <a:pt x="198" y="3338"/>
                  </a:cubicBezTo>
                  <a:cubicBezTo>
                    <a:pt x="148" y="2319"/>
                    <a:pt x="115" y="1497"/>
                    <a:pt x="82" y="889"/>
                  </a:cubicBezTo>
                  <a:cubicBezTo>
                    <a:pt x="66" y="626"/>
                    <a:pt x="50" y="395"/>
                    <a:pt x="50" y="231"/>
                  </a:cubicBezTo>
                  <a:cubicBezTo>
                    <a:pt x="50" y="149"/>
                    <a:pt x="33" y="67"/>
                    <a:pt x="17"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7"/>
            <p:cNvSpPr/>
            <p:nvPr/>
          </p:nvSpPr>
          <p:spPr>
            <a:xfrm>
              <a:off x="1913457" y="1785148"/>
              <a:ext cx="32174" cy="102910"/>
            </a:xfrm>
            <a:custGeom>
              <a:avLst/>
              <a:gdLst/>
              <a:ahLst/>
              <a:cxnLst/>
              <a:rect l="l" t="t" r="r" b="b"/>
              <a:pathLst>
                <a:path w="987" h="3157" extrusionOk="0">
                  <a:moveTo>
                    <a:pt x="280" y="1"/>
                  </a:moveTo>
                  <a:lnTo>
                    <a:pt x="1" y="1677"/>
                  </a:lnTo>
                  <a:lnTo>
                    <a:pt x="527" y="3156"/>
                  </a:lnTo>
                  <a:lnTo>
                    <a:pt x="987" y="1579"/>
                  </a:lnTo>
                  <a:lnTo>
                    <a:pt x="28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7"/>
            <p:cNvSpPr/>
            <p:nvPr/>
          </p:nvSpPr>
          <p:spPr>
            <a:xfrm>
              <a:off x="1922552" y="1873552"/>
              <a:ext cx="113635" cy="710495"/>
            </a:xfrm>
            <a:custGeom>
              <a:avLst/>
              <a:gdLst/>
              <a:ahLst/>
              <a:cxnLst/>
              <a:rect l="l" t="t" r="r" b="b"/>
              <a:pathLst>
                <a:path w="3486" h="21796" extrusionOk="0">
                  <a:moveTo>
                    <a:pt x="346" y="1"/>
                  </a:moveTo>
                  <a:lnTo>
                    <a:pt x="1" y="16569"/>
                  </a:lnTo>
                  <a:lnTo>
                    <a:pt x="2499" y="21795"/>
                  </a:lnTo>
                  <a:lnTo>
                    <a:pt x="3486" y="15911"/>
                  </a:lnTo>
                  <a:lnTo>
                    <a:pt x="3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7"/>
            <p:cNvSpPr/>
            <p:nvPr/>
          </p:nvSpPr>
          <p:spPr>
            <a:xfrm>
              <a:off x="2408515" y="2144666"/>
              <a:ext cx="11311" cy="75594"/>
            </a:xfrm>
            <a:custGeom>
              <a:avLst/>
              <a:gdLst/>
              <a:ahLst/>
              <a:cxnLst/>
              <a:rect l="l" t="t" r="r" b="b"/>
              <a:pathLst>
                <a:path w="347" h="2319" extrusionOk="0">
                  <a:moveTo>
                    <a:pt x="182" y="1"/>
                  </a:moveTo>
                  <a:cubicBezTo>
                    <a:pt x="132" y="1"/>
                    <a:pt x="1" y="510"/>
                    <a:pt x="50" y="1168"/>
                  </a:cubicBezTo>
                  <a:cubicBezTo>
                    <a:pt x="67" y="1513"/>
                    <a:pt x="132" y="1858"/>
                    <a:pt x="264" y="2187"/>
                  </a:cubicBezTo>
                  <a:lnTo>
                    <a:pt x="313" y="2318"/>
                  </a:lnTo>
                  <a:lnTo>
                    <a:pt x="330" y="2203"/>
                  </a:lnTo>
                  <a:cubicBezTo>
                    <a:pt x="346" y="2121"/>
                    <a:pt x="346" y="2072"/>
                    <a:pt x="330" y="2072"/>
                  </a:cubicBezTo>
                  <a:cubicBezTo>
                    <a:pt x="328" y="2069"/>
                    <a:pt x="325" y="2068"/>
                    <a:pt x="323" y="2068"/>
                  </a:cubicBezTo>
                  <a:cubicBezTo>
                    <a:pt x="321" y="2068"/>
                    <a:pt x="319" y="2069"/>
                    <a:pt x="318" y="2070"/>
                  </a:cubicBezTo>
                  <a:lnTo>
                    <a:pt x="318" y="2070"/>
                  </a:lnTo>
                  <a:cubicBezTo>
                    <a:pt x="289" y="1868"/>
                    <a:pt x="228" y="1539"/>
                    <a:pt x="215" y="1151"/>
                  </a:cubicBezTo>
                  <a:cubicBezTo>
                    <a:pt x="165" y="526"/>
                    <a:pt x="231" y="17"/>
                    <a:pt x="18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37"/>
            <p:cNvSpPr/>
            <p:nvPr/>
          </p:nvSpPr>
          <p:spPr>
            <a:xfrm>
              <a:off x="2416567" y="2147893"/>
              <a:ext cx="27903" cy="62718"/>
            </a:xfrm>
            <a:custGeom>
              <a:avLst/>
              <a:gdLst/>
              <a:ahLst/>
              <a:cxnLst/>
              <a:rect l="l" t="t" r="r" b="b"/>
              <a:pathLst>
                <a:path w="856" h="1924" extrusionOk="0">
                  <a:moveTo>
                    <a:pt x="33" y="0"/>
                  </a:moveTo>
                  <a:cubicBezTo>
                    <a:pt x="0" y="17"/>
                    <a:pt x="66" y="477"/>
                    <a:pt x="296" y="1019"/>
                  </a:cubicBezTo>
                  <a:cubicBezTo>
                    <a:pt x="506" y="1550"/>
                    <a:pt x="762" y="1924"/>
                    <a:pt x="819" y="1924"/>
                  </a:cubicBezTo>
                  <a:cubicBezTo>
                    <a:pt x="820" y="1924"/>
                    <a:pt x="821" y="1924"/>
                    <a:pt x="822" y="1923"/>
                  </a:cubicBezTo>
                  <a:cubicBezTo>
                    <a:pt x="855" y="1890"/>
                    <a:pt x="658" y="1479"/>
                    <a:pt x="444" y="953"/>
                  </a:cubicBezTo>
                  <a:cubicBezTo>
                    <a:pt x="231" y="427"/>
                    <a:pt x="83" y="0"/>
                    <a:pt x="33"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7"/>
            <p:cNvSpPr/>
            <p:nvPr/>
          </p:nvSpPr>
          <p:spPr>
            <a:xfrm>
              <a:off x="1418399" y="2019817"/>
              <a:ext cx="817089" cy="727902"/>
            </a:xfrm>
            <a:custGeom>
              <a:avLst/>
              <a:gdLst/>
              <a:ahLst/>
              <a:cxnLst/>
              <a:rect l="l" t="t" r="r" b="b"/>
              <a:pathLst>
                <a:path w="25066" h="22330" extrusionOk="0">
                  <a:moveTo>
                    <a:pt x="2827" y="1"/>
                  </a:moveTo>
                  <a:cubicBezTo>
                    <a:pt x="2548" y="1086"/>
                    <a:pt x="1808" y="5343"/>
                    <a:pt x="1118" y="10060"/>
                  </a:cubicBezTo>
                  <a:cubicBezTo>
                    <a:pt x="0" y="17752"/>
                    <a:pt x="16782" y="20399"/>
                    <a:pt x="16782" y="20399"/>
                  </a:cubicBezTo>
                  <a:lnTo>
                    <a:pt x="21861" y="21746"/>
                  </a:lnTo>
                  <a:cubicBezTo>
                    <a:pt x="21861" y="21746"/>
                    <a:pt x="23889" y="22329"/>
                    <a:pt x="24552" y="22329"/>
                  </a:cubicBezTo>
                  <a:cubicBezTo>
                    <a:pt x="24628" y="22329"/>
                    <a:pt x="24686" y="22322"/>
                    <a:pt x="24721" y="22305"/>
                  </a:cubicBezTo>
                  <a:cubicBezTo>
                    <a:pt x="25066" y="22124"/>
                    <a:pt x="23011" y="21188"/>
                    <a:pt x="22288" y="20875"/>
                  </a:cubicBezTo>
                  <a:cubicBezTo>
                    <a:pt x="21565" y="20546"/>
                    <a:pt x="19313" y="16914"/>
                    <a:pt x="19313" y="16914"/>
                  </a:cubicBezTo>
                  <a:cubicBezTo>
                    <a:pt x="20299" y="16306"/>
                    <a:pt x="20825" y="15468"/>
                    <a:pt x="20809" y="15139"/>
                  </a:cubicBezTo>
                  <a:cubicBezTo>
                    <a:pt x="20790" y="14948"/>
                    <a:pt x="20632" y="14834"/>
                    <a:pt x="20464" y="14834"/>
                  </a:cubicBezTo>
                  <a:cubicBezTo>
                    <a:pt x="20343" y="14834"/>
                    <a:pt x="20218" y="14893"/>
                    <a:pt x="20135" y="15024"/>
                  </a:cubicBezTo>
                  <a:cubicBezTo>
                    <a:pt x="19888" y="15320"/>
                    <a:pt x="19593" y="15583"/>
                    <a:pt x="19280" y="15813"/>
                  </a:cubicBezTo>
                  <a:cubicBezTo>
                    <a:pt x="19034" y="15994"/>
                    <a:pt x="18754" y="16141"/>
                    <a:pt x="18442" y="16240"/>
                  </a:cubicBezTo>
                  <a:cubicBezTo>
                    <a:pt x="18097" y="16355"/>
                    <a:pt x="17801" y="16437"/>
                    <a:pt x="17538" y="16487"/>
                  </a:cubicBezTo>
                  <a:cubicBezTo>
                    <a:pt x="15779" y="16010"/>
                    <a:pt x="10865" y="14449"/>
                    <a:pt x="7331" y="11457"/>
                  </a:cubicBezTo>
                  <a:cubicBezTo>
                    <a:pt x="6690" y="10931"/>
                    <a:pt x="8038" y="1497"/>
                    <a:pt x="8038" y="1497"/>
                  </a:cubicBezTo>
                  <a:lnTo>
                    <a:pt x="2827" y="1"/>
                  </a:ln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7"/>
            <p:cNvSpPr/>
            <p:nvPr/>
          </p:nvSpPr>
          <p:spPr>
            <a:xfrm>
              <a:off x="1440369" y="2005898"/>
              <a:ext cx="526710" cy="686373"/>
            </a:xfrm>
            <a:custGeom>
              <a:avLst/>
              <a:gdLst/>
              <a:ahLst/>
              <a:cxnLst/>
              <a:rect l="l" t="t" r="r" b="b"/>
              <a:pathLst>
                <a:path w="16158" h="21056" extrusionOk="0">
                  <a:moveTo>
                    <a:pt x="1857" y="0"/>
                  </a:moveTo>
                  <a:lnTo>
                    <a:pt x="362" y="10273"/>
                  </a:lnTo>
                  <a:cubicBezTo>
                    <a:pt x="0" y="13446"/>
                    <a:pt x="2137" y="15960"/>
                    <a:pt x="4980" y="17374"/>
                  </a:cubicBezTo>
                  <a:cubicBezTo>
                    <a:pt x="9273" y="19496"/>
                    <a:pt x="15593" y="21011"/>
                    <a:pt x="15728" y="21055"/>
                  </a:cubicBezTo>
                  <a:lnTo>
                    <a:pt x="15728" y="21055"/>
                  </a:lnTo>
                  <a:cubicBezTo>
                    <a:pt x="15638" y="20977"/>
                    <a:pt x="16157" y="16470"/>
                    <a:pt x="16157" y="16470"/>
                  </a:cubicBezTo>
                  <a:cubicBezTo>
                    <a:pt x="16157" y="16470"/>
                    <a:pt x="7117" y="12542"/>
                    <a:pt x="6838" y="10865"/>
                  </a:cubicBezTo>
                  <a:cubicBezTo>
                    <a:pt x="6558" y="9188"/>
                    <a:pt x="7988" y="2137"/>
                    <a:pt x="7988" y="2137"/>
                  </a:cubicBezTo>
                  <a:lnTo>
                    <a:pt x="1857" y="0"/>
                  </a:lnTo>
                  <a:close/>
                  <a:moveTo>
                    <a:pt x="15728" y="21055"/>
                  </a:moveTo>
                  <a:cubicBezTo>
                    <a:pt x="15729" y="21055"/>
                    <a:pt x="15729" y="21056"/>
                    <a:pt x="15730" y="21056"/>
                  </a:cubicBezTo>
                  <a:cubicBezTo>
                    <a:pt x="15731" y="21056"/>
                    <a:pt x="15730" y="21055"/>
                    <a:pt x="15728" y="21055"/>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7"/>
            <p:cNvSpPr/>
            <p:nvPr/>
          </p:nvSpPr>
          <p:spPr>
            <a:xfrm>
              <a:off x="1653590" y="1852657"/>
              <a:ext cx="315609" cy="839614"/>
            </a:xfrm>
            <a:custGeom>
              <a:avLst/>
              <a:gdLst/>
              <a:ahLst/>
              <a:cxnLst/>
              <a:rect l="l" t="t" r="r" b="b"/>
              <a:pathLst>
                <a:path w="9682" h="25757" extrusionOk="0">
                  <a:moveTo>
                    <a:pt x="987" y="1"/>
                  </a:moveTo>
                  <a:cubicBezTo>
                    <a:pt x="971" y="17"/>
                    <a:pt x="1069" y="66"/>
                    <a:pt x="1234" y="198"/>
                  </a:cubicBezTo>
                  <a:cubicBezTo>
                    <a:pt x="1447" y="412"/>
                    <a:pt x="1628" y="658"/>
                    <a:pt x="1760" y="937"/>
                  </a:cubicBezTo>
                  <a:cubicBezTo>
                    <a:pt x="1957" y="1381"/>
                    <a:pt x="2055" y="1858"/>
                    <a:pt x="2055" y="2351"/>
                  </a:cubicBezTo>
                  <a:cubicBezTo>
                    <a:pt x="2039" y="2992"/>
                    <a:pt x="1957" y="3633"/>
                    <a:pt x="1825" y="4258"/>
                  </a:cubicBezTo>
                  <a:cubicBezTo>
                    <a:pt x="1579" y="5671"/>
                    <a:pt x="1283" y="7348"/>
                    <a:pt x="954" y="9222"/>
                  </a:cubicBezTo>
                  <a:cubicBezTo>
                    <a:pt x="790" y="10158"/>
                    <a:pt x="625" y="11128"/>
                    <a:pt x="445" y="12147"/>
                  </a:cubicBezTo>
                  <a:cubicBezTo>
                    <a:pt x="297" y="13166"/>
                    <a:pt x="1" y="14218"/>
                    <a:pt x="149" y="15352"/>
                  </a:cubicBezTo>
                  <a:cubicBezTo>
                    <a:pt x="149" y="15418"/>
                    <a:pt x="165" y="15484"/>
                    <a:pt x="182" y="15566"/>
                  </a:cubicBezTo>
                  <a:cubicBezTo>
                    <a:pt x="198" y="15632"/>
                    <a:pt x="231" y="15697"/>
                    <a:pt x="264" y="15763"/>
                  </a:cubicBezTo>
                  <a:cubicBezTo>
                    <a:pt x="330" y="15895"/>
                    <a:pt x="412" y="16010"/>
                    <a:pt x="527" y="16108"/>
                  </a:cubicBezTo>
                  <a:cubicBezTo>
                    <a:pt x="724" y="16306"/>
                    <a:pt x="921" y="16486"/>
                    <a:pt x="1135" y="16651"/>
                  </a:cubicBezTo>
                  <a:cubicBezTo>
                    <a:pt x="1529" y="16996"/>
                    <a:pt x="1957" y="17308"/>
                    <a:pt x="2417" y="17604"/>
                  </a:cubicBezTo>
                  <a:cubicBezTo>
                    <a:pt x="2844" y="17884"/>
                    <a:pt x="3288" y="18147"/>
                    <a:pt x="3732" y="18377"/>
                  </a:cubicBezTo>
                  <a:lnTo>
                    <a:pt x="5047" y="19018"/>
                  </a:lnTo>
                  <a:lnTo>
                    <a:pt x="9562" y="21202"/>
                  </a:lnTo>
                  <a:lnTo>
                    <a:pt x="9562" y="21202"/>
                  </a:lnTo>
                  <a:cubicBezTo>
                    <a:pt x="9433" y="22594"/>
                    <a:pt x="9336" y="23728"/>
                    <a:pt x="9271" y="24524"/>
                  </a:cubicBezTo>
                  <a:cubicBezTo>
                    <a:pt x="9238" y="24902"/>
                    <a:pt x="9222" y="25214"/>
                    <a:pt x="9205" y="25428"/>
                  </a:cubicBezTo>
                  <a:cubicBezTo>
                    <a:pt x="9189" y="25527"/>
                    <a:pt x="9189" y="25609"/>
                    <a:pt x="9189" y="25674"/>
                  </a:cubicBezTo>
                  <a:cubicBezTo>
                    <a:pt x="9172" y="25691"/>
                    <a:pt x="9172" y="25724"/>
                    <a:pt x="9189" y="25757"/>
                  </a:cubicBezTo>
                  <a:cubicBezTo>
                    <a:pt x="9189" y="25724"/>
                    <a:pt x="9205" y="25707"/>
                    <a:pt x="9205" y="25674"/>
                  </a:cubicBezTo>
                  <a:cubicBezTo>
                    <a:pt x="9205" y="25609"/>
                    <a:pt x="9222" y="25527"/>
                    <a:pt x="9238" y="25428"/>
                  </a:cubicBezTo>
                  <a:cubicBezTo>
                    <a:pt x="9255" y="25214"/>
                    <a:pt x="9287" y="24902"/>
                    <a:pt x="9337" y="24524"/>
                  </a:cubicBezTo>
                  <a:cubicBezTo>
                    <a:pt x="9419" y="23719"/>
                    <a:pt x="9534" y="22568"/>
                    <a:pt x="9682" y="21171"/>
                  </a:cubicBezTo>
                  <a:lnTo>
                    <a:pt x="9682" y="21122"/>
                  </a:lnTo>
                  <a:lnTo>
                    <a:pt x="9649" y="21105"/>
                  </a:lnTo>
                  <a:cubicBezTo>
                    <a:pt x="8351" y="20464"/>
                    <a:pt x="6822" y="19708"/>
                    <a:pt x="5113" y="18870"/>
                  </a:cubicBezTo>
                  <a:lnTo>
                    <a:pt x="3814" y="18229"/>
                  </a:lnTo>
                  <a:cubicBezTo>
                    <a:pt x="3370" y="17999"/>
                    <a:pt x="2927" y="17736"/>
                    <a:pt x="2499" y="17456"/>
                  </a:cubicBezTo>
                  <a:cubicBezTo>
                    <a:pt x="2055" y="17177"/>
                    <a:pt x="1644" y="16864"/>
                    <a:pt x="1234" y="16536"/>
                  </a:cubicBezTo>
                  <a:cubicBezTo>
                    <a:pt x="1036" y="16355"/>
                    <a:pt x="839" y="16174"/>
                    <a:pt x="642" y="15993"/>
                  </a:cubicBezTo>
                  <a:cubicBezTo>
                    <a:pt x="543" y="15911"/>
                    <a:pt x="461" y="15813"/>
                    <a:pt x="412" y="15697"/>
                  </a:cubicBezTo>
                  <a:cubicBezTo>
                    <a:pt x="379" y="15632"/>
                    <a:pt x="362" y="15582"/>
                    <a:pt x="346" y="15517"/>
                  </a:cubicBezTo>
                  <a:cubicBezTo>
                    <a:pt x="330" y="15451"/>
                    <a:pt x="313" y="15385"/>
                    <a:pt x="313" y="15319"/>
                  </a:cubicBezTo>
                  <a:cubicBezTo>
                    <a:pt x="247" y="14793"/>
                    <a:pt x="264" y="14251"/>
                    <a:pt x="346" y="13725"/>
                  </a:cubicBezTo>
                  <a:cubicBezTo>
                    <a:pt x="379" y="13462"/>
                    <a:pt x="428" y="13216"/>
                    <a:pt x="477" y="12953"/>
                  </a:cubicBezTo>
                  <a:cubicBezTo>
                    <a:pt x="527" y="12690"/>
                    <a:pt x="576" y="12443"/>
                    <a:pt x="609" y="12180"/>
                  </a:cubicBezTo>
                  <a:cubicBezTo>
                    <a:pt x="790" y="11161"/>
                    <a:pt x="954" y="10175"/>
                    <a:pt x="1118" y="9254"/>
                  </a:cubicBezTo>
                  <a:cubicBezTo>
                    <a:pt x="1431" y="7381"/>
                    <a:pt x="1710" y="5688"/>
                    <a:pt x="1940" y="4274"/>
                  </a:cubicBezTo>
                  <a:cubicBezTo>
                    <a:pt x="2072" y="3633"/>
                    <a:pt x="2138" y="2992"/>
                    <a:pt x="2154" y="2351"/>
                  </a:cubicBezTo>
                  <a:cubicBezTo>
                    <a:pt x="2154" y="1841"/>
                    <a:pt x="2039" y="1365"/>
                    <a:pt x="1825" y="905"/>
                  </a:cubicBezTo>
                  <a:cubicBezTo>
                    <a:pt x="1677" y="625"/>
                    <a:pt x="1497" y="379"/>
                    <a:pt x="1250" y="181"/>
                  </a:cubicBezTo>
                  <a:cubicBezTo>
                    <a:pt x="1168" y="116"/>
                    <a:pt x="1086" y="50"/>
                    <a:pt x="9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7"/>
            <p:cNvSpPr/>
            <p:nvPr/>
          </p:nvSpPr>
          <p:spPr>
            <a:xfrm>
              <a:off x="1895789" y="2521851"/>
              <a:ext cx="30022" cy="153273"/>
            </a:xfrm>
            <a:custGeom>
              <a:avLst/>
              <a:gdLst/>
              <a:ahLst/>
              <a:cxnLst/>
              <a:rect l="l" t="t" r="r" b="b"/>
              <a:pathLst>
                <a:path w="921" h="4702" extrusionOk="0">
                  <a:moveTo>
                    <a:pt x="921" y="1"/>
                  </a:moveTo>
                  <a:cubicBezTo>
                    <a:pt x="871" y="1"/>
                    <a:pt x="674" y="1053"/>
                    <a:pt x="427" y="2351"/>
                  </a:cubicBezTo>
                  <a:cubicBezTo>
                    <a:pt x="312" y="2959"/>
                    <a:pt x="197" y="3518"/>
                    <a:pt x="115" y="4011"/>
                  </a:cubicBezTo>
                  <a:cubicBezTo>
                    <a:pt x="49" y="4241"/>
                    <a:pt x="17" y="4472"/>
                    <a:pt x="0" y="4702"/>
                  </a:cubicBezTo>
                  <a:cubicBezTo>
                    <a:pt x="99" y="4488"/>
                    <a:pt x="181" y="4274"/>
                    <a:pt x="230" y="4028"/>
                  </a:cubicBezTo>
                  <a:cubicBezTo>
                    <a:pt x="329" y="3617"/>
                    <a:pt x="477" y="3025"/>
                    <a:pt x="592" y="2384"/>
                  </a:cubicBezTo>
                  <a:cubicBezTo>
                    <a:pt x="707" y="1727"/>
                    <a:pt x="806" y="1135"/>
                    <a:pt x="855" y="708"/>
                  </a:cubicBezTo>
                  <a:cubicBezTo>
                    <a:pt x="904" y="478"/>
                    <a:pt x="921" y="247"/>
                    <a:pt x="92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37"/>
            <p:cNvSpPr/>
            <p:nvPr/>
          </p:nvSpPr>
          <p:spPr>
            <a:xfrm>
              <a:off x="1490733" y="2484332"/>
              <a:ext cx="462396" cy="207939"/>
            </a:xfrm>
            <a:custGeom>
              <a:avLst/>
              <a:gdLst/>
              <a:ahLst/>
              <a:cxnLst/>
              <a:rect l="l" t="t" r="r" b="b"/>
              <a:pathLst>
                <a:path w="14185" h="6379" extrusionOk="0">
                  <a:moveTo>
                    <a:pt x="1" y="0"/>
                  </a:moveTo>
                  <a:cubicBezTo>
                    <a:pt x="0" y="0"/>
                    <a:pt x="0" y="1"/>
                    <a:pt x="0" y="1"/>
                  </a:cubicBezTo>
                  <a:cubicBezTo>
                    <a:pt x="17" y="51"/>
                    <a:pt x="49" y="83"/>
                    <a:pt x="99" y="116"/>
                  </a:cubicBezTo>
                  <a:cubicBezTo>
                    <a:pt x="164" y="199"/>
                    <a:pt x="263" y="314"/>
                    <a:pt x="411" y="462"/>
                  </a:cubicBezTo>
                  <a:cubicBezTo>
                    <a:pt x="805" y="872"/>
                    <a:pt x="1216" y="1250"/>
                    <a:pt x="1677" y="1596"/>
                  </a:cubicBezTo>
                  <a:cubicBezTo>
                    <a:pt x="2334" y="2105"/>
                    <a:pt x="3041" y="2549"/>
                    <a:pt x="3780" y="2943"/>
                  </a:cubicBezTo>
                  <a:cubicBezTo>
                    <a:pt x="4701" y="3437"/>
                    <a:pt x="5638" y="3847"/>
                    <a:pt x="6591" y="4209"/>
                  </a:cubicBezTo>
                  <a:cubicBezTo>
                    <a:pt x="8646" y="4949"/>
                    <a:pt x="10569" y="5442"/>
                    <a:pt x="11933" y="5820"/>
                  </a:cubicBezTo>
                  <a:lnTo>
                    <a:pt x="13577" y="6247"/>
                  </a:lnTo>
                  <a:lnTo>
                    <a:pt x="14020" y="6346"/>
                  </a:lnTo>
                  <a:cubicBezTo>
                    <a:pt x="14070" y="6362"/>
                    <a:pt x="14119" y="6379"/>
                    <a:pt x="14185" y="6379"/>
                  </a:cubicBezTo>
                  <a:cubicBezTo>
                    <a:pt x="14136" y="6346"/>
                    <a:pt x="14086" y="6329"/>
                    <a:pt x="14037" y="6313"/>
                  </a:cubicBezTo>
                  <a:cubicBezTo>
                    <a:pt x="13905" y="6280"/>
                    <a:pt x="13774" y="6231"/>
                    <a:pt x="13593" y="6181"/>
                  </a:cubicBezTo>
                  <a:lnTo>
                    <a:pt x="11966" y="5705"/>
                  </a:lnTo>
                  <a:cubicBezTo>
                    <a:pt x="10602" y="5294"/>
                    <a:pt x="8695" y="4784"/>
                    <a:pt x="6657" y="4045"/>
                  </a:cubicBezTo>
                  <a:cubicBezTo>
                    <a:pt x="5704" y="3700"/>
                    <a:pt x="4767" y="3289"/>
                    <a:pt x="3863" y="2812"/>
                  </a:cubicBezTo>
                  <a:cubicBezTo>
                    <a:pt x="3123" y="2417"/>
                    <a:pt x="2416" y="1990"/>
                    <a:pt x="1742" y="1497"/>
                  </a:cubicBezTo>
                  <a:cubicBezTo>
                    <a:pt x="1299" y="1168"/>
                    <a:pt x="855" y="807"/>
                    <a:pt x="444" y="412"/>
                  </a:cubicBezTo>
                  <a:cubicBezTo>
                    <a:pt x="177" y="161"/>
                    <a:pt x="15" y="0"/>
                    <a:pt x="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37"/>
            <p:cNvSpPr/>
            <p:nvPr/>
          </p:nvSpPr>
          <p:spPr>
            <a:xfrm>
              <a:off x="1934352" y="2548647"/>
              <a:ext cx="22525" cy="18841"/>
            </a:xfrm>
            <a:custGeom>
              <a:avLst/>
              <a:gdLst/>
              <a:ahLst/>
              <a:cxnLst/>
              <a:rect l="l" t="t" r="r" b="b"/>
              <a:pathLst>
                <a:path w="691" h="578" extrusionOk="0">
                  <a:moveTo>
                    <a:pt x="379" y="1"/>
                  </a:moveTo>
                  <a:cubicBezTo>
                    <a:pt x="132" y="1"/>
                    <a:pt x="1" y="313"/>
                    <a:pt x="181" y="494"/>
                  </a:cubicBezTo>
                  <a:cubicBezTo>
                    <a:pt x="244" y="551"/>
                    <a:pt x="319" y="577"/>
                    <a:pt x="391" y="577"/>
                  </a:cubicBezTo>
                  <a:cubicBezTo>
                    <a:pt x="546" y="577"/>
                    <a:pt x="691" y="459"/>
                    <a:pt x="691" y="280"/>
                  </a:cubicBezTo>
                  <a:cubicBezTo>
                    <a:pt x="674" y="116"/>
                    <a:pt x="543" y="1"/>
                    <a:pt x="379"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50" name="Picture 2" descr="Atatürk Üniversitesi - Home | Facebook">
            <a:extLst>
              <a:ext uri="{FF2B5EF4-FFF2-40B4-BE49-F238E27FC236}">
                <a16:creationId xmlns:a16="http://schemas.microsoft.com/office/drawing/2014/main" id="{A5F6BF32-0D20-42FF-9914-1E8D5E5F4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3126" y="805603"/>
            <a:ext cx="883040" cy="883040"/>
          </a:xfrm>
          <a:prstGeom prst="rect">
            <a:avLst/>
          </a:prstGeom>
          <a:noFill/>
          <a:extLst>
            <a:ext uri="{909E8E84-426E-40DD-AFC4-6F175D3DCCD1}">
              <a14:hiddenFill xmlns:a14="http://schemas.microsoft.com/office/drawing/2010/main">
                <a:solidFill>
                  <a:srgbClr val="FFFFFF"/>
                </a:solidFill>
              </a14:hiddenFill>
            </a:ext>
          </a:extLst>
        </p:spPr>
      </p:pic>
      <p:sp>
        <p:nvSpPr>
          <p:cNvPr id="3" name="Alt Başlık 2">
            <a:extLst>
              <a:ext uri="{FF2B5EF4-FFF2-40B4-BE49-F238E27FC236}">
                <a16:creationId xmlns:a16="http://schemas.microsoft.com/office/drawing/2014/main" id="{360F42D7-6ED8-4D5E-BD6A-BE9E2AE47394}"/>
              </a:ext>
            </a:extLst>
          </p:cNvPr>
          <p:cNvSpPr>
            <a:spLocks noGrp="1"/>
          </p:cNvSpPr>
          <p:nvPr>
            <p:ph type="subTitle" idx="1"/>
          </p:nvPr>
        </p:nvSpPr>
        <p:spPr>
          <a:xfrm>
            <a:off x="984614" y="1769022"/>
            <a:ext cx="2415042" cy="883039"/>
          </a:xfrm>
        </p:spPr>
        <p:txBody>
          <a:bodyPr/>
          <a:lstStyle/>
          <a:p>
            <a:pPr indent="0"/>
            <a:r>
              <a:rPr lang="tr-TR" b="1" dirty="0">
                <a:latin typeface="+mj-lt"/>
              </a:rPr>
              <a:t>AR-GE Kültürünün Yaygınlaştırılması</a:t>
            </a:r>
          </a:p>
          <a:p>
            <a:pPr indent="0"/>
            <a:r>
              <a:rPr lang="tr-TR" b="1" dirty="0">
                <a:latin typeface="+mj-lt"/>
              </a:rPr>
              <a:t>(1513)</a:t>
            </a:r>
          </a:p>
        </p:txBody>
      </p:sp>
      <p:graphicFrame>
        <p:nvGraphicFramePr>
          <p:cNvPr id="8" name="Diyagram 7">
            <a:extLst>
              <a:ext uri="{FF2B5EF4-FFF2-40B4-BE49-F238E27FC236}">
                <a16:creationId xmlns:a16="http://schemas.microsoft.com/office/drawing/2014/main" id="{D7CA1286-31F8-4B46-ACE2-23E186C57B6D}"/>
              </a:ext>
            </a:extLst>
          </p:cNvPr>
          <p:cNvGraphicFramePr/>
          <p:nvPr>
            <p:extLst>
              <p:ext uri="{D42A27DB-BD31-4B8C-83A1-F6EECF244321}">
                <p14:modId xmlns:p14="http://schemas.microsoft.com/office/powerpoint/2010/main" val="4012677460"/>
              </p:ext>
            </p:extLst>
          </p:nvPr>
        </p:nvGraphicFramePr>
        <p:xfrm>
          <a:off x="3515154" y="148856"/>
          <a:ext cx="5245915" cy="45625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0"/>
        <p:cNvGrpSpPr/>
        <p:nvPr/>
      </p:nvGrpSpPr>
      <p:grpSpPr>
        <a:xfrm>
          <a:off x="0" y="0"/>
          <a:ext cx="0" cy="0"/>
          <a:chOff x="0" y="0"/>
          <a:chExt cx="0" cy="0"/>
        </a:xfrm>
      </p:grpSpPr>
      <p:sp>
        <p:nvSpPr>
          <p:cNvPr id="1262" name="Google Shape;1262;p36"/>
          <p:cNvSpPr txBox="1">
            <a:spLocks noGrp="1"/>
          </p:cNvSpPr>
          <p:nvPr>
            <p:ph type="subTitle" idx="1"/>
          </p:nvPr>
        </p:nvSpPr>
        <p:spPr>
          <a:xfrm>
            <a:off x="2471458" y="1102145"/>
            <a:ext cx="2044800" cy="6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tr-TR" dirty="0"/>
              <a:t>Proje Fikri</a:t>
            </a:r>
            <a:endParaRPr dirty="0"/>
          </a:p>
        </p:txBody>
      </p:sp>
      <p:sp>
        <p:nvSpPr>
          <p:cNvPr id="1264" name="Google Shape;1264;p36"/>
          <p:cNvSpPr txBox="1">
            <a:spLocks noGrp="1"/>
          </p:cNvSpPr>
          <p:nvPr>
            <p:ph type="subTitle" idx="3"/>
          </p:nvPr>
        </p:nvSpPr>
        <p:spPr>
          <a:xfrm>
            <a:off x="2393819" y="2145503"/>
            <a:ext cx="2044800" cy="6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tr-TR" dirty="0"/>
              <a:t>Hedefler</a:t>
            </a:r>
            <a:endParaRPr dirty="0"/>
          </a:p>
        </p:txBody>
      </p:sp>
      <p:sp>
        <p:nvSpPr>
          <p:cNvPr id="1266" name="Google Shape;1266;p36"/>
          <p:cNvSpPr txBox="1">
            <a:spLocks noGrp="1"/>
          </p:cNvSpPr>
          <p:nvPr>
            <p:ph type="subTitle" idx="5"/>
          </p:nvPr>
        </p:nvSpPr>
        <p:spPr>
          <a:xfrm>
            <a:off x="2402442" y="3076215"/>
            <a:ext cx="2044800" cy="64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tr-TR" dirty="0" err="1"/>
              <a:t>Sektörel</a:t>
            </a:r>
            <a:r>
              <a:rPr lang="tr-TR" dirty="0"/>
              <a:t> Öncelikler</a:t>
            </a:r>
            <a:endParaRPr dirty="0"/>
          </a:p>
        </p:txBody>
      </p:sp>
      <p:sp>
        <p:nvSpPr>
          <p:cNvPr id="1268" name="Google Shape;1268;p36"/>
          <p:cNvSpPr txBox="1">
            <a:spLocks noGrp="1"/>
          </p:cNvSpPr>
          <p:nvPr>
            <p:ph type="subTitle" idx="7"/>
          </p:nvPr>
        </p:nvSpPr>
        <p:spPr>
          <a:xfrm>
            <a:off x="4686555" y="1223084"/>
            <a:ext cx="2044800" cy="641700"/>
          </a:xfrm>
          <a:prstGeom prst="rect">
            <a:avLst/>
          </a:prstGeom>
        </p:spPr>
        <p:txBody>
          <a:bodyPr spcFirstLastPara="1" wrap="square" lIns="91425" tIns="91425" rIns="91425" bIns="91425" anchor="b" anchorCtr="0">
            <a:noAutofit/>
          </a:bodyPr>
          <a:lstStyle/>
          <a:p>
            <a:pPr marL="0" indent="0"/>
            <a:r>
              <a:rPr lang="tr-TR" dirty="0"/>
              <a:t>Destek Kapsamı</a:t>
            </a:r>
          </a:p>
        </p:txBody>
      </p:sp>
      <p:sp>
        <p:nvSpPr>
          <p:cNvPr id="1271" name="Google Shape;1271;p36"/>
          <p:cNvSpPr txBox="1">
            <a:spLocks noGrp="1"/>
          </p:cNvSpPr>
          <p:nvPr>
            <p:ph type="subTitle" idx="14"/>
          </p:nvPr>
        </p:nvSpPr>
        <p:spPr>
          <a:xfrm>
            <a:off x="4686551" y="3257221"/>
            <a:ext cx="2044800" cy="647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tr-TR" dirty="0"/>
              <a:t>Süreç</a:t>
            </a:r>
            <a:endParaRPr dirty="0"/>
          </a:p>
        </p:txBody>
      </p:sp>
      <p:sp>
        <p:nvSpPr>
          <p:cNvPr id="1272" name="Google Shape;1272;p36"/>
          <p:cNvSpPr txBox="1">
            <a:spLocks noGrp="1"/>
          </p:cNvSpPr>
          <p:nvPr>
            <p:ph type="subTitle" idx="9"/>
          </p:nvPr>
        </p:nvSpPr>
        <p:spPr>
          <a:xfrm>
            <a:off x="4686555" y="2226220"/>
            <a:ext cx="2044800" cy="641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tr-TR" dirty="0"/>
              <a:t>Bütçe</a:t>
            </a:r>
          </a:p>
        </p:txBody>
      </p:sp>
      <p:sp>
        <p:nvSpPr>
          <p:cNvPr id="1274" name="Google Shape;1274;p36"/>
          <p:cNvSpPr txBox="1">
            <a:spLocks noGrp="1"/>
          </p:cNvSpPr>
          <p:nvPr>
            <p:ph type="title" idx="16"/>
          </p:nvPr>
        </p:nvSpPr>
        <p:spPr>
          <a:xfrm>
            <a:off x="1741062" y="1200828"/>
            <a:ext cx="660000" cy="82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01</a:t>
            </a:r>
            <a:endParaRPr dirty="0"/>
          </a:p>
        </p:txBody>
      </p:sp>
      <p:sp>
        <p:nvSpPr>
          <p:cNvPr id="1275" name="Google Shape;1275;p36"/>
          <p:cNvSpPr txBox="1">
            <a:spLocks noGrp="1"/>
          </p:cNvSpPr>
          <p:nvPr>
            <p:ph type="title" idx="17"/>
          </p:nvPr>
        </p:nvSpPr>
        <p:spPr>
          <a:xfrm>
            <a:off x="1737473" y="2201291"/>
            <a:ext cx="660000" cy="82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02</a:t>
            </a:r>
            <a:endParaRPr dirty="0"/>
          </a:p>
        </p:txBody>
      </p:sp>
      <p:sp>
        <p:nvSpPr>
          <p:cNvPr id="1276" name="Google Shape;1276;p36"/>
          <p:cNvSpPr txBox="1">
            <a:spLocks noGrp="1"/>
          </p:cNvSpPr>
          <p:nvPr>
            <p:ph type="title" idx="18"/>
          </p:nvPr>
        </p:nvSpPr>
        <p:spPr>
          <a:xfrm>
            <a:off x="1720600" y="3182268"/>
            <a:ext cx="660000" cy="82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03</a:t>
            </a:r>
            <a:endParaRPr dirty="0"/>
          </a:p>
        </p:txBody>
      </p:sp>
      <p:sp>
        <p:nvSpPr>
          <p:cNvPr id="1277" name="Google Shape;1277;p36"/>
          <p:cNvSpPr txBox="1">
            <a:spLocks noGrp="1"/>
          </p:cNvSpPr>
          <p:nvPr>
            <p:ph type="title" idx="19"/>
          </p:nvPr>
        </p:nvSpPr>
        <p:spPr>
          <a:xfrm flipH="1">
            <a:off x="6731505" y="1099449"/>
            <a:ext cx="660000" cy="82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04</a:t>
            </a:r>
            <a:endParaRPr dirty="0"/>
          </a:p>
        </p:txBody>
      </p:sp>
      <p:sp>
        <p:nvSpPr>
          <p:cNvPr id="1278" name="Google Shape;1278;p36"/>
          <p:cNvSpPr txBox="1">
            <a:spLocks noGrp="1"/>
          </p:cNvSpPr>
          <p:nvPr>
            <p:ph type="title" idx="20"/>
          </p:nvPr>
        </p:nvSpPr>
        <p:spPr>
          <a:xfrm flipH="1">
            <a:off x="6731355" y="2141167"/>
            <a:ext cx="660000" cy="82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05</a:t>
            </a:r>
            <a:endParaRPr dirty="0"/>
          </a:p>
        </p:txBody>
      </p:sp>
      <p:sp>
        <p:nvSpPr>
          <p:cNvPr id="1279" name="Google Shape;1279;p36"/>
          <p:cNvSpPr txBox="1">
            <a:spLocks noGrp="1"/>
          </p:cNvSpPr>
          <p:nvPr>
            <p:ph type="title" idx="21"/>
          </p:nvPr>
        </p:nvSpPr>
        <p:spPr>
          <a:xfrm flipH="1">
            <a:off x="6731355" y="3150891"/>
            <a:ext cx="660000" cy="82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06</a:t>
            </a:r>
            <a:endParaRPr dirty="0"/>
          </a:p>
        </p:txBody>
      </p:sp>
      <p:grpSp>
        <p:nvGrpSpPr>
          <p:cNvPr id="1280" name="Google Shape;1280;p36"/>
          <p:cNvGrpSpPr/>
          <p:nvPr/>
        </p:nvGrpSpPr>
        <p:grpSpPr>
          <a:xfrm>
            <a:off x="6778596" y="1080768"/>
            <a:ext cx="1774160" cy="3142919"/>
            <a:chOff x="6795211" y="1526652"/>
            <a:chExt cx="1774160" cy="3142919"/>
          </a:xfrm>
        </p:grpSpPr>
        <p:sp>
          <p:nvSpPr>
            <p:cNvPr id="1281" name="Google Shape;1281;p36"/>
            <p:cNvSpPr/>
            <p:nvPr/>
          </p:nvSpPr>
          <p:spPr>
            <a:xfrm>
              <a:off x="7309838" y="1526652"/>
              <a:ext cx="1259533" cy="3142919"/>
            </a:xfrm>
            <a:custGeom>
              <a:avLst/>
              <a:gdLst/>
              <a:ahLst/>
              <a:cxnLst/>
              <a:rect l="l" t="t" r="r" b="b"/>
              <a:pathLst>
                <a:path w="39299" h="98063" extrusionOk="0">
                  <a:moveTo>
                    <a:pt x="886" y="0"/>
                  </a:moveTo>
                  <a:lnTo>
                    <a:pt x="0" y="98063"/>
                  </a:lnTo>
                  <a:lnTo>
                    <a:pt x="39265" y="98063"/>
                  </a:lnTo>
                  <a:lnTo>
                    <a:pt x="39299" y="0"/>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36"/>
            <p:cNvSpPr/>
            <p:nvPr/>
          </p:nvSpPr>
          <p:spPr>
            <a:xfrm>
              <a:off x="8004906" y="1526652"/>
              <a:ext cx="564465" cy="3142919"/>
            </a:xfrm>
            <a:custGeom>
              <a:avLst/>
              <a:gdLst/>
              <a:ahLst/>
              <a:cxnLst/>
              <a:rect l="l" t="t" r="r" b="b"/>
              <a:pathLst>
                <a:path w="17612" h="98063" extrusionOk="0">
                  <a:moveTo>
                    <a:pt x="352" y="0"/>
                  </a:moveTo>
                  <a:lnTo>
                    <a:pt x="1" y="98063"/>
                  </a:lnTo>
                  <a:lnTo>
                    <a:pt x="17578" y="98063"/>
                  </a:lnTo>
                  <a:lnTo>
                    <a:pt x="17612" y="0"/>
                  </a:lnTo>
                  <a:close/>
                </a:path>
              </a:pathLst>
            </a:custGeom>
            <a:solidFill>
              <a:schemeClr val="bg1">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36"/>
            <p:cNvSpPr/>
            <p:nvPr/>
          </p:nvSpPr>
          <p:spPr>
            <a:xfrm>
              <a:off x="7583481" y="1648730"/>
              <a:ext cx="182076" cy="71792"/>
            </a:xfrm>
            <a:custGeom>
              <a:avLst/>
              <a:gdLst/>
              <a:ahLst/>
              <a:cxnLst/>
              <a:rect l="l" t="t" r="r" b="b"/>
              <a:pathLst>
                <a:path w="5681" h="2240" extrusionOk="0">
                  <a:moveTo>
                    <a:pt x="5681" y="1"/>
                  </a:moveTo>
                  <a:lnTo>
                    <a:pt x="0" y="185"/>
                  </a:lnTo>
                  <a:lnTo>
                    <a:pt x="0" y="2240"/>
                  </a:lnTo>
                  <a:lnTo>
                    <a:pt x="5681" y="2240"/>
                  </a:lnTo>
                  <a:lnTo>
                    <a:pt x="5681"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36"/>
            <p:cNvSpPr/>
            <p:nvPr/>
          </p:nvSpPr>
          <p:spPr>
            <a:xfrm>
              <a:off x="7583481" y="1775648"/>
              <a:ext cx="187973" cy="27339"/>
            </a:xfrm>
            <a:custGeom>
              <a:avLst/>
              <a:gdLst/>
              <a:ahLst/>
              <a:cxnLst/>
              <a:rect l="l" t="t" r="r" b="b"/>
              <a:pathLst>
                <a:path w="5865" h="853" extrusionOk="0">
                  <a:moveTo>
                    <a:pt x="0" y="1"/>
                  </a:moveTo>
                  <a:lnTo>
                    <a:pt x="0" y="853"/>
                  </a:lnTo>
                  <a:lnTo>
                    <a:pt x="5865" y="853"/>
                  </a:lnTo>
                  <a:lnTo>
                    <a:pt x="5865"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36"/>
            <p:cNvSpPr/>
            <p:nvPr/>
          </p:nvSpPr>
          <p:spPr>
            <a:xfrm>
              <a:off x="6795211" y="2034292"/>
              <a:ext cx="596034" cy="445046"/>
            </a:xfrm>
            <a:custGeom>
              <a:avLst/>
              <a:gdLst/>
              <a:ahLst/>
              <a:cxnLst/>
              <a:rect l="l" t="t" r="r" b="b"/>
              <a:pathLst>
                <a:path w="18597" h="13886" extrusionOk="0">
                  <a:moveTo>
                    <a:pt x="0" y="1"/>
                  </a:moveTo>
                  <a:lnTo>
                    <a:pt x="0" y="13886"/>
                  </a:lnTo>
                  <a:lnTo>
                    <a:pt x="18597" y="13886"/>
                  </a:lnTo>
                  <a:lnTo>
                    <a:pt x="18597" y="653"/>
                  </a:lnTo>
                  <a:lnTo>
                    <a:pt x="0" y="1"/>
                  </a:lnTo>
                  <a:close/>
                </a:path>
              </a:pathLst>
            </a:cu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36"/>
            <p:cNvSpPr/>
            <p:nvPr/>
          </p:nvSpPr>
          <p:spPr>
            <a:xfrm>
              <a:off x="7000844" y="2151050"/>
              <a:ext cx="182621" cy="71792"/>
            </a:xfrm>
            <a:custGeom>
              <a:avLst/>
              <a:gdLst/>
              <a:ahLst/>
              <a:cxnLst/>
              <a:rect l="l" t="t" r="r" b="b"/>
              <a:pathLst>
                <a:path w="5698" h="2240" extrusionOk="0">
                  <a:moveTo>
                    <a:pt x="5698" y="0"/>
                  </a:moveTo>
                  <a:lnTo>
                    <a:pt x="0" y="184"/>
                  </a:lnTo>
                  <a:lnTo>
                    <a:pt x="0" y="2239"/>
                  </a:lnTo>
                  <a:lnTo>
                    <a:pt x="5698" y="2239"/>
                  </a:lnTo>
                  <a:lnTo>
                    <a:pt x="5698"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36"/>
            <p:cNvSpPr/>
            <p:nvPr/>
          </p:nvSpPr>
          <p:spPr>
            <a:xfrm>
              <a:off x="7000844" y="2277968"/>
              <a:ext cx="188518" cy="26794"/>
            </a:xfrm>
            <a:custGeom>
              <a:avLst/>
              <a:gdLst/>
              <a:ahLst/>
              <a:cxnLst/>
              <a:rect l="l" t="t" r="r" b="b"/>
              <a:pathLst>
                <a:path w="5882" h="836" extrusionOk="0">
                  <a:moveTo>
                    <a:pt x="0" y="0"/>
                  </a:moveTo>
                  <a:lnTo>
                    <a:pt x="0" y="836"/>
                  </a:lnTo>
                  <a:lnTo>
                    <a:pt x="5882" y="836"/>
                  </a:lnTo>
                  <a:lnTo>
                    <a:pt x="5882"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36"/>
            <p:cNvSpPr/>
            <p:nvPr/>
          </p:nvSpPr>
          <p:spPr>
            <a:xfrm>
              <a:off x="7583481" y="3710987"/>
              <a:ext cx="182076" cy="71792"/>
            </a:xfrm>
            <a:custGeom>
              <a:avLst/>
              <a:gdLst/>
              <a:ahLst/>
              <a:cxnLst/>
              <a:rect l="l" t="t" r="r" b="b"/>
              <a:pathLst>
                <a:path w="5681" h="2240" extrusionOk="0">
                  <a:moveTo>
                    <a:pt x="5681" y="0"/>
                  </a:moveTo>
                  <a:lnTo>
                    <a:pt x="0" y="184"/>
                  </a:lnTo>
                  <a:lnTo>
                    <a:pt x="0" y="2239"/>
                  </a:lnTo>
                  <a:lnTo>
                    <a:pt x="5681" y="2239"/>
                  </a:lnTo>
                  <a:lnTo>
                    <a:pt x="5681"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36"/>
            <p:cNvSpPr/>
            <p:nvPr/>
          </p:nvSpPr>
          <p:spPr>
            <a:xfrm>
              <a:off x="7583481" y="3837905"/>
              <a:ext cx="187973" cy="26794"/>
            </a:xfrm>
            <a:custGeom>
              <a:avLst/>
              <a:gdLst/>
              <a:ahLst/>
              <a:cxnLst/>
              <a:rect l="l" t="t" r="r" b="b"/>
              <a:pathLst>
                <a:path w="5865" h="836" extrusionOk="0">
                  <a:moveTo>
                    <a:pt x="0" y="0"/>
                  </a:moveTo>
                  <a:lnTo>
                    <a:pt x="0" y="836"/>
                  </a:lnTo>
                  <a:lnTo>
                    <a:pt x="5865" y="836"/>
                  </a:lnTo>
                  <a:lnTo>
                    <a:pt x="5865"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36"/>
            <p:cNvSpPr/>
            <p:nvPr/>
          </p:nvSpPr>
          <p:spPr>
            <a:xfrm>
              <a:off x="7579731" y="2762596"/>
              <a:ext cx="171371" cy="67497"/>
            </a:xfrm>
            <a:custGeom>
              <a:avLst/>
              <a:gdLst/>
              <a:ahLst/>
              <a:cxnLst/>
              <a:rect l="l" t="t" r="r" b="b"/>
              <a:pathLst>
                <a:path w="5347" h="2106" extrusionOk="0">
                  <a:moveTo>
                    <a:pt x="5347" y="1"/>
                  </a:moveTo>
                  <a:lnTo>
                    <a:pt x="0" y="168"/>
                  </a:lnTo>
                  <a:lnTo>
                    <a:pt x="0" y="2106"/>
                  </a:lnTo>
                  <a:lnTo>
                    <a:pt x="5347" y="2106"/>
                  </a:lnTo>
                  <a:lnTo>
                    <a:pt x="5347"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36"/>
            <p:cNvSpPr/>
            <p:nvPr/>
          </p:nvSpPr>
          <p:spPr>
            <a:xfrm>
              <a:off x="7579731" y="2882014"/>
              <a:ext cx="176724" cy="25191"/>
            </a:xfrm>
            <a:custGeom>
              <a:avLst/>
              <a:gdLst/>
              <a:ahLst/>
              <a:cxnLst/>
              <a:rect l="l" t="t" r="r" b="b"/>
              <a:pathLst>
                <a:path w="5514" h="786" extrusionOk="0">
                  <a:moveTo>
                    <a:pt x="0" y="1"/>
                  </a:moveTo>
                  <a:lnTo>
                    <a:pt x="0" y="786"/>
                  </a:lnTo>
                  <a:lnTo>
                    <a:pt x="5514" y="786"/>
                  </a:lnTo>
                  <a:lnTo>
                    <a:pt x="551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36"/>
            <p:cNvSpPr/>
            <p:nvPr/>
          </p:nvSpPr>
          <p:spPr>
            <a:xfrm>
              <a:off x="6795211" y="3078545"/>
              <a:ext cx="596034" cy="445046"/>
            </a:xfrm>
            <a:custGeom>
              <a:avLst/>
              <a:gdLst/>
              <a:ahLst/>
              <a:cxnLst/>
              <a:rect l="l" t="t" r="r" b="b"/>
              <a:pathLst>
                <a:path w="18597" h="13886" extrusionOk="0">
                  <a:moveTo>
                    <a:pt x="0" y="1"/>
                  </a:moveTo>
                  <a:lnTo>
                    <a:pt x="0" y="13885"/>
                  </a:lnTo>
                  <a:lnTo>
                    <a:pt x="18597" y="13885"/>
                  </a:lnTo>
                  <a:lnTo>
                    <a:pt x="18597" y="652"/>
                  </a:lnTo>
                  <a:lnTo>
                    <a:pt x="0" y="1"/>
                  </a:lnTo>
                  <a:close/>
                </a:path>
              </a:pathLst>
            </a:cu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36"/>
            <p:cNvSpPr/>
            <p:nvPr/>
          </p:nvSpPr>
          <p:spPr>
            <a:xfrm>
              <a:off x="7000844" y="3195303"/>
              <a:ext cx="182621" cy="71760"/>
            </a:xfrm>
            <a:custGeom>
              <a:avLst/>
              <a:gdLst/>
              <a:ahLst/>
              <a:cxnLst/>
              <a:rect l="l" t="t" r="r" b="b"/>
              <a:pathLst>
                <a:path w="5698" h="2239" extrusionOk="0">
                  <a:moveTo>
                    <a:pt x="5698" y="0"/>
                  </a:moveTo>
                  <a:lnTo>
                    <a:pt x="0" y="184"/>
                  </a:lnTo>
                  <a:lnTo>
                    <a:pt x="0" y="2239"/>
                  </a:lnTo>
                  <a:lnTo>
                    <a:pt x="5698" y="2239"/>
                  </a:lnTo>
                  <a:lnTo>
                    <a:pt x="5698"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36"/>
            <p:cNvSpPr/>
            <p:nvPr/>
          </p:nvSpPr>
          <p:spPr>
            <a:xfrm>
              <a:off x="7000844" y="3322189"/>
              <a:ext cx="188518" cy="26826"/>
            </a:xfrm>
            <a:custGeom>
              <a:avLst/>
              <a:gdLst/>
              <a:ahLst/>
              <a:cxnLst/>
              <a:rect l="l" t="t" r="r" b="b"/>
              <a:pathLst>
                <a:path w="5882" h="837" extrusionOk="0">
                  <a:moveTo>
                    <a:pt x="0" y="1"/>
                  </a:moveTo>
                  <a:lnTo>
                    <a:pt x="0" y="836"/>
                  </a:lnTo>
                  <a:lnTo>
                    <a:pt x="5882" y="836"/>
                  </a:lnTo>
                  <a:lnTo>
                    <a:pt x="5882"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6"/>
            <p:cNvSpPr/>
            <p:nvPr/>
          </p:nvSpPr>
          <p:spPr>
            <a:xfrm>
              <a:off x="6795211" y="4109401"/>
              <a:ext cx="596034" cy="445046"/>
            </a:xfrm>
            <a:custGeom>
              <a:avLst/>
              <a:gdLst/>
              <a:ahLst/>
              <a:cxnLst/>
              <a:rect l="l" t="t" r="r" b="b"/>
              <a:pathLst>
                <a:path w="18597" h="13886" extrusionOk="0">
                  <a:moveTo>
                    <a:pt x="0" y="0"/>
                  </a:moveTo>
                  <a:lnTo>
                    <a:pt x="0" y="13885"/>
                  </a:lnTo>
                  <a:lnTo>
                    <a:pt x="18597" y="13885"/>
                  </a:lnTo>
                  <a:lnTo>
                    <a:pt x="18597" y="652"/>
                  </a:lnTo>
                  <a:lnTo>
                    <a:pt x="0" y="0"/>
                  </a:lnTo>
                  <a:close/>
                </a:path>
              </a:pathLst>
            </a:cu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36"/>
            <p:cNvSpPr/>
            <p:nvPr/>
          </p:nvSpPr>
          <p:spPr>
            <a:xfrm>
              <a:off x="7000844" y="4226127"/>
              <a:ext cx="182621" cy="71792"/>
            </a:xfrm>
            <a:custGeom>
              <a:avLst/>
              <a:gdLst/>
              <a:ahLst/>
              <a:cxnLst/>
              <a:rect l="l" t="t" r="r" b="b"/>
              <a:pathLst>
                <a:path w="5698" h="2240" extrusionOk="0">
                  <a:moveTo>
                    <a:pt x="5698" y="1"/>
                  </a:moveTo>
                  <a:lnTo>
                    <a:pt x="0" y="185"/>
                  </a:lnTo>
                  <a:lnTo>
                    <a:pt x="0" y="2240"/>
                  </a:lnTo>
                  <a:lnTo>
                    <a:pt x="5698" y="2240"/>
                  </a:lnTo>
                  <a:lnTo>
                    <a:pt x="5698"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36"/>
            <p:cNvSpPr/>
            <p:nvPr/>
          </p:nvSpPr>
          <p:spPr>
            <a:xfrm>
              <a:off x="7000844" y="4353045"/>
              <a:ext cx="188518" cy="26826"/>
            </a:xfrm>
            <a:custGeom>
              <a:avLst/>
              <a:gdLst/>
              <a:ahLst/>
              <a:cxnLst/>
              <a:rect l="l" t="t" r="r" b="b"/>
              <a:pathLst>
                <a:path w="5882" h="837" extrusionOk="0">
                  <a:moveTo>
                    <a:pt x="0" y="1"/>
                  </a:moveTo>
                  <a:lnTo>
                    <a:pt x="0" y="836"/>
                  </a:lnTo>
                  <a:lnTo>
                    <a:pt x="5882" y="836"/>
                  </a:lnTo>
                  <a:lnTo>
                    <a:pt x="5882"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4" name="Google Shape;1304;p36"/>
          <p:cNvGrpSpPr/>
          <p:nvPr/>
        </p:nvGrpSpPr>
        <p:grpSpPr>
          <a:xfrm>
            <a:off x="498915" y="1120698"/>
            <a:ext cx="1774191" cy="3142951"/>
            <a:chOff x="575781" y="1520210"/>
            <a:chExt cx="1774191" cy="3142951"/>
          </a:xfrm>
        </p:grpSpPr>
        <p:sp>
          <p:nvSpPr>
            <p:cNvPr id="1305" name="Google Shape;1305;p36"/>
            <p:cNvSpPr/>
            <p:nvPr/>
          </p:nvSpPr>
          <p:spPr>
            <a:xfrm>
              <a:off x="575781" y="1520210"/>
              <a:ext cx="1259020" cy="3142951"/>
            </a:xfrm>
            <a:custGeom>
              <a:avLst/>
              <a:gdLst/>
              <a:ahLst/>
              <a:cxnLst/>
              <a:rect l="l" t="t" r="r" b="b"/>
              <a:pathLst>
                <a:path w="39283" h="98064" extrusionOk="0">
                  <a:moveTo>
                    <a:pt x="1" y="1"/>
                  </a:moveTo>
                  <a:lnTo>
                    <a:pt x="34" y="98063"/>
                  </a:lnTo>
                  <a:lnTo>
                    <a:pt x="39283" y="98063"/>
                  </a:lnTo>
                  <a:lnTo>
                    <a:pt x="38414" y="1"/>
                  </a:lnTo>
                  <a:close/>
                </a:path>
              </a:pathLst>
            </a:custGeom>
            <a:solidFill>
              <a:schemeClr val="tx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6" name="Google Shape;1306;p36"/>
            <p:cNvSpPr/>
            <p:nvPr/>
          </p:nvSpPr>
          <p:spPr>
            <a:xfrm>
              <a:off x="575781" y="1520210"/>
              <a:ext cx="564465" cy="3142951"/>
            </a:xfrm>
            <a:custGeom>
              <a:avLst/>
              <a:gdLst/>
              <a:ahLst/>
              <a:cxnLst/>
              <a:rect l="l" t="t" r="r" b="b"/>
              <a:pathLst>
                <a:path w="17612" h="98064" extrusionOk="0">
                  <a:moveTo>
                    <a:pt x="1" y="1"/>
                  </a:moveTo>
                  <a:lnTo>
                    <a:pt x="34" y="98063"/>
                  </a:lnTo>
                  <a:lnTo>
                    <a:pt x="17612" y="98063"/>
                  </a:lnTo>
                  <a:lnTo>
                    <a:pt x="17261" y="1"/>
                  </a:lnTo>
                  <a:close/>
                </a:path>
              </a:pathLst>
            </a:custGeom>
            <a:solidFill>
              <a:schemeClr val="bg1">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36"/>
            <p:cNvSpPr/>
            <p:nvPr/>
          </p:nvSpPr>
          <p:spPr>
            <a:xfrm>
              <a:off x="1379595" y="1642320"/>
              <a:ext cx="182108" cy="71792"/>
            </a:xfrm>
            <a:custGeom>
              <a:avLst/>
              <a:gdLst/>
              <a:ahLst/>
              <a:cxnLst/>
              <a:rect l="l" t="t" r="r" b="b"/>
              <a:pathLst>
                <a:path w="5682" h="2240" extrusionOk="0">
                  <a:moveTo>
                    <a:pt x="0" y="0"/>
                  </a:moveTo>
                  <a:lnTo>
                    <a:pt x="0" y="2239"/>
                  </a:lnTo>
                  <a:lnTo>
                    <a:pt x="5681" y="2239"/>
                  </a:lnTo>
                  <a:lnTo>
                    <a:pt x="5681" y="184"/>
                  </a:lnTo>
                  <a:lnTo>
                    <a:pt x="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36"/>
            <p:cNvSpPr/>
            <p:nvPr/>
          </p:nvSpPr>
          <p:spPr>
            <a:xfrm>
              <a:off x="1373697" y="1769238"/>
              <a:ext cx="188005" cy="26794"/>
            </a:xfrm>
            <a:custGeom>
              <a:avLst/>
              <a:gdLst/>
              <a:ahLst/>
              <a:cxnLst/>
              <a:rect l="l" t="t" r="r" b="b"/>
              <a:pathLst>
                <a:path w="5866" h="836" extrusionOk="0">
                  <a:moveTo>
                    <a:pt x="0" y="0"/>
                  </a:moveTo>
                  <a:lnTo>
                    <a:pt x="0" y="836"/>
                  </a:lnTo>
                  <a:lnTo>
                    <a:pt x="5865" y="836"/>
                  </a:lnTo>
                  <a:lnTo>
                    <a:pt x="5865"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36"/>
            <p:cNvSpPr/>
            <p:nvPr/>
          </p:nvSpPr>
          <p:spPr>
            <a:xfrm>
              <a:off x="1753906" y="2027337"/>
              <a:ext cx="596066" cy="445591"/>
            </a:xfrm>
            <a:custGeom>
              <a:avLst/>
              <a:gdLst/>
              <a:ahLst/>
              <a:cxnLst/>
              <a:rect l="l" t="t" r="r" b="b"/>
              <a:pathLst>
                <a:path w="18598" h="13903" extrusionOk="0">
                  <a:moveTo>
                    <a:pt x="18597" y="1"/>
                  </a:moveTo>
                  <a:lnTo>
                    <a:pt x="1" y="669"/>
                  </a:lnTo>
                  <a:lnTo>
                    <a:pt x="1" y="13902"/>
                  </a:lnTo>
                  <a:lnTo>
                    <a:pt x="18597" y="13902"/>
                  </a:lnTo>
                  <a:lnTo>
                    <a:pt x="18597" y="1"/>
                  </a:lnTo>
                  <a:close/>
                </a:path>
              </a:pathLst>
            </a:cu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36"/>
            <p:cNvSpPr/>
            <p:nvPr/>
          </p:nvSpPr>
          <p:spPr>
            <a:xfrm>
              <a:off x="1961687" y="2144095"/>
              <a:ext cx="182653" cy="71792"/>
            </a:xfrm>
            <a:custGeom>
              <a:avLst/>
              <a:gdLst/>
              <a:ahLst/>
              <a:cxnLst/>
              <a:rect l="l" t="t" r="r" b="b"/>
              <a:pathLst>
                <a:path w="5699" h="2240" extrusionOk="0">
                  <a:moveTo>
                    <a:pt x="1" y="0"/>
                  </a:moveTo>
                  <a:lnTo>
                    <a:pt x="1" y="2239"/>
                  </a:lnTo>
                  <a:lnTo>
                    <a:pt x="5698" y="2239"/>
                  </a:lnTo>
                  <a:lnTo>
                    <a:pt x="5698" y="184"/>
                  </a:lnTo>
                  <a:lnTo>
                    <a:pt x="1"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36"/>
            <p:cNvSpPr/>
            <p:nvPr/>
          </p:nvSpPr>
          <p:spPr>
            <a:xfrm>
              <a:off x="1955789" y="2271013"/>
              <a:ext cx="188550" cy="27339"/>
            </a:xfrm>
            <a:custGeom>
              <a:avLst/>
              <a:gdLst/>
              <a:ahLst/>
              <a:cxnLst/>
              <a:rect l="l" t="t" r="r" b="b"/>
              <a:pathLst>
                <a:path w="5883" h="853" extrusionOk="0">
                  <a:moveTo>
                    <a:pt x="1" y="0"/>
                  </a:moveTo>
                  <a:lnTo>
                    <a:pt x="1" y="852"/>
                  </a:lnTo>
                  <a:lnTo>
                    <a:pt x="5882" y="852"/>
                  </a:lnTo>
                  <a:lnTo>
                    <a:pt x="5882"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36"/>
            <p:cNvSpPr/>
            <p:nvPr/>
          </p:nvSpPr>
          <p:spPr>
            <a:xfrm>
              <a:off x="1379595" y="3704033"/>
              <a:ext cx="182108" cy="71792"/>
            </a:xfrm>
            <a:custGeom>
              <a:avLst/>
              <a:gdLst/>
              <a:ahLst/>
              <a:cxnLst/>
              <a:rect l="l" t="t" r="r" b="b"/>
              <a:pathLst>
                <a:path w="5682" h="2240" extrusionOk="0">
                  <a:moveTo>
                    <a:pt x="0" y="0"/>
                  </a:moveTo>
                  <a:lnTo>
                    <a:pt x="0" y="2239"/>
                  </a:lnTo>
                  <a:lnTo>
                    <a:pt x="5681" y="2239"/>
                  </a:lnTo>
                  <a:lnTo>
                    <a:pt x="5681" y="201"/>
                  </a:lnTo>
                  <a:lnTo>
                    <a:pt x="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36"/>
            <p:cNvSpPr/>
            <p:nvPr/>
          </p:nvSpPr>
          <p:spPr>
            <a:xfrm>
              <a:off x="1373697" y="3831463"/>
              <a:ext cx="188005" cy="26826"/>
            </a:xfrm>
            <a:custGeom>
              <a:avLst/>
              <a:gdLst/>
              <a:ahLst/>
              <a:cxnLst/>
              <a:rect l="l" t="t" r="r" b="b"/>
              <a:pathLst>
                <a:path w="5866" h="837" extrusionOk="0">
                  <a:moveTo>
                    <a:pt x="0" y="1"/>
                  </a:moveTo>
                  <a:lnTo>
                    <a:pt x="0" y="836"/>
                  </a:lnTo>
                  <a:lnTo>
                    <a:pt x="5865" y="836"/>
                  </a:lnTo>
                  <a:lnTo>
                    <a:pt x="5865"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36"/>
            <p:cNvSpPr/>
            <p:nvPr/>
          </p:nvSpPr>
          <p:spPr>
            <a:xfrm>
              <a:off x="1394049" y="2755641"/>
              <a:ext cx="171403" cy="67497"/>
            </a:xfrm>
            <a:custGeom>
              <a:avLst/>
              <a:gdLst/>
              <a:ahLst/>
              <a:cxnLst/>
              <a:rect l="l" t="t" r="r" b="b"/>
              <a:pathLst>
                <a:path w="5348" h="2106" extrusionOk="0">
                  <a:moveTo>
                    <a:pt x="0" y="0"/>
                  </a:moveTo>
                  <a:lnTo>
                    <a:pt x="0" y="2106"/>
                  </a:lnTo>
                  <a:lnTo>
                    <a:pt x="5347" y="2106"/>
                  </a:lnTo>
                  <a:lnTo>
                    <a:pt x="5347" y="184"/>
                  </a:lnTo>
                  <a:lnTo>
                    <a:pt x="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36"/>
            <p:cNvSpPr/>
            <p:nvPr/>
          </p:nvSpPr>
          <p:spPr>
            <a:xfrm>
              <a:off x="1388697" y="2875059"/>
              <a:ext cx="176756" cy="25191"/>
            </a:xfrm>
            <a:custGeom>
              <a:avLst/>
              <a:gdLst/>
              <a:ahLst/>
              <a:cxnLst/>
              <a:rect l="l" t="t" r="r" b="b"/>
              <a:pathLst>
                <a:path w="5515" h="786" extrusionOk="0">
                  <a:moveTo>
                    <a:pt x="0" y="0"/>
                  </a:moveTo>
                  <a:lnTo>
                    <a:pt x="0" y="786"/>
                  </a:lnTo>
                  <a:lnTo>
                    <a:pt x="5514" y="786"/>
                  </a:lnTo>
                  <a:lnTo>
                    <a:pt x="551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36"/>
            <p:cNvSpPr/>
            <p:nvPr/>
          </p:nvSpPr>
          <p:spPr>
            <a:xfrm>
              <a:off x="1753906" y="3071590"/>
              <a:ext cx="596066" cy="445559"/>
            </a:xfrm>
            <a:custGeom>
              <a:avLst/>
              <a:gdLst/>
              <a:ahLst/>
              <a:cxnLst/>
              <a:rect l="l" t="t" r="r" b="b"/>
              <a:pathLst>
                <a:path w="18598" h="13902" extrusionOk="0">
                  <a:moveTo>
                    <a:pt x="18597" y="0"/>
                  </a:moveTo>
                  <a:lnTo>
                    <a:pt x="1" y="669"/>
                  </a:lnTo>
                  <a:lnTo>
                    <a:pt x="1" y="13902"/>
                  </a:lnTo>
                  <a:lnTo>
                    <a:pt x="18597" y="13902"/>
                  </a:lnTo>
                  <a:lnTo>
                    <a:pt x="18597" y="0"/>
                  </a:lnTo>
                  <a:close/>
                </a:path>
              </a:pathLst>
            </a:cu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36"/>
            <p:cNvSpPr/>
            <p:nvPr/>
          </p:nvSpPr>
          <p:spPr>
            <a:xfrm>
              <a:off x="1961687" y="3188316"/>
              <a:ext cx="182653" cy="71792"/>
            </a:xfrm>
            <a:custGeom>
              <a:avLst/>
              <a:gdLst/>
              <a:ahLst/>
              <a:cxnLst/>
              <a:rect l="l" t="t" r="r" b="b"/>
              <a:pathLst>
                <a:path w="5699" h="2240" extrusionOk="0">
                  <a:moveTo>
                    <a:pt x="1" y="1"/>
                  </a:moveTo>
                  <a:lnTo>
                    <a:pt x="1" y="2240"/>
                  </a:lnTo>
                  <a:lnTo>
                    <a:pt x="5698" y="2240"/>
                  </a:lnTo>
                  <a:lnTo>
                    <a:pt x="5698" y="185"/>
                  </a:lnTo>
                  <a:lnTo>
                    <a:pt x="1"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36"/>
            <p:cNvSpPr/>
            <p:nvPr/>
          </p:nvSpPr>
          <p:spPr>
            <a:xfrm>
              <a:off x="1955789" y="3315234"/>
              <a:ext cx="188550" cy="27339"/>
            </a:xfrm>
            <a:custGeom>
              <a:avLst/>
              <a:gdLst/>
              <a:ahLst/>
              <a:cxnLst/>
              <a:rect l="l" t="t" r="r" b="b"/>
              <a:pathLst>
                <a:path w="5883" h="853" extrusionOk="0">
                  <a:moveTo>
                    <a:pt x="1" y="1"/>
                  </a:moveTo>
                  <a:lnTo>
                    <a:pt x="1" y="853"/>
                  </a:lnTo>
                  <a:lnTo>
                    <a:pt x="5882" y="853"/>
                  </a:lnTo>
                  <a:lnTo>
                    <a:pt x="5882"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36"/>
            <p:cNvSpPr/>
            <p:nvPr/>
          </p:nvSpPr>
          <p:spPr>
            <a:xfrm>
              <a:off x="1753906" y="4102446"/>
              <a:ext cx="596066" cy="445559"/>
            </a:xfrm>
            <a:custGeom>
              <a:avLst/>
              <a:gdLst/>
              <a:ahLst/>
              <a:cxnLst/>
              <a:rect l="l" t="t" r="r" b="b"/>
              <a:pathLst>
                <a:path w="18598" h="13902" extrusionOk="0">
                  <a:moveTo>
                    <a:pt x="18597" y="0"/>
                  </a:moveTo>
                  <a:lnTo>
                    <a:pt x="1" y="669"/>
                  </a:lnTo>
                  <a:lnTo>
                    <a:pt x="1" y="13902"/>
                  </a:lnTo>
                  <a:lnTo>
                    <a:pt x="18597" y="13902"/>
                  </a:lnTo>
                  <a:lnTo>
                    <a:pt x="18597" y="0"/>
                  </a:lnTo>
                  <a:close/>
                </a:path>
              </a:pathLst>
            </a:custGeom>
            <a:solidFill>
              <a:srgbClr val="0070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36"/>
            <p:cNvSpPr/>
            <p:nvPr/>
          </p:nvSpPr>
          <p:spPr>
            <a:xfrm>
              <a:off x="1961687" y="4219172"/>
              <a:ext cx="182653" cy="71792"/>
            </a:xfrm>
            <a:custGeom>
              <a:avLst/>
              <a:gdLst/>
              <a:ahLst/>
              <a:cxnLst/>
              <a:rect l="l" t="t" r="r" b="b"/>
              <a:pathLst>
                <a:path w="5699" h="2240" extrusionOk="0">
                  <a:moveTo>
                    <a:pt x="1" y="1"/>
                  </a:moveTo>
                  <a:lnTo>
                    <a:pt x="1" y="2240"/>
                  </a:lnTo>
                  <a:lnTo>
                    <a:pt x="5698" y="2240"/>
                  </a:lnTo>
                  <a:lnTo>
                    <a:pt x="5698" y="185"/>
                  </a:lnTo>
                  <a:lnTo>
                    <a:pt x="1"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36"/>
            <p:cNvSpPr/>
            <p:nvPr/>
          </p:nvSpPr>
          <p:spPr>
            <a:xfrm>
              <a:off x="1955789" y="4346090"/>
              <a:ext cx="188550" cy="27339"/>
            </a:xfrm>
            <a:custGeom>
              <a:avLst/>
              <a:gdLst/>
              <a:ahLst/>
              <a:cxnLst/>
              <a:rect l="l" t="t" r="r" b="b"/>
              <a:pathLst>
                <a:path w="5883" h="853" extrusionOk="0">
                  <a:moveTo>
                    <a:pt x="1" y="1"/>
                  </a:moveTo>
                  <a:lnTo>
                    <a:pt x="1" y="853"/>
                  </a:lnTo>
                  <a:lnTo>
                    <a:pt x="5882" y="853"/>
                  </a:lnTo>
                  <a:lnTo>
                    <a:pt x="5882"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 name="Google Shape;1478;p39">
            <a:extLst>
              <a:ext uri="{FF2B5EF4-FFF2-40B4-BE49-F238E27FC236}">
                <a16:creationId xmlns:a16="http://schemas.microsoft.com/office/drawing/2014/main" id="{A6EB0608-20F0-4D3C-BB35-5CBE089075E3}"/>
              </a:ext>
            </a:extLst>
          </p:cNvPr>
          <p:cNvSpPr txBox="1">
            <a:spLocks noGrp="1"/>
          </p:cNvSpPr>
          <p:nvPr>
            <p:ph type="title"/>
          </p:nvPr>
        </p:nvSpPr>
        <p:spPr>
          <a:xfrm>
            <a:off x="2337640" y="305971"/>
            <a:ext cx="437812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t>DESTEK DETAYLARI</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7"/>
        <p:cNvGrpSpPr/>
        <p:nvPr/>
      </p:nvGrpSpPr>
      <p:grpSpPr>
        <a:xfrm>
          <a:off x="0" y="0"/>
          <a:ext cx="0" cy="0"/>
          <a:chOff x="0" y="0"/>
          <a:chExt cx="0" cy="0"/>
        </a:xfrm>
      </p:grpSpPr>
      <p:sp>
        <p:nvSpPr>
          <p:cNvPr id="1478" name="Google Shape;1478;p39"/>
          <p:cNvSpPr txBox="1">
            <a:spLocks noGrp="1"/>
          </p:cNvSpPr>
          <p:nvPr>
            <p:ph type="title"/>
          </p:nvPr>
        </p:nvSpPr>
        <p:spPr>
          <a:xfrm>
            <a:off x="417645" y="679177"/>
            <a:ext cx="4354367" cy="448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TR" dirty="0">
                <a:latin typeface="Impact" panose="020B0806030902050204" pitchFamily="34" charset="0"/>
              </a:rPr>
              <a:t>1501-1507 PROJE FİKRİ</a:t>
            </a:r>
            <a:endParaRPr dirty="0">
              <a:latin typeface="Impact" panose="020B0806030902050204" pitchFamily="34" charset="0"/>
            </a:endParaRPr>
          </a:p>
        </p:txBody>
      </p:sp>
      <p:graphicFrame>
        <p:nvGraphicFramePr>
          <p:cNvPr id="3" name="Diyagram 2">
            <a:extLst>
              <a:ext uri="{FF2B5EF4-FFF2-40B4-BE49-F238E27FC236}">
                <a16:creationId xmlns:a16="http://schemas.microsoft.com/office/drawing/2014/main" id="{5A555011-E16C-40BE-A284-330B10C0ED53}"/>
              </a:ext>
            </a:extLst>
          </p:cNvPr>
          <p:cNvGraphicFramePr/>
          <p:nvPr>
            <p:extLst>
              <p:ext uri="{D42A27DB-BD31-4B8C-83A1-F6EECF244321}">
                <p14:modId xmlns:p14="http://schemas.microsoft.com/office/powerpoint/2010/main" val="1603678889"/>
              </p:ext>
            </p:extLst>
          </p:nvPr>
        </p:nvGraphicFramePr>
        <p:xfrm>
          <a:off x="406874" y="1562124"/>
          <a:ext cx="6002552" cy="2521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79" name="Google Shape;2036;p43">
            <a:extLst>
              <a:ext uri="{FF2B5EF4-FFF2-40B4-BE49-F238E27FC236}">
                <a16:creationId xmlns:a16="http://schemas.microsoft.com/office/drawing/2014/main" id="{215B2669-8B70-4C4A-9D15-B183E951FAC0}"/>
              </a:ext>
            </a:extLst>
          </p:cNvPr>
          <p:cNvGrpSpPr/>
          <p:nvPr/>
        </p:nvGrpSpPr>
        <p:grpSpPr>
          <a:xfrm>
            <a:off x="6491216" y="903332"/>
            <a:ext cx="2060707" cy="3377333"/>
            <a:chOff x="387615" y="1194445"/>
            <a:chExt cx="2247250" cy="3504956"/>
          </a:xfrm>
        </p:grpSpPr>
        <p:sp>
          <p:nvSpPr>
            <p:cNvPr id="180" name="Google Shape;2037;p43">
              <a:extLst>
                <a:ext uri="{FF2B5EF4-FFF2-40B4-BE49-F238E27FC236}">
                  <a16:creationId xmlns:a16="http://schemas.microsoft.com/office/drawing/2014/main" id="{43524F9E-EC9A-4319-BDF5-9C14F6D6883B}"/>
                </a:ext>
              </a:extLst>
            </p:cNvPr>
            <p:cNvSpPr/>
            <p:nvPr/>
          </p:nvSpPr>
          <p:spPr>
            <a:xfrm>
              <a:off x="1243574" y="4625814"/>
              <a:ext cx="76055" cy="49806"/>
            </a:xfrm>
            <a:custGeom>
              <a:avLst/>
              <a:gdLst/>
              <a:ahLst/>
              <a:cxnLst/>
              <a:rect l="l" t="t" r="r" b="b"/>
              <a:pathLst>
                <a:path w="2373" h="1554" extrusionOk="0">
                  <a:moveTo>
                    <a:pt x="1516" y="1"/>
                  </a:moveTo>
                  <a:cubicBezTo>
                    <a:pt x="1373" y="1"/>
                    <a:pt x="1229" y="17"/>
                    <a:pt x="1086" y="50"/>
                  </a:cubicBezTo>
                  <a:cubicBezTo>
                    <a:pt x="652" y="150"/>
                    <a:pt x="268" y="418"/>
                    <a:pt x="0" y="785"/>
                  </a:cubicBezTo>
                  <a:lnTo>
                    <a:pt x="1755" y="1554"/>
                  </a:lnTo>
                  <a:lnTo>
                    <a:pt x="2373" y="217"/>
                  </a:lnTo>
                  <a:cubicBezTo>
                    <a:pt x="2103" y="71"/>
                    <a:pt x="1811" y="1"/>
                    <a:pt x="15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038;p43">
              <a:extLst>
                <a:ext uri="{FF2B5EF4-FFF2-40B4-BE49-F238E27FC236}">
                  <a16:creationId xmlns:a16="http://schemas.microsoft.com/office/drawing/2014/main" id="{07B300CF-D187-41F4-9B56-452FE1010152}"/>
                </a:ext>
              </a:extLst>
            </p:cNvPr>
            <p:cNvSpPr/>
            <p:nvPr/>
          </p:nvSpPr>
          <p:spPr>
            <a:xfrm>
              <a:off x="1252677" y="4640589"/>
              <a:ext cx="9134" cy="7275"/>
            </a:xfrm>
            <a:custGeom>
              <a:avLst/>
              <a:gdLst/>
              <a:ahLst/>
              <a:cxnLst/>
              <a:rect l="l" t="t" r="r" b="b"/>
              <a:pathLst>
                <a:path w="285" h="227" extrusionOk="0">
                  <a:moveTo>
                    <a:pt x="255" y="1"/>
                  </a:moveTo>
                  <a:cubicBezTo>
                    <a:pt x="228" y="1"/>
                    <a:pt x="164" y="23"/>
                    <a:pt x="101" y="74"/>
                  </a:cubicBezTo>
                  <a:cubicBezTo>
                    <a:pt x="34" y="141"/>
                    <a:pt x="0" y="224"/>
                    <a:pt x="17" y="224"/>
                  </a:cubicBezTo>
                  <a:cubicBezTo>
                    <a:pt x="19" y="226"/>
                    <a:pt x="21" y="227"/>
                    <a:pt x="24" y="227"/>
                  </a:cubicBezTo>
                  <a:cubicBezTo>
                    <a:pt x="45" y="227"/>
                    <a:pt x="91" y="169"/>
                    <a:pt x="151" y="124"/>
                  </a:cubicBezTo>
                  <a:cubicBezTo>
                    <a:pt x="218" y="74"/>
                    <a:pt x="284" y="24"/>
                    <a:pt x="268" y="7"/>
                  </a:cubicBezTo>
                  <a:cubicBezTo>
                    <a:pt x="268" y="3"/>
                    <a:pt x="263" y="1"/>
                    <a:pt x="25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039;p43">
              <a:extLst>
                <a:ext uri="{FF2B5EF4-FFF2-40B4-BE49-F238E27FC236}">
                  <a16:creationId xmlns:a16="http://schemas.microsoft.com/office/drawing/2014/main" id="{BA5CA780-0A23-47A9-9C9B-5DB0DA1E561C}"/>
                </a:ext>
              </a:extLst>
            </p:cNvPr>
            <p:cNvSpPr/>
            <p:nvPr/>
          </p:nvSpPr>
          <p:spPr>
            <a:xfrm>
              <a:off x="1270336" y="4631871"/>
              <a:ext cx="9134" cy="3814"/>
            </a:xfrm>
            <a:custGeom>
              <a:avLst/>
              <a:gdLst/>
              <a:ahLst/>
              <a:cxnLst/>
              <a:rect l="l" t="t" r="r" b="b"/>
              <a:pathLst>
                <a:path w="285" h="119" extrusionOk="0">
                  <a:moveTo>
                    <a:pt x="242" y="1"/>
                  </a:moveTo>
                  <a:cubicBezTo>
                    <a:pt x="213" y="1"/>
                    <a:pt x="174" y="9"/>
                    <a:pt x="134" y="28"/>
                  </a:cubicBezTo>
                  <a:cubicBezTo>
                    <a:pt x="68" y="62"/>
                    <a:pt x="1" y="95"/>
                    <a:pt x="17" y="112"/>
                  </a:cubicBezTo>
                  <a:cubicBezTo>
                    <a:pt x="17" y="117"/>
                    <a:pt x="23" y="119"/>
                    <a:pt x="33" y="119"/>
                  </a:cubicBezTo>
                  <a:cubicBezTo>
                    <a:pt x="57" y="119"/>
                    <a:pt x="104" y="107"/>
                    <a:pt x="151" y="95"/>
                  </a:cubicBezTo>
                  <a:cubicBezTo>
                    <a:pt x="235" y="62"/>
                    <a:pt x="285" y="28"/>
                    <a:pt x="285" y="11"/>
                  </a:cubicBezTo>
                  <a:cubicBezTo>
                    <a:pt x="278" y="5"/>
                    <a:pt x="262" y="1"/>
                    <a:pt x="2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040;p43">
              <a:extLst>
                <a:ext uri="{FF2B5EF4-FFF2-40B4-BE49-F238E27FC236}">
                  <a16:creationId xmlns:a16="http://schemas.microsoft.com/office/drawing/2014/main" id="{013CE641-2C42-4846-9792-97D9CAD8A0E4}"/>
                </a:ext>
              </a:extLst>
            </p:cNvPr>
            <p:cNvSpPr/>
            <p:nvPr/>
          </p:nvSpPr>
          <p:spPr>
            <a:xfrm>
              <a:off x="1288092" y="4630525"/>
              <a:ext cx="10673" cy="2949"/>
            </a:xfrm>
            <a:custGeom>
              <a:avLst/>
              <a:gdLst/>
              <a:ahLst/>
              <a:cxnLst/>
              <a:rect l="l" t="t" r="r" b="b"/>
              <a:pathLst>
                <a:path w="333" h="92" extrusionOk="0">
                  <a:moveTo>
                    <a:pt x="141" y="0"/>
                  </a:moveTo>
                  <a:cubicBezTo>
                    <a:pt x="60" y="0"/>
                    <a:pt x="0" y="39"/>
                    <a:pt x="15" y="53"/>
                  </a:cubicBezTo>
                  <a:cubicBezTo>
                    <a:pt x="15" y="62"/>
                    <a:pt x="32" y="62"/>
                    <a:pt x="59" y="62"/>
                  </a:cubicBezTo>
                  <a:cubicBezTo>
                    <a:pt x="86" y="62"/>
                    <a:pt x="123" y="62"/>
                    <a:pt x="165" y="70"/>
                  </a:cubicBezTo>
                  <a:cubicBezTo>
                    <a:pt x="232" y="70"/>
                    <a:pt x="288" y="92"/>
                    <a:pt x="317" y="92"/>
                  </a:cubicBezTo>
                  <a:cubicBezTo>
                    <a:pt x="324" y="92"/>
                    <a:pt x="329" y="90"/>
                    <a:pt x="332" y="87"/>
                  </a:cubicBezTo>
                  <a:cubicBezTo>
                    <a:pt x="332" y="70"/>
                    <a:pt x="282" y="3"/>
                    <a:pt x="182" y="3"/>
                  </a:cubicBezTo>
                  <a:cubicBezTo>
                    <a:pt x="168" y="1"/>
                    <a:pt x="154" y="0"/>
                    <a:pt x="14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041;p43">
              <a:extLst>
                <a:ext uri="{FF2B5EF4-FFF2-40B4-BE49-F238E27FC236}">
                  <a16:creationId xmlns:a16="http://schemas.microsoft.com/office/drawing/2014/main" id="{491A2149-FA86-44BD-A876-224868A0F0EA}"/>
                </a:ext>
              </a:extLst>
            </p:cNvPr>
            <p:cNvSpPr/>
            <p:nvPr/>
          </p:nvSpPr>
          <p:spPr>
            <a:xfrm>
              <a:off x="1306232" y="4634371"/>
              <a:ext cx="5384" cy="2179"/>
            </a:xfrm>
            <a:custGeom>
              <a:avLst/>
              <a:gdLst/>
              <a:ahLst/>
              <a:cxnLst/>
              <a:rect l="l" t="t" r="r" b="b"/>
              <a:pathLst>
                <a:path w="168" h="68" extrusionOk="0">
                  <a:moveTo>
                    <a:pt x="84" y="0"/>
                  </a:moveTo>
                  <a:cubicBezTo>
                    <a:pt x="34" y="0"/>
                    <a:pt x="0" y="17"/>
                    <a:pt x="0" y="34"/>
                  </a:cubicBezTo>
                  <a:cubicBezTo>
                    <a:pt x="0" y="50"/>
                    <a:pt x="34" y="67"/>
                    <a:pt x="84" y="67"/>
                  </a:cubicBezTo>
                  <a:cubicBezTo>
                    <a:pt x="117" y="67"/>
                    <a:pt x="167" y="50"/>
                    <a:pt x="167" y="34"/>
                  </a:cubicBezTo>
                  <a:cubicBezTo>
                    <a:pt x="167" y="17"/>
                    <a:pt x="134" y="0"/>
                    <a:pt x="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042;p43">
              <a:extLst>
                <a:ext uri="{FF2B5EF4-FFF2-40B4-BE49-F238E27FC236}">
                  <a16:creationId xmlns:a16="http://schemas.microsoft.com/office/drawing/2014/main" id="{FBE3321B-5227-4DA5-9464-1C96725E1A55}"/>
                </a:ext>
              </a:extLst>
            </p:cNvPr>
            <p:cNvSpPr/>
            <p:nvPr/>
          </p:nvSpPr>
          <p:spPr>
            <a:xfrm>
              <a:off x="2398656" y="4658441"/>
              <a:ext cx="25736" cy="16666"/>
            </a:xfrm>
            <a:custGeom>
              <a:avLst/>
              <a:gdLst/>
              <a:ahLst/>
              <a:cxnLst/>
              <a:rect l="l" t="t" r="r" b="b"/>
              <a:pathLst>
                <a:path w="803" h="520" extrusionOk="0">
                  <a:moveTo>
                    <a:pt x="39" y="0"/>
                  </a:moveTo>
                  <a:cubicBezTo>
                    <a:pt x="26" y="0"/>
                    <a:pt x="13" y="1"/>
                    <a:pt x="1" y="1"/>
                  </a:cubicBezTo>
                  <a:cubicBezTo>
                    <a:pt x="318" y="68"/>
                    <a:pt x="602" y="252"/>
                    <a:pt x="803" y="519"/>
                  </a:cubicBezTo>
                  <a:cubicBezTo>
                    <a:pt x="674" y="213"/>
                    <a:pt x="374"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043;p43">
              <a:extLst>
                <a:ext uri="{FF2B5EF4-FFF2-40B4-BE49-F238E27FC236}">
                  <a16:creationId xmlns:a16="http://schemas.microsoft.com/office/drawing/2014/main" id="{FF80E62B-B609-4508-816E-320C129DF6F5}"/>
                </a:ext>
              </a:extLst>
            </p:cNvPr>
            <p:cNvSpPr/>
            <p:nvPr/>
          </p:nvSpPr>
          <p:spPr>
            <a:xfrm>
              <a:off x="1184122" y="1956626"/>
              <a:ext cx="211562" cy="279764"/>
            </a:xfrm>
            <a:custGeom>
              <a:avLst/>
              <a:gdLst/>
              <a:ahLst/>
              <a:cxnLst/>
              <a:rect l="l" t="t" r="r" b="b"/>
              <a:pathLst>
                <a:path w="6601" h="8729" extrusionOk="0">
                  <a:moveTo>
                    <a:pt x="3676" y="0"/>
                  </a:moveTo>
                  <a:cubicBezTo>
                    <a:pt x="3571" y="0"/>
                    <a:pt x="3468" y="44"/>
                    <a:pt x="3392" y="140"/>
                  </a:cubicBezTo>
                  <a:cubicBezTo>
                    <a:pt x="3159" y="441"/>
                    <a:pt x="3092" y="1594"/>
                    <a:pt x="3610" y="2847"/>
                  </a:cubicBezTo>
                  <a:cubicBezTo>
                    <a:pt x="3802" y="3292"/>
                    <a:pt x="3681" y="3447"/>
                    <a:pt x="3415" y="3447"/>
                  </a:cubicBezTo>
                  <a:cubicBezTo>
                    <a:pt x="2942" y="3447"/>
                    <a:pt x="2010" y="2955"/>
                    <a:pt x="1571" y="2730"/>
                  </a:cubicBezTo>
                  <a:cubicBezTo>
                    <a:pt x="1571" y="2730"/>
                    <a:pt x="809" y="2179"/>
                    <a:pt x="515" y="2179"/>
                  </a:cubicBezTo>
                  <a:cubicBezTo>
                    <a:pt x="510" y="2179"/>
                    <a:pt x="506" y="2179"/>
                    <a:pt x="502" y="2179"/>
                  </a:cubicBezTo>
                  <a:cubicBezTo>
                    <a:pt x="235" y="2196"/>
                    <a:pt x="1" y="2847"/>
                    <a:pt x="986" y="3766"/>
                  </a:cubicBezTo>
                  <a:cubicBezTo>
                    <a:pt x="986" y="3766"/>
                    <a:pt x="352" y="3883"/>
                    <a:pt x="485" y="4401"/>
                  </a:cubicBezTo>
                  <a:cubicBezTo>
                    <a:pt x="585" y="4769"/>
                    <a:pt x="1337" y="5253"/>
                    <a:pt x="1337" y="5253"/>
                  </a:cubicBezTo>
                  <a:cubicBezTo>
                    <a:pt x="1312" y="5250"/>
                    <a:pt x="1286" y="5248"/>
                    <a:pt x="1261" y="5248"/>
                  </a:cubicBezTo>
                  <a:cubicBezTo>
                    <a:pt x="1040" y="5248"/>
                    <a:pt x="843" y="5376"/>
                    <a:pt x="753" y="5571"/>
                  </a:cubicBezTo>
                  <a:cubicBezTo>
                    <a:pt x="552" y="6122"/>
                    <a:pt x="1421" y="6623"/>
                    <a:pt x="1421" y="6623"/>
                  </a:cubicBezTo>
                  <a:cubicBezTo>
                    <a:pt x="1421" y="6623"/>
                    <a:pt x="669" y="6941"/>
                    <a:pt x="1053" y="7492"/>
                  </a:cubicBezTo>
                  <a:cubicBezTo>
                    <a:pt x="1354" y="7910"/>
                    <a:pt x="2056" y="8060"/>
                    <a:pt x="3309" y="8445"/>
                  </a:cubicBezTo>
                  <a:lnTo>
                    <a:pt x="4712" y="8729"/>
                  </a:lnTo>
                  <a:lnTo>
                    <a:pt x="6601" y="5086"/>
                  </a:lnTo>
                  <a:lnTo>
                    <a:pt x="5598" y="3633"/>
                  </a:lnTo>
                  <a:cubicBezTo>
                    <a:pt x="5398" y="3399"/>
                    <a:pt x="5164" y="3131"/>
                    <a:pt x="4896" y="2780"/>
                  </a:cubicBezTo>
                  <a:cubicBezTo>
                    <a:pt x="4679" y="2496"/>
                    <a:pt x="4512" y="2162"/>
                    <a:pt x="4395" y="1811"/>
                  </a:cubicBezTo>
                  <a:cubicBezTo>
                    <a:pt x="4245" y="1377"/>
                    <a:pt x="4144" y="926"/>
                    <a:pt x="4128" y="475"/>
                  </a:cubicBezTo>
                  <a:cubicBezTo>
                    <a:pt x="4128" y="191"/>
                    <a:pt x="3897" y="0"/>
                    <a:pt x="3676"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044;p43">
              <a:extLst>
                <a:ext uri="{FF2B5EF4-FFF2-40B4-BE49-F238E27FC236}">
                  <a16:creationId xmlns:a16="http://schemas.microsoft.com/office/drawing/2014/main" id="{81A977BC-38E2-4550-9CB8-B5FED93B5604}"/>
                </a:ext>
              </a:extLst>
            </p:cNvPr>
            <p:cNvSpPr/>
            <p:nvPr/>
          </p:nvSpPr>
          <p:spPr>
            <a:xfrm>
              <a:off x="1037493" y="4486557"/>
              <a:ext cx="316430" cy="191755"/>
            </a:xfrm>
            <a:custGeom>
              <a:avLst/>
              <a:gdLst/>
              <a:ahLst/>
              <a:cxnLst/>
              <a:rect l="l" t="t" r="r" b="b"/>
              <a:pathLst>
                <a:path w="9873" h="5983" extrusionOk="0">
                  <a:moveTo>
                    <a:pt x="5094" y="1"/>
                  </a:moveTo>
                  <a:lnTo>
                    <a:pt x="3891" y="2540"/>
                  </a:lnTo>
                  <a:lnTo>
                    <a:pt x="3891" y="2557"/>
                  </a:lnTo>
                  <a:cubicBezTo>
                    <a:pt x="3891" y="2557"/>
                    <a:pt x="1535" y="2041"/>
                    <a:pt x="551" y="2041"/>
                  </a:cubicBezTo>
                  <a:cubicBezTo>
                    <a:pt x="176" y="2041"/>
                    <a:pt x="1" y="2116"/>
                    <a:pt x="231" y="2323"/>
                  </a:cubicBezTo>
                  <a:cubicBezTo>
                    <a:pt x="1000" y="3008"/>
                    <a:pt x="6497" y="5314"/>
                    <a:pt x="7851" y="5865"/>
                  </a:cubicBezTo>
                  <a:lnTo>
                    <a:pt x="8151" y="5982"/>
                  </a:lnTo>
                  <a:lnTo>
                    <a:pt x="9872" y="2240"/>
                  </a:lnTo>
                  <a:lnTo>
                    <a:pt x="50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045;p43">
              <a:extLst>
                <a:ext uri="{FF2B5EF4-FFF2-40B4-BE49-F238E27FC236}">
                  <a16:creationId xmlns:a16="http://schemas.microsoft.com/office/drawing/2014/main" id="{4F414F34-0407-4D5E-991E-3E819AAE5325}"/>
                </a:ext>
              </a:extLst>
            </p:cNvPr>
            <p:cNvSpPr/>
            <p:nvPr/>
          </p:nvSpPr>
          <p:spPr>
            <a:xfrm>
              <a:off x="1040313" y="4552099"/>
              <a:ext cx="259509" cy="126213"/>
            </a:xfrm>
            <a:custGeom>
              <a:avLst/>
              <a:gdLst/>
              <a:ahLst/>
              <a:cxnLst/>
              <a:rect l="l" t="t" r="r" b="b"/>
              <a:pathLst>
                <a:path w="8097" h="3938" extrusionOk="0">
                  <a:moveTo>
                    <a:pt x="511" y="1"/>
                  </a:moveTo>
                  <a:cubicBezTo>
                    <a:pt x="226" y="1"/>
                    <a:pt x="1" y="38"/>
                    <a:pt x="26" y="161"/>
                  </a:cubicBezTo>
                  <a:cubicBezTo>
                    <a:pt x="93" y="479"/>
                    <a:pt x="5557" y="3018"/>
                    <a:pt x="8063" y="3937"/>
                  </a:cubicBezTo>
                  <a:lnTo>
                    <a:pt x="8097" y="3820"/>
                  </a:lnTo>
                  <a:lnTo>
                    <a:pt x="1697" y="913"/>
                  </a:lnTo>
                  <a:cubicBezTo>
                    <a:pt x="1697" y="913"/>
                    <a:pt x="1848" y="245"/>
                    <a:pt x="1564" y="94"/>
                  </a:cubicBezTo>
                  <a:cubicBezTo>
                    <a:pt x="1564" y="94"/>
                    <a:pt x="962" y="1"/>
                    <a:pt x="5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046;p43">
              <a:extLst>
                <a:ext uri="{FF2B5EF4-FFF2-40B4-BE49-F238E27FC236}">
                  <a16:creationId xmlns:a16="http://schemas.microsoft.com/office/drawing/2014/main" id="{ADB92C27-999B-45AB-81EC-EEDBF0B14409}"/>
                </a:ext>
              </a:extLst>
            </p:cNvPr>
            <p:cNvSpPr/>
            <p:nvPr/>
          </p:nvSpPr>
          <p:spPr>
            <a:xfrm>
              <a:off x="1090407" y="4552964"/>
              <a:ext cx="8589" cy="30576"/>
            </a:xfrm>
            <a:custGeom>
              <a:avLst/>
              <a:gdLst/>
              <a:ahLst/>
              <a:cxnLst/>
              <a:rect l="l" t="t" r="r" b="b"/>
              <a:pathLst>
                <a:path w="268" h="954" extrusionOk="0">
                  <a:moveTo>
                    <a:pt x="1" y="1"/>
                  </a:moveTo>
                  <a:lnTo>
                    <a:pt x="1" y="1"/>
                  </a:lnTo>
                  <a:cubicBezTo>
                    <a:pt x="67" y="151"/>
                    <a:pt x="118" y="301"/>
                    <a:pt x="134" y="468"/>
                  </a:cubicBezTo>
                  <a:cubicBezTo>
                    <a:pt x="151" y="636"/>
                    <a:pt x="134" y="803"/>
                    <a:pt x="101" y="953"/>
                  </a:cubicBezTo>
                  <a:cubicBezTo>
                    <a:pt x="268" y="652"/>
                    <a:pt x="235" y="26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047;p43">
              <a:extLst>
                <a:ext uri="{FF2B5EF4-FFF2-40B4-BE49-F238E27FC236}">
                  <a16:creationId xmlns:a16="http://schemas.microsoft.com/office/drawing/2014/main" id="{0C2ED6B5-B4D3-4192-890A-8D5E4A487226}"/>
                </a:ext>
              </a:extLst>
            </p:cNvPr>
            <p:cNvSpPr/>
            <p:nvPr/>
          </p:nvSpPr>
          <p:spPr>
            <a:xfrm>
              <a:off x="1147168" y="4565271"/>
              <a:ext cx="3269" cy="16634"/>
            </a:xfrm>
            <a:custGeom>
              <a:avLst/>
              <a:gdLst/>
              <a:ahLst/>
              <a:cxnLst/>
              <a:rect l="l" t="t" r="r" b="b"/>
              <a:pathLst>
                <a:path w="102" h="519" extrusionOk="0">
                  <a:moveTo>
                    <a:pt x="17" y="1"/>
                  </a:moveTo>
                  <a:cubicBezTo>
                    <a:pt x="1" y="84"/>
                    <a:pt x="1" y="168"/>
                    <a:pt x="17" y="268"/>
                  </a:cubicBezTo>
                  <a:cubicBezTo>
                    <a:pt x="34" y="402"/>
                    <a:pt x="68" y="519"/>
                    <a:pt x="84" y="519"/>
                  </a:cubicBezTo>
                  <a:cubicBezTo>
                    <a:pt x="101" y="435"/>
                    <a:pt x="101" y="335"/>
                    <a:pt x="84" y="252"/>
                  </a:cubicBezTo>
                  <a:cubicBezTo>
                    <a:pt x="84" y="168"/>
                    <a:pt x="51"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048;p43">
              <a:extLst>
                <a:ext uri="{FF2B5EF4-FFF2-40B4-BE49-F238E27FC236}">
                  <a16:creationId xmlns:a16="http://schemas.microsoft.com/office/drawing/2014/main" id="{9960F521-1836-454D-9FE5-E31C26B2B1F2}"/>
                </a:ext>
              </a:extLst>
            </p:cNvPr>
            <p:cNvSpPr/>
            <p:nvPr/>
          </p:nvSpPr>
          <p:spPr>
            <a:xfrm>
              <a:off x="1158962" y="4567899"/>
              <a:ext cx="6987" cy="13012"/>
            </a:xfrm>
            <a:custGeom>
              <a:avLst/>
              <a:gdLst/>
              <a:ahLst/>
              <a:cxnLst/>
              <a:rect l="l" t="t" r="r" b="b"/>
              <a:pathLst>
                <a:path w="218" h="406" extrusionOk="0">
                  <a:moveTo>
                    <a:pt x="21" y="1"/>
                  </a:moveTo>
                  <a:cubicBezTo>
                    <a:pt x="20" y="1"/>
                    <a:pt x="18" y="1"/>
                    <a:pt x="17" y="2"/>
                  </a:cubicBezTo>
                  <a:cubicBezTo>
                    <a:pt x="0" y="2"/>
                    <a:pt x="34" y="103"/>
                    <a:pt x="84" y="220"/>
                  </a:cubicBezTo>
                  <a:cubicBezTo>
                    <a:pt x="130" y="327"/>
                    <a:pt x="176" y="406"/>
                    <a:pt x="196" y="406"/>
                  </a:cubicBezTo>
                  <a:cubicBezTo>
                    <a:pt x="198" y="406"/>
                    <a:pt x="199" y="405"/>
                    <a:pt x="201" y="403"/>
                  </a:cubicBezTo>
                  <a:cubicBezTo>
                    <a:pt x="218" y="403"/>
                    <a:pt x="184" y="303"/>
                    <a:pt x="134" y="186"/>
                  </a:cubicBezTo>
                  <a:cubicBezTo>
                    <a:pt x="88" y="93"/>
                    <a:pt x="41"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049;p43">
              <a:extLst>
                <a:ext uri="{FF2B5EF4-FFF2-40B4-BE49-F238E27FC236}">
                  <a16:creationId xmlns:a16="http://schemas.microsoft.com/office/drawing/2014/main" id="{FD457322-F21D-447C-AC04-F52B2D5F9884}"/>
                </a:ext>
              </a:extLst>
            </p:cNvPr>
            <p:cNvSpPr/>
            <p:nvPr/>
          </p:nvSpPr>
          <p:spPr>
            <a:xfrm>
              <a:off x="1163770" y="4562611"/>
              <a:ext cx="16089" cy="7532"/>
            </a:xfrm>
            <a:custGeom>
              <a:avLst/>
              <a:gdLst/>
              <a:ahLst/>
              <a:cxnLst/>
              <a:rect l="l" t="t" r="r" b="b"/>
              <a:pathLst>
                <a:path w="502" h="235" extrusionOk="0">
                  <a:moveTo>
                    <a:pt x="1" y="0"/>
                  </a:moveTo>
                  <a:cubicBezTo>
                    <a:pt x="1" y="17"/>
                    <a:pt x="101" y="84"/>
                    <a:pt x="235" y="151"/>
                  </a:cubicBezTo>
                  <a:cubicBezTo>
                    <a:pt x="318" y="201"/>
                    <a:pt x="402" y="234"/>
                    <a:pt x="502" y="234"/>
                  </a:cubicBezTo>
                  <a:cubicBezTo>
                    <a:pt x="502" y="218"/>
                    <a:pt x="402" y="151"/>
                    <a:pt x="268" y="84"/>
                  </a:cubicBezTo>
                  <a:cubicBezTo>
                    <a:pt x="185" y="51"/>
                    <a:pt x="101" y="17"/>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050;p43">
              <a:extLst>
                <a:ext uri="{FF2B5EF4-FFF2-40B4-BE49-F238E27FC236}">
                  <a16:creationId xmlns:a16="http://schemas.microsoft.com/office/drawing/2014/main" id="{3328E92F-C3CC-40BC-BCBD-2E98823EDFB8}"/>
                </a:ext>
              </a:extLst>
            </p:cNvPr>
            <p:cNvSpPr/>
            <p:nvPr/>
          </p:nvSpPr>
          <p:spPr>
            <a:xfrm>
              <a:off x="1168609" y="4554054"/>
              <a:ext cx="18749" cy="7051"/>
            </a:xfrm>
            <a:custGeom>
              <a:avLst/>
              <a:gdLst/>
              <a:ahLst/>
              <a:cxnLst/>
              <a:rect l="l" t="t" r="r" b="b"/>
              <a:pathLst>
                <a:path w="585" h="220" extrusionOk="0">
                  <a:moveTo>
                    <a:pt x="0" y="0"/>
                  </a:moveTo>
                  <a:cubicBezTo>
                    <a:pt x="138" y="138"/>
                    <a:pt x="331" y="219"/>
                    <a:pt x="530" y="219"/>
                  </a:cubicBezTo>
                  <a:cubicBezTo>
                    <a:pt x="548" y="219"/>
                    <a:pt x="567" y="219"/>
                    <a:pt x="585" y="217"/>
                  </a:cubicBezTo>
                  <a:cubicBezTo>
                    <a:pt x="485" y="184"/>
                    <a:pt x="384" y="134"/>
                    <a:pt x="284" y="117"/>
                  </a:cubicBezTo>
                  <a:cubicBezTo>
                    <a:pt x="201" y="67"/>
                    <a:pt x="100" y="33"/>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2051;p43">
              <a:extLst>
                <a:ext uri="{FF2B5EF4-FFF2-40B4-BE49-F238E27FC236}">
                  <a16:creationId xmlns:a16="http://schemas.microsoft.com/office/drawing/2014/main" id="{025C9C9A-A298-467D-8CA9-A02EEFB79B5E}"/>
                </a:ext>
              </a:extLst>
            </p:cNvPr>
            <p:cNvSpPr/>
            <p:nvPr/>
          </p:nvSpPr>
          <p:spPr>
            <a:xfrm>
              <a:off x="1125214" y="4541202"/>
              <a:ext cx="25736" cy="26794"/>
            </a:xfrm>
            <a:custGeom>
              <a:avLst/>
              <a:gdLst/>
              <a:ahLst/>
              <a:cxnLst/>
              <a:rect l="l" t="t" r="r" b="b"/>
              <a:pathLst>
                <a:path w="803" h="836" extrusionOk="0">
                  <a:moveTo>
                    <a:pt x="134" y="67"/>
                  </a:moveTo>
                  <a:cubicBezTo>
                    <a:pt x="268" y="67"/>
                    <a:pt x="418" y="117"/>
                    <a:pt x="519" y="217"/>
                  </a:cubicBezTo>
                  <a:cubicBezTo>
                    <a:pt x="602" y="284"/>
                    <a:pt x="669" y="401"/>
                    <a:pt x="702" y="501"/>
                  </a:cubicBezTo>
                  <a:cubicBezTo>
                    <a:pt x="713" y="577"/>
                    <a:pt x="717" y="646"/>
                    <a:pt x="718" y="718"/>
                  </a:cubicBezTo>
                  <a:lnTo>
                    <a:pt x="718" y="718"/>
                  </a:lnTo>
                  <a:cubicBezTo>
                    <a:pt x="669" y="686"/>
                    <a:pt x="600" y="641"/>
                    <a:pt x="519" y="585"/>
                  </a:cubicBezTo>
                  <a:cubicBezTo>
                    <a:pt x="418" y="518"/>
                    <a:pt x="318" y="451"/>
                    <a:pt x="235" y="368"/>
                  </a:cubicBezTo>
                  <a:cubicBezTo>
                    <a:pt x="185" y="318"/>
                    <a:pt x="134" y="267"/>
                    <a:pt x="101" y="201"/>
                  </a:cubicBezTo>
                  <a:cubicBezTo>
                    <a:pt x="68" y="150"/>
                    <a:pt x="68" y="84"/>
                    <a:pt x="134" y="67"/>
                  </a:cubicBezTo>
                  <a:close/>
                  <a:moveTo>
                    <a:pt x="118" y="0"/>
                  </a:moveTo>
                  <a:cubicBezTo>
                    <a:pt x="68" y="17"/>
                    <a:pt x="34" y="50"/>
                    <a:pt x="17" y="100"/>
                  </a:cubicBezTo>
                  <a:cubicBezTo>
                    <a:pt x="1" y="150"/>
                    <a:pt x="17" y="201"/>
                    <a:pt x="51" y="234"/>
                  </a:cubicBezTo>
                  <a:cubicBezTo>
                    <a:pt x="84" y="301"/>
                    <a:pt x="134" y="351"/>
                    <a:pt x="201" y="401"/>
                  </a:cubicBezTo>
                  <a:cubicBezTo>
                    <a:pt x="285" y="485"/>
                    <a:pt x="385" y="568"/>
                    <a:pt x="485" y="635"/>
                  </a:cubicBezTo>
                  <a:cubicBezTo>
                    <a:pt x="561" y="673"/>
                    <a:pt x="636" y="710"/>
                    <a:pt x="719" y="741"/>
                  </a:cubicBezTo>
                  <a:lnTo>
                    <a:pt x="719" y="741"/>
                  </a:lnTo>
                  <a:cubicBezTo>
                    <a:pt x="719" y="772"/>
                    <a:pt x="719" y="803"/>
                    <a:pt x="719" y="835"/>
                  </a:cubicBezTo>
                  <a:cubicBezTo>
                    <a:pt x="736" y="802"/>
                    <a:pt x="736" y="786"/>
                    <a:pt x="752" y="753"/>
                  </a:cubicBezTo>
                  <a:lnTo>
                    <a:pt x="752" y="753"/>
                  </a:lnTo>
                  <a:cubicBezTo>
                    <a:pt x="769" y="758"/>
                    <a:pt x="786" y="764"/>
                    <a:pt x="803" y="769"/>
                  </a:cubicBezTo>
                  <a:cubicBezTo>
                    <a:pt x="803" y="769"/>
                    <a:pt x="785" y="758"/>
                    <a:pt x="753" y="739"/>
                  </a:cubicBezTo>
                  <a:lnTo>
                    <a:pt x="753" y="739"/>
                  </a:lnTo>
                  <a:cubicBezTo>
                    <a:pt x="753" y="660"/>
                    <a:pt x="752" y="580"/>
                    <a:pt x="736" y="501"/>
                  </a:cubicBezTo>
                  <a:cubicBezTo>
                    <a:pt x="669" y="201"/>
                    <a:pt x="418" y="0"/>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2052;p43">
              <a:extLst>
                <a:ext uri="{FF2B5EF4-FFF2-40B4-BE49-F238E27FC236}">
                  <a16:creationId xmlns:a16="http://schemas.microsoft.com/office/drawing/2014/main" id="{2285FF1F-9591-4E53-BD19-6B56FAC0E899}"/>
                </a:ext>
              </a:extLst>
            </p:cNvPr>
            <p:cNvSpPr/>
            <p:nvPr/>
          </p:nvSpPr>
          <p:spPr>
            <a:xfrm>
              <a:off x="1147713" y="4549887"/>
              <a:ext cx="21441" cy="15640"/>
            </a:xfrm>
            <a:custGeom>
              <a:avLst/>
              <a:gdLst/>
              <a:ahLst/>
              <a:cxnLst/>
              <a:rect l="l" t="t" r="r" b="b"/>
              <a:pathLst>
                <a:path w="669" h="488" extrusionOk="0">
                  <a:moveTo>
                    <a:pt x="456" y="1"/>
                  </a:moveTo>
                  <a:cubicBezTo>
                    <a:pt x="387" y="1"/>
                    <a:pt x="318" y="23"/>
                    <a:pt x="268" y="63"/>
                  </a:cubicBezTo>
                  <a:cubicBezTo>
                    <a:pt x="184" y="113"/>
                    <a:pt x="117" y="180"/>
                    <a:pt x="67" y="247"/>
                  </a:cubicBezTo>
                  <a:cubicBezTo>
                    <a:pt x="34" y="314"/>
                    <a:pt x="0" y="397"/>
                    <a:pt x="17" y="481"/>
                  </a:cubicBezTo>
                  <a:cubicBezTo>
                    <a:pt x="34" y="414"/>
                    <a:pt x="67" y="331"/>
                    <a:pt x="117" y="280"/>
                  </a:cubicBezTo>
                  <a:cubicBezTo>
                    <a:pt x="168" y="214"/>
                    <a:pt x="218" y="147"/>
                    <a:pt x="285" y="113"/>
                  </a:cubicBezTo>
                  <a:cubicBezTo>
                    <a:pt x="338" y="81"/>
                    <a:pt x="399" y="63"/>
                    <a:pt x="458" y="63"/>
                  </a:cubicBezTo>
                  <a:cubicBezTo>
                    <a:pt x="491" y="63"/>
                    <a:pt x="522" y="68"/>
                    <a:pt x="552" y="80"/>
                  </a:cubicBezTo>
                  <a:cubicBezTo>
                    <a:pt x="619" y="130"/>
                    <a:pt x="535" y="230"/>
                    <a:pt x="468" y="280"/>
                  </a:cubicBezTo>
                  <a:cubicBezTo>
                    <a:pt x="401" y="331"/>
                    <a:pt x="335" y="364"/>
                    <a:pt x="251" y="397"/>
                  </a:cubicBezTo>
                  <a:cubicBezTo>
                    <a:pt x="117" y="464"/>
                    <a:pt x="34" y="481"/>
                    <a:pt x="34" y="481"/>
                  </a:cubicBezTo>
                  <a:cubicBezTo>
                    <a:pt x="56" y="485"/>
                    <a:pt x="79" y="487"/>
                    <a:pt x="101" y="487"/>
                  </a:cubicBezTo>
                  <a:cubicBezTo>
                    <a:pt x="161" y="487"/>
                    <a:pt x="219" y="472"/>
                    <a:pt x="268" y="448"/>
                  </a:cubicBezTo>
                  <a:cubicBezTo>
                    <a:pt x="351" y="414"/>
                    <a:pt x="435" y="381"/>
                    <a:pt x="502" y="331"/>
                  </a:cubicBezTo>
                  <a:cubicBezTo>
                    <a:pt x="552" y="297"/>
                    <a:pt x="585" y="264"/>
                    <a:pt x="619" y="214"/>
                  </a:cubicBezTo>
                  <a:cubicBezTo>
                    <a:pt x="669" y="147"/>
                    <a:pt x="652" y="63"/>
                    <a:pt x="585" y="30"/>
                  </a:cubicBezTo>
                  <a:cubicBezTo>
                    <a:pt x="546" y="10"/>
                    <a:pt x="501" y="1"/>
                    <a:pt x="4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2053;p43">
              <a:extLst>
                <a:ext uri="{FF2B5EF4-FFF2-40B4-BE49-F238E27FC236}">
                  <a16:creationId xmlns:a16="http://schemas.microsoft.com/office/drawing/2014/main" id="{F11E8AB1-F8C5-41AD-AF49-600D42E4C64B}"/>
                </a:ext>
              </a:extLst>
            </p:cNvPr>
            <p:cNvSpPr/>
            <p:nvPr/>
          </p:nvSpPr>
          <p:spPr>
            <a:xfrm>
              <a:off x="1304085" y="4561009"/>
              <a:ext cx="28396" cy="63203"/>
            </a:xfrm>
            <a:custGeom>
              <a:avLst/>
              <a:gdLst/>
              <a:ahLst/>
              <a:cxnLst/>
              <a:rect l="l" t="t" r="r" b="b"/>
              <a:pathLst>
                <a:path w="886" h="1972" extrusionOk="0">
                  <a:moveTo>
                    <a:pt x="886" y="0"/>
                  </a:moveTo>
                  <a:lnTo>
                    <a:pt x="886" y="0"/>
                  </a:lnTo>
                  <a:cubicBezTo>
                    <a:pt x="552" y="635"/>
                    <a:pt x="268" y="1304"/>
                    <a:pt x="0" y="1972"/>
                  </a:cubicBezTo>
                  <a:cubicBezTo>
                    <a:pt x="335" y="1337"/>
                    <a:pt x="635" y="669"/>
                    <a:pt x="8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2054;p43">
              <a:extLst>
                <a:ext uri="{FF2B5EF4-FFF2-40B4-BE49-F238E27FC236}">
                  <a16:creationId xmlns:a16="http://schemas.microsoft.com/office/drawing/2014/main" id="{89F29A0B-6255-498E-967A-E6629D9D1D85}"/>
                </a:ext>
              </a:extLst>
            </p:cNvPr>
            <p:cNvSpPr/>
            <p:nvPr/>
          </p:nvSpPr>
          <p:spPr>
            <a:xfrm>
              <a:off x="1186269" y="4606488"/>
              <a:ext cx="45030" cy="20416"/>
            </a:xfrm>
            <a:custGeom>
              <a:avLst/>
              <a:gdLst/>
              <a:ahLst/>
              <a:cxnLst/>
              <a:rect l="l" t="t" r="r" b="b"/>
              <a:pathLst>
                <a:path w="1405" h="637" extrusionOk="0">
                  <a:moveTo>
                    <a:pt x="5" y="0"/>
                  </a:moveTo>
                  <a:cubicBezTo>
                    <a:pt x="3" y="0"/>
                    <a:pt x="1" y="1"/>
                    <a:pt x="0" y="1"/>
                  </a:cubicBezTo>
                  <a:cubicBezTo>
                    <a:pt x="435" y="302"/>
                    <a:pt x="903" y="519"/>
                    <a:pt x="1404" y="636"/>
                  </a:cubicBezTo>
                  <a:cubicBezTo>
                    <a:pt x="1404" y="620"/>
                    <a:pt x="1087" y="503"/>
                    <a:pt x="702" y="336"/>
                  </a:cubicBezTo>
                  <a:cubicBezTo>
                    <a:pt x="336" y="160"/>
                    <a:pt x="45" y="0"/>
                    <a:pt x="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2055;p43">
              <a:extLst>
                <a:ext uri="{FF2B5EF4-FFF2-40B4-BE49-F238E27FC236}">
                  <a16:creationId xmlns:a16="http://schemas.microsoft.com/office/drawing/2014/main" id="{54154EE9-63EC-42A9-AF2A-C876FFF566F3}"/>
                </a:ext>
              </a:extLst>
            </p:cNvPr>
            <p:cNvSpPr/>
            <p:nvPr/>
          </p:nvSpPr>
          <p:spPr>
            <a:xfrm>
              <a:off x="2346799" y="4458705"/>
              <a:ext cx="281079" cy="240183"/>
            </a:xfrm>
            <a:custGeom>
              <a:avLst/>
              <a:gdLst/>
              <a:ahLst/>
              <a:cxnLst/>
              <a:rect l="l" t="t" r="r" b="b"/>
              <a:pathLst>
                <a:path w="8770" h="7494" extrusionOk="0">
                  <a:moveTo>
                    <a:pt x="6982" y="1"/>
                  </a:moveTo>
                  <a:lnTo>
                    <a:pt x="2220" y="2257"/>
                  </a:lnTo>
                  <a:lnTo>
                    <a:pt x="3407" y="4813"/>
                  </a:lnTo>
                  <a:cubicBezTo>
                    <a:pt x="3407" y="4813"/>
                    <a:pt x="1" y="7493"/>
                    <a:pt x="832" y="7493"/>
                  </a:cubicBezTo>
                  <a:cubicBezTo>
                    <a:pt x="857" y="7493"/>
                    <a:pt x="885" y="7491"/>
                    <a:pt x="917" y="7486"/>
                  </a:cubicBezTo>
                  <a:cubicBezTo>
                    <a:pt x="1919" y="7336"/>
                    <a:pt x="7199" y="4562"/>
                    <a:pt x="8486" y="3877"/>
                  </a:cubicBezTo>
                  <a:lnTo>
                    <a:pt x="8770" y="3710"/>
                  </a:lnTo>
                  <a:lnTo>
                    <a:pt x="698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2056;p43">
              <a:extLst>
                <a:ext uri="{FF2B5EF4-FFF2-40B4-BE49-F238E27FC236}">
                  <a16:creationId xmlns:a16="http://schemas.microsoft.com/office/drawing/2014/main" id="{291363FC-E7D8-42B2-87BA-E09C34EB9EC6}"/>
                </a:ext>
              </a:extLst>
            </p:cNvPr>
            <p:cNvSpPr/>
            <p:nvPr/>
          </p:nvSpPr>
          <p:spPr>
            <a:xfrm>
              <a:off x="2567880" y="4532612"/>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57;p43">
              <a:extLst>
                <a:ext uri="{FF2B5EF4-FFF2-40B4-BE49-F238E27FC236}">
                  <a16:creationId xmlns:a16="http://schemas.microsoft.com/office/drawing/2014/main" id="{2E05857E-1DD3-4F7E-A9B3-016577B59831}"/>
                </a:ext>
              </a:extLst>
            </p:cNvPr>
            <p:cNvSpPr/>
            <p:nvPr/>
          </p:nvSpPr>
          <p:spPr>
            <a:xfrm>
              <a:off x="2361190" y="4574374"/>
              <a:ext cx="266688" cy="125027"/>
            </a:xfrm>
            <a:custGeom>
              <a:avLst/>
              <a:gdLst/>
              <a:ahLst/>
              <a:cxnLst/>
              <a:rect l="l" t="t" r="r" b="b"/>
              <a:pathLst>
                <a:path w="8321" h="3901" extrusionOk="0">
                  <a:moveTo>
                    <a:pt x="8254" y="1"/>
                  </a:moveTo>
                  <a:lnTo>
                    <a:pt x="1938" y="3075"/>
                  </a:lnTo>
                  <a:cubicBezTo>
                    <a:pt x="1938" y="3075"/>
                    <a:pt x="1585" y="2641"/>
                    <a:pt x="1308" y="2641"/>
                  </a:cubicBezTo>
                  <a:cubicBezTo>
                    <a:pt x="1277" y="2641"/>
                    <a:pt x="1248" y="2646"/>
                    <a:pt x="1220" y="2658"/>
                  </a:cubicBezTo>
                  <a:cubicBezTo>
                    <a:pt x="1220" y="2658"/>
                    <a:pt x="0" y="3744"/>
                    <a:pt x="284" y="3894"/>
                  </a:cubicBezTo>
                  <a:cubicBezTo>
                    <a:pt x="292" y="3898"/>
                    <a:pt x="304" y="3900"/>
                    <a:pt x="320" y="3900"/>
                  </a:cubicBezTo>
                  <a:cubicBezTo>
                    <a:pt x="871" y="3900"/>
                    <a:pt x="6080" y="1417"/>
                    <a:pt x="8321" y="101"/>
                  </a:cubicBezTo>
                  <a:lnTo>
                    <a:pt x="825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58;p43">
              <a:extLst>
                <a:ext uri="{FF2B5EF4-FFF2-40B4-BE49-F238E27FC236}">
                  <a16:creationId xmlns:a16="http://schemas.microsoft.com/office/drawing/2014/main" id="{B966F462-E124-4527-A0E2-918A0AF400EC}"/>
                </a:ext>
              </a:extLst>
            </p:cNvPr>
            <p:cNvSpPr/>
            <p:nvPr/>
          </p:nvSpPr>
          <p:spPr>
            <a:xfrm>
              <a:off x="2369202" y="4573316"/>
              <a:ext cx="259220" cy="123200"/>
            </a:xfrm>
            <a:custGeom>
              <a:avLst/>
              <a:gdLst/>
              <a:ahLst/>
              <a:cxnLst/>
              <a:rect l="l" t="t" r="r" b="b"/>
              <a:pathLst>
                <a:path w="8088" h="3844" extrusionOk="0">
                  <a:moveTo>
                    <a:pt x="8088" y="1"/>
                  </a:moveTo>
                  <a:cubicBezTo>
                    <a:pt x="8054" y="1"/>
                    <a:pt x="8021" y="17"/>
                    <a:pt x="8004" y="34"/>
                  </a:cubicBezTo>
                  <a:cubicBezTo>
                    <a:pt x="8038" y="34"/>
                    <a:pt x="8054" y="17"/>
                    <a:pt x="8088" y="1"/>
                  </a:cubicBezTo>
                  <a:close/>
                  <a:moveTo>
                    <a:pt x="8004" y="34"/>
                  </a:moveTo>
                  <a:lnTo>
                    <a:pt x="8004" y="34"/>
                  </a:lnTo>
                  <a:cubicBezTo>
                    <a:pt x="7937" y="67"/>
                    <a:pt x="7854" y="101"/>
                    <a:pt x="7770" y="151"/>
                  </a:cubicBezTo>
                  <a:lnTo>
                    <a:pt x="6918" y="585"/>
                  </a:lnTo>
                  <a:cubicBezTo>
                    <a:pt x="6183" y="936"/>
                    <a:pt x="5180" y="1437"/>
                    <a:pt x="4061" y="1972"/>
                  </a:cubicBezTo>
                  <a:cubicBezTo>
                    <a:pt x="2941" y="2507"/>
                    <a:pt x="1922" y="2975"/>
                    <a:pt x="1187" y="3309"/>
                  </a:cubicBezTo>
                  <a:cubicBezTo>
                    <a:pt x="853" y="3459"/>
                    <a:pt x="552" y="3593"/>
                    <a:pt x="318" y="3693"/>
                  </a:cubicBezTo>
                  <a:cubicBezTo>
                    <a:pt x="235" y="3743"/>
                    <a:pt x="151" y="3777"/>
                    <a:pt x="84" y="3810"/>
                  </a:cubicBezTo>
                  <a:lnTo>
                    <a:pt x="318" y="3727"/>
                  </a:lnTo>
                  <a:lnTo>
                    <a:pt x="1204" y="3342"/>
                  </a:lnTo>
                  <a:cubicBezTo>
                    <a:pt x="1956" y="3025"/>
                    <a:pt x="2975" y="2557"/>
                    <a:pt x="4094" y="2022"/>
                  </a:cubicBezTo>
                  <a:cubicBezTo>
                    <a:pt x="5214" y="1488"/>
                    <a:pt x="6216" y="986"/>
                    <a:pt x="6935" y="619"/>
                  </a:cubicBezTo>
                  <a:cubicBezTo>
                    <a:pt x="7269" y="435"/>
                    <a:pt x="7553" y="285"/>
                    <a:pt x="7770" y="168"/>
                  </a:cubicBezTo>
                  <a:lnTo>
                    <a:pt x="8004" y="34"/>
                  </a:lnTo>
                  <a:close/>
                  <a:moveTo>
                    <a:pt x="84" y="3810"/>
                  </a:moveTo>
                  <a:cubicBezTo>
                    <a:pt x="51" y="3810"/>
                    <a:pt x="17" y="3827"/>
                    <a:pt x="1" y="3844"/>
                  </a:cubicBezTo>
                  <a:cubicBezTo>
                    <a:pt x="34" y="3844"/>
                    <a:pt x="51" y="3827"/>
                    <a:pt x="84" y="381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59;p43">
              <a:extLst>
                <a:ext uri="{FF2B5EF4-FFF2-40B4-BE49-F238E27FC236}">
                  <a16:creationId xmlns:a16="http://schemas.microsoft.com/office/drawing/2014/main" id="{1F8AF0B5-0567-4D12-B2C6-779AD221A958}"/>
                </a:ext>
              </a:extLst>
            </p:cNvPr>
            <p:cNvSpPr/>
            <p:nvPr/>
          </p:nvSpPr>
          <p:spPr>
            <a:xfrm>
              <a:off x="2444167" y="4621936"/>
              <a:ext cx="15031" cy="9262"/>
            </a:xfrm>
            <a:custGeom>
              <a:avLst/>
              <a:gdLst/>
              <a:ahLst/>
              <a:cxnLst/>
              <a:rect l="l" t="t" r="r" b="b"/>
              <a:pathLst>
                <a:path w="469" h="289" extrusionOk="0">
                  <a:moveTo>
                    <a:pt x="23" y="1"/>
                  </a:moveTo>
                  <a:cubicBezTo>
                    <a:pt x="20" y="1"/>
                    <a:pt x="18" y="2"/>
                    <a:pt x="18" y="4"/>
                  </a:cubicBezTo>
                  <a:cubicBezTo>
                    <a:pt x="1" y="21"/>
                    <a:pt x="101" y="88"/>
                    <a:pt x="218" y="171"/>
                  </a:cubicBezTo>
                  <a:cubicBezTo>
                    <a:pt x="335" y="238"/>
                    <a:pt x="452" y="288"/>
                    <a:pt x="452" y="288"/>
                  </a:cubicBezTo>
                  <a:cubicBezTo>
                    <a:pt x="469" y="271"/>
                    <a:pt x="369" y="188"/>
                    <a:pt x="252" y="121"/>
                  </a:cubicBezTo>
                  <a:cubicBezTo>
                    <a:pt x="150" y="48"/>
                    <a:pt x="48" y="1"/>
                    <a:pt x="2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60;p43">
              <a:extLst>
                <a:ext uri="{FF2B5EF4-FFF2-40B4-BE49-F238E27FC236}">
                  <a16:creationId xmlns:a16="http://schemas.microsoft.com/office/drawing/2014/main" id="{F97949BA-B5F0-42DA-974E-553BDDEFF318}"/>
                </a:ext>
              </a:extLst>
            </p:cNvPr>
            <p:cNvSpPr/>
            <p:nvPr/>
          </p:nvSpPr>
          <p:spPr>
            <a:xfrm>
              <a:off x="2454359" y="4614340"/>
              <a:ext cx="13942" cy="4199"/>
            </a:xfrm>
            <a:custGeom>
              <a:avLst/>
              <a:gdLst/>
              <a:ahLst/>
              <a:cxnLst/>
              <a:rect l="l" t="t" r="r" b="b"/>
              <a:pathLst>
                <a:path w="435" h="131" extrusionOk="0">
                  <a:moveTo>
                    <a:pt x="20" y="1"/>
                  </a:moveTo>
                  <a:cubicBezTo>
                    <a:pt x="8" y="1"/>
                    <a:pt x="0" y="3"/>
                    <a:pt x="0" y="7"/>
                  </a:cubicBezTo>
                  <a:cubicBezTo>
                    <a:pt x="0" y="24"/>
                    <a:pt x="84" y="57"/>
                    <a:pt x="201" y="91"/>
                  </a:cubicBezTo>
                  <a:cubicBezTo>
                    <a:pt x="287" y="115"/>
                    <a:pt x="363" y="131"/>
                    <a:pt x="398" y="131"/>
                  </a:cubicBezTo>
                  <a:cubicBezTo>
                    <a:pt x="411" y="131"/>
                    <a:pt x="418" y="129"/>
                    <a:pt x="418" y="124"/>
                  </a:cubicBezTo>
                  <a:cubicBezTo>
                    <a:pt x="435" y="107"/>
                    <a:pt x="335" y="74"/>
                    <a:pt x="218" y="41"/>
                  </a:cubicBezTo>
                  <a:cubicBezTo>
                    <a:pt x="132" y="16"/>
                    <a:pt x="55" y="1"/>
                    <a:pt x="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61;p43">
              <a:extLst>
                <a:ext uri="{FF2B5EF4-FFF2-40B4-BE49-F238E27FC236}">
                  <a16:creationId xmlns:a16="http://schemas.microsoft.com/office/drawing/2014/main" id="{2D91DE9E-EC74-425E-AD0C-CD6CDD86BCDD}"/>
                </a:ext>
              </a:extLst>
            </p:cNvPr>
            <p:cNvSpPr/>
            <p:nvPr/>
          </p:nvSpPr>
          <p:spPr>
            <a:xfrm>
              <a:off x="2452757" y="4600078"/>
              <a:ext cx="16634" cy="8077"/>
            </a:xfrm>
            <a:custGeom>
              <a:avLst/>
              <a:gdLst/>
              <a:ahLst/>
              <a:cxnLst/>
              <a:rect l="l" t="t" r="r" b="b"/>
              <a:pathLst>
                <a:path w="519" h="252" extrusionOk="0">
                  <a:moveTo>
                    <a:pt x="502" y="1"/>
                  </a:moveTo>
                  <a:cubicBezTo>
                    <a:pt x="418" y="18"/>
                    <a:pt x="318" y="51"/>
                    <a:pt x="234" y="101"/>
                  </a:cubicBezTo>
                  <a:cubicBezTo>
                    <a:pt x="101" y="168"/>
                    <a:pt x="0" y="235"/>
                    <a:pt x="0" y="252"/>
                  </a:cubicBezTo>
                  <a:cubicBezTo>
                    <a:pt x="101" y="235"/>
                    <a:pt x="184" y="201"/>
                    <a:pt x="268" y="151"/>
                  </a:cubicBezTo>
                  <a:cubicBezTo>
                    <a:pt x="401" y="85"/>
                    <a:pt x="518" y="18"/>
                    <a:pt x="5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62;p43">
              <a:extLst>
                <a:ext uri="{FF2B5EF4-FFF2-40B4-BE49-F238E27FC236}">
                  <a16:creationId xmlns:a16="http://schemas.microsoft.com/office/drawing/2014/main" id="{2DEA449F-34F2-4B25-B89D-B7319CFD6BEC}"/>
                </a:ext>
              </a:extLst>
            </p:cNvPr>
            <p:cNvSpPr/>
            <p:nvPr/>
          </p:nvSpPr>
          <p:spPr>
            <a:xfrm>
              <a:off x="2449552" y="4588860"/>
              <a:ext cx="17692" cy="10192"/>
            </a:xfrm>
            <a:custGeom>
              <a:avLst/>
              <a:gdLst/>
              <a:ahLst/>
              <a:cxnLst/>
              <a:rect l="l" t="t" r="r" b="b"/>
              <a:pathLst>
                <a:path w="552" h="318" extrusionOk="0">
                  <a:moveTo>
                    <a:pt x="535" y="0"/>
                  </a:moveTo>
                  <a:cubicBezTo>
                    <a:pt x="351" y="100"/>
                    <a:pt x="167" y="217"/>
                    <a:pt x="0" y="318"/>
                  </a:cubicBezTo>
                  <a:cubicBezTo>
                    <a:pt x="100" y="318"/>
                    <a:pt x="201" y="284"/>
                    <a:pt x="301" y="217"/>
                  </a:cubicBezTo>
                  <a:cubicBezTo>
                    <a:pt x="451" y="117"/>
                    <a:pt x="551" y="17"/>
                    <a:pt x="53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3;p43">
              <a:extLst>
                <a:ext uri="{FF2B5EF4-FFF2-40B4-BE49-F238E27FC236}">
                  <a16:creationId xmlns:a16="http://schemas.microsoft.com/office/drawing/2014/main" id="{2609F6B6-62AA-404A-A716-9D849AE4A047}"/>
                </a:ext>
              </a:extLst>
            </p:cNvPr>
            <p:cNvSpPr/>
            <p:nvPr/>
          </p:nvSpPr>
          <p:spPr>
            <a:xfrm>
              <a:off x="2413656" y="4613443"/>
              <a:ext cx="33781" cy="14519"/>
            </a:xfrm>
            <a:custGeom>
              <a:avLst/>
              <a:gdLst/>
              <a:ahLst/>
              <a:cxnLst/>
              <a:rect l="l" t="t" r="r" b="b"/>
              <a:pathLst>
                <a:path w="1054" h="453" extrusionOk="0">
                  <a:moveTo>
                    <a:pt x="522" y="62"/>
                  </a:moveTo>
                  <a:cubicBezTo>
                    <a:pt x="609" y="62"/>
                    <a:pt x="694" y="81"/>
                    <a:pt x="769" y="119"/>
                  </a:cubicBezTo>
                  <a:cubicBezTo>
                    <a:pt x="834" y="151"/>
                    <a:pt x="900" y="191"/>
                    <a:pt x="956" y="233"/>
                  </a:cubicBezTo>
                  <a:lnTo>
                    <a:pt x="956" y="233"/>
                  </a:lnTo>
                  <a:cubicBezTo>
                    <a:pt x="899" y="252"/>
                    <a:pt x="820" y="277"/>
                    <a:pt x="719" y="302"/>
                  </a:cubicBezTo>
                  <a:cubicBezTo>
                    <a:pt x="602" y="336"/>
                    <a:pt x="485" y="369"/>
                    <a:pt x="368" y="369"/>
                  </a:cubicBezTo>
                  <a:cubicBezTo>
                    <a:pt x="301" y="386"/>
                    <a:pt x="234" y="386"/>
                    <a:pt x="168" y="386"/>
                  </a:cubicBezTo>
                  <a:cubicBezTo>
                    <a:pt x="101" y="369"/>
                    <a:pt x="51" y="336"/>
                    <a:pt x="84" y="269"/>
                  </a:cubicBezTo>
                  <a:cubicBezTo>
                    <a:pt x="168" y="152"/>
                    <a:pt x="301" y="85"/>
                    <a:pt x="435" y="69"/>
                  </a:cubicBezTo>
                  <a:cubicBezTo>
                    <a:pt x="464" y="64"/>
                    <a:pt x="493" y="62"/>
                    <a:pt x="522" y="62"/>
                  </a:cubicBezTo>
                  <a:close/>
                  <a:moveTo>
                    <a:pt x="513" y="0"/>
                  </a:moveTo>
                  <a:cubicBezTo>
                    <a:pt x="324" y="0"/>
                    <a:pt x="138" y="82"/>
                    <a:pt x="17" y="236"/>
                  </a:cubicBezTo>
                  <a:cubicBezTo>
                    <a:pt x="1" y="286"/>
                    <a:pt x="1" y="353"/>
                    <a:pt x="34" y="386"/>
                  </a:cubicBezTo>
                  <a:cubicBezTo>
                    <a:pt x="67" y="419"/>
                    <a:pt x="101" y="436"/>
                    <a:pt x="151" y="453"/>
                  </a:cubicBezTo>
                  <a:cubicBezTo>
                    <a:pt x="234" y="453"/>
                    <a:pt x="301" y="453"/>
                    <a:pt x="385" y="436"/>
                  </a:cubicBezTo>
                  <a:cubicBezTo>
                    <a:pt x="502" y="419"/>
                    <a:pt x="619" y="386"/>
                    <a:pt x="736" y="353"/>
                  </a:cubicBezTo>
                  <a:cubicBezTo>
                    <a:pt x="823" y="328"/>
                    <a:pt x="901" y="293"/>
                    <a:pt x="977" y="250"/>
                  </a:cubicBezTo>
                  <a:lnTo>
                    <a:pt x="977" y="250"/>
                  </a:lnTo>
                  <a:cubicBezTo>
                    <a:pt x="999" y="267"/>
                    <a:pt x="1019" y="285"/>
                    <a:pt x="1036" y="302"/>
                  </a:cubicBezTo>
                  <a:cubicBezTo>
                    <a:pt x="1036" y="302"/>
                    <a:pt x="1036" y="287"/>
                    <a:pt x="992" y="241"/>
                  </a:cubicBezTo>
                  <a:lnTo>
                    <a:pt x="992" y="241"/>
                  </a:lnTo>
                  <a:cubicBezTo>
                    <a:pt x="1012" y="229"/>
                    <a:pt x="1033" y="216"/>
                    <a:pt x="1053" y="202"/>
                  </a:cubicBezTo>
                  <a:cubicBezTo>
                    <a:pt x="1046" y="202"/>
                    <a:pt x="1021" y="211"/>
                    <a:pt x="979" y="226"/>
                  </a:cubicBezTo>
                  <a:lnTo>
                    <a:pt x="979" y="226"/>
                  </a:lnTo>
                  <a:cubicBezTo>
                    <a:pt x="929" y="164"/>
                    <a:pt x="866" y="116"/>
                    <a:pt x="803" y="69"/>
                  </a:cubicBezTo>
                  <a:cubicBezTo>
                    <a:pt x="711" y="23"/>
                    <a:pt x="611" y="0"/>
                    <a:pt x="5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64;p43">
              <a:extLst>
                <a:ext uri="{FF2B5EF4-FFF2-40B4-BE49-F238E27FC236}">
                  <a16:creationId xmlns:a16="http://schemas.microsoft.com/office/drawing/2014/main" id="{10E5821F-A09E-4386-AE30-3682125CF6A7}"/>
                </a:ext>
              </a:extLst>
            </p:cNvPr>
            <p:cNvSpPr/>
            <p:nvPr/>
          </p:nvSpPr>
          <p:spPr>
            <a:xfrm>
              <a:off x="2439360" y="4597834"/>
              <a:ext cx="11826" cy="23717"/>
            </a:xfrm>
            <a:custGeom>
              <a:avLst/>
              <a:gdLst/>
              <a:ahLst/>
              <a:cxnLst/>
              <a:rect l="l" t="t" r="r" b="b"/>
              <a:pathLst>
                <a:path w="369" h="740" extrusionOk="0">
                  <a:moveTo>
                    <a:pt x="227" y="1"/>
                  </a:moveTo>
                  <a:cubicBezTo>
                    <a:pt x="219" y="1"/>
                    <a:pt x="210" y="2"/>
                    <a:pt x="201" y="4"/>
                  </a:cubicBezTo>
                  <a:cubicBezTo>
                    <a:pt x="84" y="71"/>
                    <a:pt x="17" y="171"/>
                    <a:pt x="17" y="288"/>
                  </a:cubicBezTo>
                  <a:cubicBezTo>
                    <a:pt x="1" y="372"/>
                    <a:pt x="1" y="472"/>
                    <a:pt x="34" y="556"/>
                  </a:cubicBezTo>
                  <a:cubicBezTo>
                    <a:pt x="51" y="622"/>
                    <a:pt x="101" y="706"/>
                    <a:pt x="168" y="739"/>
                  </a:cubicBezTo>
                  <a:cubicBezTo>
                    <a:pt x="134" y="672"/>
                    <a:pt x="101" y="606"/>
                    <a:pt x="84" y="539"/>
                  </a:cubicBezTo>
                  <a:cubicBezTo>
                    <a:pt x="51" y="455"/>
                    <a:pt x="51" y="372"/>
                    <a:pt x="67" y="305"/>
                  </a:cubicBezTo>
                  <a:cubicBezTo>
                    <a:pt x="84" y="221"/>
                    <a:pt x="134" y="104"/>
                    <a:pt x="218" y="71"/>
                  </a:cubicBezTo>
                  <a:cubicBezTo>
                    <a:pt x="223" y="70"/>
                    <a:pt x="228" y="69"/>
                    <a:pt x="233" y="69"/>
                  </a:cubicBezTo>
                  <a:cubicBezTo>
                    <a:pt x="303" y="69"/>
                    <a:pt x="318" y="177"/>
                    <a:pt x="318" y="255"/>
                  </a:cubicBezTo>
                  <a:cubicBezTo>
                    <a:pt x="301" y="338"/>
                    <a:pt x="285" y="422"/>
                    <a:pt x="268" y="505"/>
                  </a:cubicBezTo>
                  <a:cubicBezTo>
                    <a:pt x="234" y="639"/>
                    <a:pt x="184" y="723"/>
                    <a:pt x="201" y="723"/>
                  </a:cubicBezTo>
                  <a:cubicBezTo>
                    <a:pt x="251" y="672"/>
                    <a:pt x="285" y="606"/>
                    <a:pt x="318" y="522"/>
                  </a:cubicBezTo>
                  <a:cubicBezTo>
                    <a:pt x="335" y="439"/>
                    <a:pt x="351" y="355"/>
                    <a:pt x="368" y="271"/>
                  </a:cubicBezTo>
                  <a:cubicBezTo>
                    <a:pt x="368" y="221"/>
                    <a:pt x="368" y="155"/>
                    <a:pt x="351" y="104"/>
                  </a:cubicBezTo>
                  <a:cubicBezTo>
                    <a:pt x="337" y="46"/>
                    <a:pt x="285" y="1"/>
                    <a:pt x="22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65;p43">
              <a:extLst>
                <a:ext uri="{FF2B5EF4-FFF2-40B4-BE49-F238E27FC236}">
                  <a16:creationId xmlns:a16="http://schemas.microsoft.com/office/drawing/2014/main" id="{426A77DE-45A7-42C5-AD7A-19A37A8B3248}"/>
                </a:ext>
              </a:extLst>
            </p:cNvPr>
            <p:cNvSpPr/>
            <p:nvPr/>
          </p:nvSpPr>
          <p:spPr>
            <a:xfrm>
              <a:off x="2564675" y="4532612"/>
              <a:ext cx="40736" cy="69132"/>
            </a:xfrm>
            <a:custGeom>
              <a:avLst/>
              <a:gdLst/>
              <a:ahLst/>
              <a:cxnLst/>
              <a:rect l="l" t="t" r="r" b="b"/>
              <a:pathLst>
                <a:path w="1271" h="2157" extrusionOk="0">
                  <a:moveTo>
                    <a:pt x="1270" y="1"/>
                  </a:moveTo>
                  <a:cubicBezTo>
                    <a:pt x="1237" y="1"/>
                    <a:pt x="1203" y="17"/>
                    <a:pt x="1170" y="34"/>
                  </a:cubicBezTo>
                  <a:cubicBezTo>
                    <a:pt x="1070" y="51"/>
                    <a:pt x="986" y="101"/>
                    <a:pt x="903" y="151"/>
                  </a:cubicBezTo>
                  <a:cubicBezTo>
                    <a:pt x="318" y="469"/>
                    <a:pt x="0" y="1120"/>
                    <a:pt x="101" y="1772"/>
                  </a:cubicBezTo>
                  <a:cubicBezTo>
                    <a:pt x="117" y="1872"/>
                    <a:pt x="134" y="1972"/>
                    <a:pt x="167" y="2056"/>
                  </a:cubicBezTo>
                  <a:cubicBezTo>
                    <a:pt x="184" y="2089"/>
                    <a:pt x="201" y="2123"/>
                    <a:pt x="218" y="2156"/>
                  </a:cubicBezTo>
                  <a:cubicBezTo>
                    <a:pt x="234" y="2156"/>
                    <a:pt x="167" y="2006"/>
                    <a:pt x="151" y="1772"/>
                  </a:cubicBezTo>
                  <a:cubicBezTo>
                    <a:pt x="84" y="1137"/>
                    <a:pt x="385" y="519"/>
                    <a:pt x="919" y="185"/>
                  </a:cubicBezTo>
                  <a:cubicBezTo>
                    <a:pt x="1120" y="51"/>
                    <a:pt x="1270" y="17"/>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66;p43">
              <a:extLst>
                <a:ext uri="{FF2B5EF4-FFF2-40B4-BE49-F238E27FC236}">
                  <a16:creationId xmlns:a16="http://schemas.microsoft.com/office/drawing/2014/main" id="{BDE29659-9040-4BAF-B813-AF673B37DF91}"/>
                </a:ext>
              </a:extLst>
            </p:cNvPr>
            <p:cNvSpPr/>
            <p:nvPr/>
          </p:nvSpPr>
          <p:spPr>
            <a:xfrm>
              <a:off x="2559323" y="4476942"/>
              <a:ext cx="30544" cy="62145"/>
            </a:xfrm>
            <a:custGeom>
              <a:avLst/>
              <a:gdLst/>
              <a:ahLst/>
              <a:cxnLst/>
              <a:rect l="l" t="t" r="r" b="b"/>
              <a:pathLst>
                <a:path w="953" h="1939" extrusionOk="0">
                  <a:moveTo>
                    <a:pt x="0" y="0"/>
                  </a:moveTo>
                  <a:cubicBezTo>
                    <a:pt x="284" y="668"/>
                    <a:pt x="602" y="1303"/>
                    <a:pt x="953" y="1938"/>
                  </a:cubicBezTo>
                  <a:cubicBezTo>
                    <a:pt x="819" y="1604"/>
                    <a:pt x="669" y="1270"/>
                    <a:pt x="502" y="952"/>
                  </a:cubicBezTo>
                  <a:cubicBezTo>
                    <a:pt x="351" y="618"/>
                    <a:pt x="184" y="301"/>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067;p43">
              <a:extLst>
                <a:ext uri="{FF2B5EF4-FFF2-40B4-BE49-F238E27FC236}">
                  <a16:creationId xmlns:a16="http://schemas.microsoft.com/office/drawing/2014/main" id="{D05EAD03-D9C0-4184-9C4E-4C72293CAA59}"/>
                </a:ext>
              </a:extLst>
            </p:cNvPr>
            <p:cNvSpPr/>
            <p:nvPr/>
          </p:nvSpPr>
          <p:spPr>
            <a:xfrm>
              <a:off x="2500960" y="4596841"/>
              <a:ext cx="44453" cy="22018"/>
            </a:xfrm>
            <a:custGeom>
              <a:avLst/>
              <a:gdLst/>
              <a:ahLst/>
              <a:cxnLst/>
              <a:rect l="l" t="t" r="r" b="b"/>
              <a:pathLst>
                <a:path w="1387" h="687" extrusionOk="0">
                  <a:moveTo>
                    <a:pt x="1385" y="1"/>
                  </a:moveTo>
                  <a:cubicBezTo>
                    <a:pt x="1359" y="1"/>
                    <a:pt x="1068" y="161"/>
                    <a:pt x="702" y="353"/>
                  </a:cubicBezTo>
                  <a:cubicBezTo>
                    <a:pt x="317" y="536"/>
                    <a:pt x="0" y="670"/>
                    <a:pt x="0" y="687"/>
                  </a:cubicBezTo>
                  <a:cubicBezTo>
                    <a:pt x="501" y="536"/>
                    <a:pt x="969" y="319"/>
                    <a:pt x="1387" y="2"/>
                  </a:cubicBezTo>
                  <a:cubicBezTo>
                    <a:pt x="1387" y="1"/>
                    <a:pt x="1386" y="1"/>
                    <a:pt x="1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068;p43">
              <a:extLst>
                <a:ext uri="{FF2B5EF4-FFF2-40B4-BE49-F238E27FC236}">
                  <a16:creationId xmlns:a16="http://schemas.microsoft.com/office/drawing/2014/main" id="{5F0FBD94-5A77-4EDE-B148-15949D4AFA58}"/>
                </a:ext>
              </a:extLst>
            </p:cNvPr>
            <p:cNvSpPr/>
            <p:nvPr/>
          </p:nvSpPr>
          <p:spPr>
            <a:xfrm>
              <a:off x="2573778" y="4582867"/>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069;p43">
              <a:extLst>
                <a:ext uri="{FF2B5EF4-FFF2-40B4-BE49-F238E27FC236}">
                  <a16:creationId xmlns:a16="http://schemas.microsoft.com/office/drawing/2014/main" id="{5E5EED70-C764-480B-9846-78D57519D86F}"/>
                </a:ext>
              </a:extLst>
            </p:cNvPr>
            <p:cNvSpPr/>
            <p:nvPr/>
          </p:nvSpPr>
          <p:spPr>
            <a:xfrm>
              <a:off x="2576438" y="4563156"/>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070;p43">
              <a:extLst>
                <a:ext uri="{FF2B5EF4-FFF2-40B4-BE49-F238E27FC236}">
                  <a16:creationId xmlns:a16="http://schemas.microsoft.com/office/drawing/2014/main" id="{85651A3A-E3D7-45E4-B2B2-26F7287209AB}"/>
                </a:ext>
              </a:extLst>
            </p:cNvPr>
            <p:cNvSpPr/>
            <p:nvPr/>
          </p:nvSpPr>
          <p:spPr>
            <a:xfrm>
              <a:off x="2585540" y="4548926"/>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071;p43">
              <a:extLst>
                <a:ext uri="{FF2B5EF4-FFF2-40B4-BE49-F238E27FC236}">
                  <a16:creationId xmlns:a16="http://schemas.microsoft.com/office/drawing/2014/main" id="{28324C17-AC56-491E-9FC1-868268215EE2}"/>
                </a:ext>
              </a:extLst>
            </p:cNvPr>
            <p:cNvSpPr/>
            <p:nvPr/>
          </p:nvSpPr>
          <p:spPr>
            <a:xfrm>
              <a:off x="2598937" y="4540433"/>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072;p43">
              <a:extLst>
                <a:ext uri="{FF2B5EF4-FFF2-40B4-BE49-F238E27FC236}">
                  <a16:creationId xmlns:a16="http://schemas.microsoft.com/office/drawing/2014/main" id="{BD2EE04E-258B-4C43-91F8-991202C013BD}"/>
                </a:ext>
              </a:extLst>
            </p:cNvPr>
            <p:cNvSpPr/>
            <p:nvPr/>
          </p:nvSpPr>
          <p:spPr>
            <a:xfrm>
              <a:off x="1828359" y="2877358"/>
              <a:ext cx="806506" cy="1736693"/>
            </a:xfrm>
            <a:custGeom>
              <a:avLst/>
              <a:gdLst/>
              <a:ahLst/>
              <a:cxnLst/>
              <a:rect l="l" t="t" r="r" b="b"/>
              <a:pathLst>
                <a:path w="25164" h="54187" extrusionOk="0">
                  <a:moveTo>
                    <a:pt x="0" y="1"/>
                  </a:moveTo>
                  <a:cubicBezTo>
                    <a:pt x="0" y="1"/>
                    <a:pt x="1754" y="22958"/>
                    <a:pt x="3559" y="29475"/>
                  </a:cubicBezTo>
                  <a:lnTo>
                    <a:pt x="17427" y="54186"/>
                  </a:lnTo>
                  <a:lnTo>
                    <a:pt x="25163" y="50594"/>
                  </a:lnTo>
                  <a:lnTo>
                    <a:pt x="14002" y="25732"/>
                  </a:lnTo>
                  <a:cubicBezTo>
                    <a:pt x="11579" y="17244"/>
                    <a:pt x="10042" y="753"/>
                    <a:pt x="10042" y="753"/>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073;p43">
              <a:extLst>
                <a:ext uri="{FF2B5EF4-FFF2-40B4-BE49-F238E27FC236}">
                  <a16:creationId xmlns:a16="http://schemas.microsoft.com/office/drawing/2014/main" id="{6E9A0F7F-E0B4-4439-B5BC-F04F5B09DBD3}"/>
                </a:ext>
              </a:extLst>
            </p:cNvPr>
            <p:cNvSpPr/>
            <p:nvPr/>
          </p:nvSpPr>
          <p:spPr>
            <a:xfrm>
              <a:off x="2347793" y="4419636"/>
              <a:ext cx="251176" cy="116758"/>
            </a:xfrm>
            <a:custGeom>
              <a:avLst/>
              <a:gdLst/>
              <a:ahLst/>
              <a:cxnLst/>
              <a:rect l="l" t="t" r="r" b="b"/>
              <a:pathLst>
                <a:path w="7837" h="3643" extrusionOk="0">
                  <a:moveTo>
                    <a:pt x="7837" y="0"/>
                  </a:moveTo>
                  <a:cubicBezTo>
                    <a:pt x="7736" y="17"/>
                    <a:pt x="7619" y="67"/>
                    <a:pt x="7519" y="117"/>
                  </a:cubicBezTo>
                  <a:cubicBezTo>
                    <a:pt x="7319" y="201"/>
                    <a:pt x="7018" y="318"/>
                    <a:pt x="6667" y="485"/>
                  </a:cubicBezTo>
                  <a:cubicBezTo>
                    <a:pt x="5949" y="786"/>
                    <a:pt x="4963" y="1237"/>
                    <a:pt x="3877" y="1738"/>
                  </a:cubicBezTo>
                  <a:cubicBezTo>
                    <a:pt x="2791" y="2239"/>
                    <a:pt x="1822" y="2707"/>
                    <a:pt x="1120" y="3058"/>
                  </a:cubicBezTo>
                  <a:cubicBezTo>
                    <a:pt x="769" y="3225"/>
                    <a:pt x="485" y="3375"/>
                    <a:pt x="284" y="3476"/>
                  </a:cubicBezTo>
                  <a:cubicBezTo>
                    <a:pt x="184" y="3526"/>
                    <a:pt x="84" y="3576"/>
                    <a:pt x="0" y="3643"/>
                  </a:cubicBezTo>
                  <a:cubicBezTo>
                    <a:pt x="117" y="3626"/>
                    <a:pt x="218" y="3593"/>
                    <a:pt x="318" y="3542"/>
                  </a:cubicBezTo>
                  <a:cubicBezTo>
                    <a:pt x="518" y="3459"/>
                    <a:pt x="819" y="3325"/>
                    <a:pt x="1170" y="3175"/>
                  </a:cubicBezTo>
                  <a:cubicBezTo>
                    <a:pt x="1888" y="2857"/>
                    <a:pt x="2874" y="2406"/>
                    <a:pt x="3960" y="1905"/>
                  </a:cubicBezTo>
                  <a:cubicBezTo>
                    <a:pt x="5046" y="1404"/>
                    <a:pt x="6015" y="936"/>
                    <a:pt x="6717" y="602"/>
                  </a:cubicBezTo>
                  <a:cubicBezTo>
                    <a:pt x="7068" y="418"/>
                    <a:pt x="7352" y="284"/>
                    <a:pt x="7553" y="184"/>
                  </a:cubicBezTo>
                  <a:cubicBezTo>
                    <a:pt x="7653" y="134"/>
                    <a:pt x="7753" y="67"/>
                    <a:pt x="783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074;p43">
              <a:extLst>
                <a:ext uri="{FF2B5EF4-FFF2-40B4-BE49-F238E27FC236}">
                  <a16:creationId xmlns:a16="http://schemas.microsoft.com/office/drawing/2014/main" id="{0A827C76-45AE-4DDA-ABB4-ED6EDDE6CD85}"/>
                </a:ext>
              </a:extLst>
            </p:cNvPr>
            <p:cNvSpPr/>
            <p:nvPr/>
          </p:nvSpPr>
          <p:spPr>
            <a:xfrm>
              <a:off x="1130053" y="2581216"/>
              <a:ext cx="1238668" cy="2047835"/>
            </a:xfrm>
            <a:custGeom>
              <a:avLst/>
              <a:gdLst/>
              <a:ahLst/>
              <a:cxnLst/>
              <a:rect l="l" t="t" r="r" b="b"/>
              <a:pathLst>
                <a:path w="38648" h="63895" extrusionOk="0">
                  <a:moveTo>
                    <a:pt x="36408" y="1"/>
                  </a:moveTo>
                  <a:lnTo>
                    <a:pt x="20936" y="5882"/>
                  </a:lnTo>
                  <a:lnTo>
                    <a:pt x="10978" y="31363"/>
                  </a:lnTo>
                  <a:lnTo>
                    <a:pt x="0" y="59600"/>
                  </a:lnTo>
                  <a:lnTo>
                    <a:pt x="7502" y="63894"/>
                  </a:lnTo>
                  <a:cubicBezTo>
                    <a:pt x="7502" y="63894"/>
                    <a:pt x="19198" y="41722"/>
                    <a:pt x="22373" y="34972"/>
                  </a:cubicBezTo>
                  <a:cubicBezTo>
                    <a:pt x="23910" y="31697"/>
                    <a:pt x="29457" y="19182"/>
                    <a:pt x="34921" y="12733"/>
                  </a:cubicBezTo>
                  <a:cubicBezTo>
                    <a:pt x="34921" y="12733"/>
                    <a:pt x="36475" y="10511"/>
                    <a:pt x="36675" y="10110"/>
                  </a:cubicBezTo>
                  <a:cubicBezTo>
                    <a:pt x="38647" y="6083"/>
                    <a:pt x="36592" y="1"/>
                    <a:pt x="364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075;p43">
              <a:extLst>
                <a:ext uri="{FF2B5EF4-FFF2-40B4-BE49-F238E27FC236}">
                  <a16:creationId xmlns:a16="http://schemas.microsoft.com/office/drawing/2014/main" id="{A6294455-AF35-4E8E-BBEA-92C946F49D22}"/>
                </a:ext>
              </a:extLst>
            </p:cNvPr>
            <p:cNvSpPr/>
            <p:nvPr/>
          </p:nvSpPr>
          <p:spPr>
            <a:xfrm>
              <a:off x="1639296" y="3365223"/>
              <a:ext cx="223356" cy="129290"/>
            </a:xfrm>
            <a:custGeom>
              <a:avLst/>
              <a:gdLst/>
              <a:ahLst/>
              <a:cxnLst/>
              <a:rect l="l" t="t" r="r" b="b"/>
              <a:pathLst>
                <a:path w="6969" h="4034" extrusionOk="0">
                  <a:moveTo>
                    <a:pt x="1455" y="0"/>
                  </a:moveTo>
                  <a:lnTo>
                    <a:pt x="1" y="1604"/>
                  </a:lnTo>
                  <a:cubicBezTo>
                    <a:pt x="1" y="1604"/>
                    <a:pt x="5381" y="3609"/>
                    <a:pt x="6166" y="4027"/>
                  </a:cubicBezTo>
                  <a:cubicBezTo>
                    <a:pt x="6175" y="4031"/>
                    <a:pt x="6183" y="4033"/>
                    <a:pt x="6191" y="4033"/>
                  </a:cubicBezTo>
                  <a:cubicBezTo>
                    <a:pt x="6480" y="4033"/>
                    <a:pt x="6968" y="1621"/>
                    <a:pt x="6968" y="1621"/>
                  </a:cubicBezTo>
                  <a:lnTo>
                    <a:pt x="1455" y="0"/>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076;p43">
              <a:extLst>
                <a:ext uri="{FF2B5EF4-FFF2-40B4-BE49-F238E27FC236}">
                  <a16:creationId xmlns:a16="http://schemas.microsoft.com/office/drawing/2014/main" id="{198E3D51-FF9A-4B29-8CEE-C540D9FEC5FA}"/>
                </a:ext>
              </a:extLst>
            </p:cNvPr>
            <p:cNvSpPr/>
            <p:nvPr/>
          </p:nvSpPr>
          <p:spPr>
            <a:xfrm>
              <a:off x="1609842" y="3424644"/>
              <a:ext cx="201947" cy="181884"/>
            </a:xfrm>
            <a:custGeom>
              <a:avLst/>
              <a:gdLst/>
              <a:ahLst/>
              <a:cxnLst/>
              <a:rect l="l" t="t" r="r" b="b"/>
              <a:pathLst>
                <a:path w="6301" h="5675" extrusionOk="0">
                  <a:moveTo>
                    <a:pt x="1638" y="1"/>
                  </a:moveTo>
                  <a:lnTo>
                    <a:pt x="1" y="4078"/>
                  </a:lnTo>
                  <a:cubicBezTo>
                    <a:pt x="1" y="4078"/>
                    <a:pt x="2708" y="5448"/>
                    <a:pt x="3994" y="5665"/>
                  </a:cubicBezTo>
                  <a:cubicBezTo>
                    <a:pt x="4030" y="5671"/>
                    <a:pt x="4066" y="5675"/>
                    <a:pt x="4101" y="5675"/>
                  </a:cubicBezTo>
                  <a:cubicBezTo>
                    <a:pt x="5352" y="5675"/>
                    <a:pt x="6300" y="1755"/>
                    <a:pt x="6300" y="1755"/>
                  </a:cubicBezTo>
                  <a:lnTo>
                    <a:pt x="1638" y="1"/>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077;p43">
              <a:extLst>
                <a:ext uri="{FF2B5EF4-FFF2-40B4-BE49-F238E27FC236}">
                  <a16:creationId xmlns:a16="http://schemas.microsoft.com/office/drawing/2014/main" id="{D3F5677C-B7CB-4212-9B47-86FD1BE472E1}"/>
                </a:ext>
              </a:extLst>
            </p:cNvPr>
            <p:cNvSpPr/>
            <p:nvPr/>
          </p:nvSpPr>
          <p:spPr>
            <a:xfrm>
              <a:off x="1644680" y="3417689"/>
              <a:ext cx="192268" cy="84099"/>
            </a:xfrm>
            <a:custGeom>
              <a:avLst/>
              <a:gdLst/>
              <a:ahLst/>
              <a:cxnLst/>
              <a:rect l="l" t="t" r="r" b="b"/>
              <a:pathLst>
                <a:path w="5999" h="2624" extrusionOk="0">
                  <a:moveTo>
                    <a:pt x="0" y="1"/>
                  </a:moveTo>
                  <a:lnTo>
                    <a:pt x="284" y="869"/>
                  </a:lnTo>
                  <a:lnTo>
                    <a:pt x="5046" y="2624"/>
                  </a:lnTo>
                  <a:lnTo>
                    <a:pt x="5998" y="2390"/>
                  </a:ln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078;p43">
              <a:extLst>
                <a:ext uri="{FF2B5EF4-FFF2-40B4-BE49-F238E27FC236}">
                  <a16:creationId xmlns:a16="http://schemas.microsoft.com/office/drawing/2014/main" id="{F88D9181-192F-41C2-8EE6-09259515AC5A}"/>
                </a:ext>
              </a:extLst>
            </p:cNvPr>
            <p:cNvSpPr/>
            <p:nvPr/>
          </p:nvSpPr>
          <p:spPr>
            <a:xfrm>
              <a:off x="1147168" y="4449058"/>
              <a:ext cx="252810" cy="125957"/>
            </a:xfrm>
            <a:custGeom>
              <a:avLst/>
              <a:gdLst/>
              <a:ahLst/>
              <a:cxnLst/>
              <a:rect l="l" t="t" r="r" b="b"/>
              <a:pathLst>
                <a:path w="7888" h="3930" extrusionOk="0">
                  <a:moveTo>
                    <a:pt x="21" y="0"/>
                  </a:moveTo>
                  <a:cubicBezTo>
                    <a:pt x="19" y="0"/>
                    <a:pt x="18" y="1"/>
                    <a:pt x="17" y="1"/>
                  </a:cubicBezTo>
                  <a:cubicBezTo>
                    <a:pt x="1" y="51"/>
                    <a:pt x="1738" y="970"/>
                    <a:pt x="3894" y="2056"/>
                  </a:cubicBezTo>
                  <a:cubicBezTo>
                    <a:pt x="6004" y="3111"/>
                    <a:pt x="7735" y="3930"/>
                    <a:pt x="7848" y="3930"/>
                  </a:cubicBezTo>
                  <a:cubicBezTo>
                    <a:pt x="7851" y="3930"/>
                    <a:pt x="7853" y="3929"/>
                    <a:pt x="7854" y="3928"/>
                  </a:cubicBezTo>
                  <a:cubicBezTo>
                    <a:pt x="7887" y="3894"/>
                    <a:pt x="6150" y="2975"/>
                    <a:pt x="3977" y="1889"/>
                  </a:cubicBezTo>
                  <a:cubicBezTo>
                    <a:pt x="1864" y="824"/>
                    <a:pt x="120" y="0"/>
                    <a:pt x="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079;p43">
              <a:extLst>
                <a:ext uri="{FF2B5EF4-FFF2-40B4-BE49-F238E27FC236}">
                  <a16:creationId xmlns:a16="http://schemas.microsoft.com/office/drawing/2014/main" id="{C9292775-9F90-43C9-A088-CC98C923EDEF}"/>
                </a:ext>
              </a:extLst>
            </p:cNvPr>
            <p:cNvSpPr/>
            <p:nvPr/>
          </p:nvSpPr>
          <p:spPr>
            <a:xfrm>
              <a:off x="1338891" y="2115305"/>
              <a:ext cx="96406" cy="168743"/>
            </a:xfrm>
            <a:custGeom>
              <a:avLst/>
              <a:gdLst/>
              <a:ahLst/>
              <a:cxnLst/>
              <a:rect l="l" t="t" r="r" b="b"/>
              <a:pathLst>
                <a:path w="3008" h="5265" extrusionOk="0">
                  <a:moveTo>
                    <a:pt x="2956" y="1"/>
                  </a:moveTo>
                  <a:cubicBezTo>
                    <a:pt x="2905" y="1"/>
                    <a:pt x="2211" y="1158"/>
                    <a:pt x="1421" y="2591"/>
                  </a:cubicBezTo>
                  <a:cubicBezTo>
                    <a:pt x="619" y="4045"/>
                    <a:pt x="0" y="5231"/>
                    <a:pt x="34" y="5265"/>
                  </a:cubicBezTo>
                  <a:cubicBezTo>
                    <a:pt x="34" y="5265"/>
                    <a:pt x="35" y="5265"/>
                    <a:pt x="35" y="5265"/>
                  </a:cubicBezTo>
                  <a:cubicBezTo>
                    <a:pt x="94" y="5265"/>
                    <a:pt x="775" y="4118"/>
                    <a:pt x="1588" y="2675"/>
                  </a:cubicBezTo>
                  <a:cubicBezTo>
                    <a:pt x="2390" y="1221"/>
                    <a:pt x="3008" y="18"/>
                    <a:pt x="2958" y="1"/>
                  </a:cubicBezTo>
                  <a:cubicBezTo>
                    <a:pt x="2957" y="1"/>
                    <a:pt x="2957" y="1"/>
                    <a:pt x="29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080;p43">
              <a:extLst>
                <a:ext uri="{FF2B5EF4-FFF2-40B4-BE49-F238E27FC236}">
                  <a16:creationId xmlns:a16="http://schemas.microsoft.com/office/drawing/2014/main" id="{3237DC37-E790-4782-88DA-A948AE48EAD0}"/>
                </a:ext>
              </a:extLst>
            </p:cNvPr>
            <p:cNvSpPr/>
            <p:nvPr/>
          </p:nvSpPr>
          <p:spPr>
            <a:xfrm>
              <a:off x="1309982" y="1772627"/>
              <a:ext cx="635680" cy="847947"/>
            </a:xfrm>
            <a:custGeom>
              <a:avLst/>
              <a:gdLst/>
              <a:ahLst/>
              <a:cxnLst/>
              <a:rect l="l" t="t" r="r" b="b"/>
              <a:pathLst>
                <a:path w="19834" h="26457" extrusionOk="0">
                  <a:moveTo>
                    <a:pt x="18062" y="0"/>
                  </a:moveTo>
                  <a:cubicBezTo>
                    <a:pt x="14370" y="33"/>
                    <a:pt x="11964" y="4344"/>
                    <a:pt x="12080" y="6767"/>
                  </a:cubicBezTo>
                  <a:cubicBezTo>
                    <a:pt x="12248" y="9942"/>
                    <a:pt x="11395" y="16859"/>
                    <a:pt x="11395" y="16859"/>
                  </a:cubicBezTo>
                  <a:lnTo>
                    <a:pt x="2941" y="10025"/>
                  </a:lnTo>
                  <a:lnTo>
                    <a:pt x="0" y="15221"/>
                  </a:lnTo>
                  <a:cubicBezTo>
                    <a:pt x="0" y="15221"/>
                    <a:pt x="10476" y="26456"/>
                    <a:pt x="15408" y="26456"/>
                  </a:cubicBezTo>
                  <a:cubicBezTo>
                    <a:pt x="15753" y="26456"/>
                    <a:pt x="16072" y="26401"/>
                    <a:pt x="16358" y="26283"/>
                  </a:cubicBezTo>
                  <a:cubicBezTo>
                    <a:pt x="17160" y="25948"/>
                    <a:pt x="17728" y="25297"/>
                    <a:pt x="18112" y="24428"/>
                  </a:cubicBezTo>
                  <a:cubicBezTo>
                    <a:pt x="19800" y="20568"/>
                    <a:pt x="19833" y="14419"/>
                    <a:pt x="19365" y="8354"/>
                  </a:cubicBezTo>
                  <a:cubicBezTo>
                    <a:pt x="18948" y="2991"/>
                    <a:pt x="18463" y="0"/>
                    <a:pt x="180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081;p43">
              <a:extLst>
                <a:ext uri="{FF2B5EF4-FFF2-40B4-BE49-F238E27FC236}">
                  <a16:creationId xmlns:a16="http://schemas.microsoft.com/office/drawing/2014/main" id="{399DB5A7-3697-445E-A170-F030090978C2}"/>
                </a:ext>
              </a:extLst>
            </p:cNvPr>
            <p:cNvSpPr/>
            <p:nvPr/>
          </p:nvSpPr>
          <p:spPr>
            <a:xfrm>
              <a:off x="1729805" y="1772178"/>
              <a:ext cx="635680" cy="1073098"/>
            </a:xfrm>
            <a:custGeom>
              <a:avLst/>
              <a:gdLst/>
              <a:ahLst/>
              <a:cxnLst/>
              <a:rect l="l" t="t" r="r" b="b"/>
              <a:pathLst>
                <a:path w="19834" h="33482" extrusionOk="0">
                  <a:moveTo>
                    <a:pt x="7321" y="0"/>
                  </a:moveTo>
                  <a:cubicBezTo>
                    <a:pt x="5987" y="0"/>
                    <a:pt x="3957" y="143"/>
                    <a:pt x="2457" y="733"/>
                  </a:cubicBezTo>
                  <a:cubicBezTo>
                    <a:pt x="1521" y="1100"/>
                    <a:pt x="1" y="33481"/>
                    <a:pt x="1" y="33481"/>
                  </a:cubicBezTo>
                  <a:lnTo>
                    <a:pt x="18881" y="32362"/>
                  </a:lnTo>
                  <a:cubicBezTo>
                    <a:pt x="18881" y="32362"/>
                    <a:pt x="19834" y="6931"/>
                    <a:pt x="17946" y="4041"/>
                  </a:cubicBezTo>
                  <a:cubicBezTo>
                    <a:pt x="16041" y="1150"/>
                    <a:pt x="8706" y="81"/>
                    <a:pt x="8706" y="81"/>
                  </a:cubicBezTo>
                  <a:lnTo>
                    <a:pt x="8689" y="81"/>
                  </a:lnTo>
                  <a:cubicBezTo>
                    <a:pt x="8593" y="45"/>
                    <a:pt x="8066" y="0"/>
                    <a:pt x="7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082;p43">
              <a:extLst>
                <a:ext uri="{FF2B5EF4-FFF2-40B4-BE49-F238E27FC236}">
                  <a16:creationId xmlns:a16="http://schemas.microsoft.com/office/drawing/2014/main" id="{694D3106-5634-419F-A847-CD099144C2AD}"/>
                </a:ext>
              </a:extLst>
            </p:cNvPr>
            <p:cNvSpPr/>
            <p:nvPr/>
          </p:nvSpPr>
          <p:spPr>
            <a:xfrm>
              <a:off x="387615" y="1429884"/>
              <a:ext cx="1317063" cy="1053387"/>
            </a:xfrm>
            <a:custGeom>
              <a:avLst/>
              <a:gdLst/>
              <a:ahLst/>
              <a:cxnLst/>
              <a:rect l="l" t="t" r="r" b="b"/>
              <a:pathLst>
                <a:path w="41094" h="32867" extrusionOk="0">
                  <a:moveTo>
                    <a:pt x="9999" y="1"/>
                  </a:moveTo>
                  <a:cubicBezTo>
                    <a:pt x="9063" y="1"/>
                    <a:pt x="8311" y="752"/>
                    <a:pt x="8311" y="1688"/>
                  </a:cubicBezTo>
                  <a:lnTo>
                    <a:pt x="8311" y="12649"/>
                  </a:lnTo>
                  <a:lnTo>
                    <a:pt x="7576" y="12649"/>
                  </a:lnTo>
                  <a:cubicBezTo>
                    <a:pt x="7225" y="12649"/>
                    <a:pt x="6891" y="12565"/>
                    <a:pt x="6573" y="12398"/>
                  </a:cubicBezTo>
                  <a:cubicBezTo>
                    <a:pt x="5928" y="12088"/>
                    <a:pt x="5260" y="11946"/>
                    <a:pt x="4608" y="11946"/>
                  </a:cubicBezTo>
                  <a:cubicBezTo>
                    <a:pt x="2236" y="11946"/>
                    <a:pt x="80" y="13834"/>
                    <a:pt x="40" y="16442"/>
                  </a:cubicBezTo>
                  <a:cubicBezTo>
                    <a:pt x="0" y="19099"/>
                    <a:pt x="2169" y="21083"/>
                    <a:pt x="4593" y="21083"/>
                  </a:cubicBezTo>
                  <a:cubicBezTo>
                    <a:pt x="5203" y="21083"/>
                    <a:pt x="5829" y="20958"/>
                    <a:pt x="6440" y="20686"/>
                  </a:cubicBezTo>
                  <a:cubicBezTo>
                    <a:pt x="6724" y="20552"/>
                    <a:pt x="7041" y="20485"/>
                    <a:pt x="7359" y="20485"/>
                  </a:cubicBezTo>
                  <a:lnTo>
                    <a:pt x="8311" y="20485"/>
                  </a:lnTo>
                  <a:lnTo>
                    <a:pt x="8311" y="31179"/>
                  </a:lnTo>
                  <a:cubicBezTo>
                    <a:pt x="8311" y="32098"/>
                    <a:pt x="9063" y="32866"/>
                    <a:pt x="9999" y="32866"/>
                  </a:cubicBezTo>
                  <a:lnTo>
                    <a:pt x="39723" y="32866"/>
                  </a:lnTo>
                  <a:cubicBezTo>
                    <a:pt x="40475" y="32866"/>
                    <a:pt x="41093" y="32248"/>
                    <a:pt x="41093" y="31479"/>
                  </a:cubicBezTo>
                  <a:lnTo>
                    <a:pt x="41093" y="1371"/>
                  </a:lnTo>
                  <a:cubicBezTo>
                    <a:pt x="41093" y="619"/>
                    <a:pt x="40475" y="1"/>
                    <a:pt x="39723" y="1"/>
                  </a:cubicBezTo>
                  <a:lnTo>
                    <a:pt x="28980" y="1"/>
                  </a:lnTo>
                  <a:lnTo>
                    <a:pt x="28980" y="1220"/>
                  </a:lnTo>
                  <a:cubicBezTo>
                    <a:pt x="28980" y="1504"/>
                    <a:pt x="29030" y="1772"/>
                    <a:pt x="29147" y="2039"/>
                  </a:cubicBezTo>
                  <a:cubicBezTo>
                    <a:pt x="29364" y="2574"/>
                    <a:pt x="29481" y="3158"/>
                    <a:pt x="29481" y="3743"/>
                  </a:cubicBezTo>
                  <a:cubicBezTo>
                    <a:pt x="29481" y="6199"/>
                    <a:pt x="27526" y="8204"/>
                    <a:pt x="25070" y="8288"/>
                  </a:cubicBezTo>
                  <a:cubicBezTo>
                    <a:pt x="25007" y="8291"/>
                    <a:pt x="24944" y="8292"/>
                    <a:pt x="24882" y="8292"/>
                  </a:cubicBezTo>
                  <a:cubicBezTo>
                    <a:pt x="22509" y="8292"/>
                    <a:pt x="20537" y="6454"/>
                    <a:pt x="20358" y="4061"/>
                  </a:cubicBezTo>
                  <a:cubicBezTo>
                    <a:pt x="20308" y="3292"/>
                    <a:pt x="20442" y="2507"/>
                    <a:pt x="20776" y="1822"/>
                  </a:cubicBezTo>
                  <a:cubicBezTo>
                    <a:pt x="20926" y="1521"/>
                    <a:pt x="20993" y="1187"/>
                    <a:pt x="21010" y="853"/>
                  </a:cubicBezTo>
                  <a:lnTo>
                    <a:pt x="210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083;p43">
              <a:extLst>
                <a:ext uri="{FF2B5EF4-FFF2-40B4-BE49-F238E27FC236}">
                  <a16:creationId xmlns:a16="http://schemas.microsoft.com/office/drawing/2014/main" id="{9508AE25-9541-4DBB-8397-4908B4591E63}"/>
                </a:ext>
              </a:extLst>
            </p:cNvPr>
            <p:cNvSpPr/>
            <p:nvPr/>
          </p:nvSpPr>
          <p:spPr>
            <a:xfrm>
              <a:off x="1745349" y="1948261"/>
              <a:ext cx="28396" cy="666191"/>
            </a:xfrm>
            <a:custGeom>
              <a:avLst/>
              <a:gdLst/>
              <a:ahLst/>
              <a:cxnLst/>
              <a:rect l="l" t="t" r="r" b="b"/>
              <a:pathLst>
                <a:path w="886" h="20786" extrusionOk="0">
                  <a:moveTo>
                    <a:pt x="802" y="0"/>
                  </a:moveTo>
                  <a:cubicBezTo>
                    <a:pt x="786" y="67"/>
                    <a:pt x="769" y="134"/>
                    <a:pt x="786" y="218"/>
                  </a:cubicBezTo>
                  <a:cubicBezTo>
                    <a:pt x="769" y="368"/>
                    <a:pt x="769" y="569"/>
                    <a:pt x="752" y="819"/>
                  </a:cubicBezTo>
                  <a:cubicBezTo>
                    <a:pt x="752" y="1371"/>
                    <a:pt x="735" y="2122"/>
                    <a:pt x="735" y="3041"/>
                  </a:cubicBezTo>
                  <a:cubicBezTo>
                    <a:pt x="702" y="4929"/>
                    <a:pt x="702" y="7536"/>
                    <a:pt x="652" y="10410"/>
                  </a:cubicBezTo>
                  <a:cubicBezTo>
                    <a:pt x="602" y="13284"/>
                    <a:pt x="451" y="15874"/>
                    <a:pt x="284" y="17762"/>
                  </a:cubicBezTo>
                  <a:cubicBezTo>
                    <a:pt x="201" y="18697"/>
                    <a:pt x="134" y="19449"/>
                    <a:pt x="84" y="19984"/>
                  </a:cubicBezTo>
                  <a:cubicBezTo>
                    <a:pt x="50" y="20218"/>
                    <a:pt x="34" y="20418"/>
                    <a:pt x="17" y="20585"/>
                  </a:cubicBezTo>
                  <a:cubicBezTo>
                    <a:pt x="0" y="20652"/>
                    <a:pt x="0" y="20719"/>
                    <a:pt x="0" y="20786"/>
                  </a:cubicBezTo>
                  <a:cubicBezTo>
                    <a:pt x="34" y="20719"/>
                    <a:pt x="50" y="20652"/>
                    <a:pt x="50" y="20585"/>
                  </a:cubicBezTo>
                  <a:cubicBezTo>
                    <a:pt x="84" y="20435"/>
                    <a:pt x="100" y="20234"/>
                    <a:pt x="151" y="19984"/>
                  </a:cubicBezTo>
                  <a:cubicBezTo>
                    <a:pt x="217" y="19466"/>
                    <a:pt x="318" y="18714"/>
                    <a:pt x="418" y="17762"/>
                  </a:cubicBezTo>
                  <a:cubicBezTo>
                    <a:pt x="618" y="15890"/>
                    <a:pt x="769" y="13284"/>
                    <a:pt x="836" y="10410"/>
                  </a:cubicBezTo>
                  <a:cubicBezTo>
                    <a:pt x="886" y="7536"/>
                    <a:pt x="869" y="4929"/>
                    <a:pt x="852" y="3041"/>
                  </a:cubicBezTo>
                  <a:cubicBezTo>
                    <a:pt x="852" y="2122"/>
                    <a:pt x="836" y="1371"/>
                    <a:pt x="836" y="819"/>
                  </a:cubicBezTo>
                  <a:cubicBezTo>
                    <a:pt x="819" y="569"/>
                    <a:pt x="819" y="368"/>
                    <a:pt x="819" y="218"/>
                  </a:cubicBezTo>
                  <a:cubicBezTo>
                    <a:pt x="819" y="134"/>
                    <a:pt x="819" y="67"/>
                    <a:pt x="8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084;p43">
              <a:extLst>
                <a:ext uri="{FF2B5EF4-FFF2-40B4-BE49-F238E27FC236}">
                  <a16:creationId xmlns:a16="http://schemas.microsoft.com/office/drawing/2014/main" id="{041ED8E0-CDD8-41C9-B136-CF102F9834DC}"/>
                </a:ext>
              </a:extLst>
            </p:cNvPr>
            <p:cNvSpPr/>
            <p:nvPr/>
          </p:nvSpPr>
          <p:spPr>
            <a:xfrm>
              <a:off x="2053798" y="1390270"/>
              <a:ext cx="123200" cy="263451"/>
            </a:xfrm>
            <a:custGeom>
              <a:avLst/>
              <a:gdLst/>
              <a:ahLst/>
              <a:cxnLst/>
              <a:rect l="l" t="t" r="r" b="b"/>
              <a:pathLst>
                <a:path w="3844" h="8220" extrusionOk="0">
                  <a:moveTo>
                    <a:pt x="2406" y="0"/>
                  </a:moveTo>
                  <a:lnTo>
                    <a:pt x="786" y="1537"/>
                  </a:lnTo>
                  <a:lnTo>
                    <a:pt x="0" y="8204"/>
                  </a:lnTo>
                  <a:cubicBezTo>
                    <a:pt x="81" y="8215"/>
                    <a:pt x="154" y="8220"/>
                    <a:pt x="221" y="8220"/>
                  </a:cubicBezTo>
                  <a:cubicBezTo>
                    <a:pt x="879" y="8220"/>
                    <a:pt x="911" y="7736"/>
                    <a:pt x="888" y="7505"/>
                  </a:cubicBezTo>
                  <a:lnTo>
                    <a:pt x="888" y="7505"/>
                  </a:lnTo>
                  <a:cubicBezTo>
                    <a:pt x="966" y="7774"/>
                    <a:pt x="1263" y="7954"/>
                    <a:pt x="1559" y="7954"/>
                  </a:cubicBezTo>
                  <a:cubicBezTo>
                    <a:pt x="1660" y="7954"/>
                    <a:pt x="1762" y="7933"/>
                    <a:pt x="1855" y="7887"/>
                  </a:cubicBezTo>
                  <a:cubicBezTo>
                    <a:pt x="2256" y="7703"/>
                    <a:pt x="2423" y="7218"/>
                    <a:pt x="2390" y="6784"/>
                  </a:cubicBezTo>
                  <a:lnTo>
                    <a:pt x="2390" y="6784"/>
                  </a:lnTo>
                  <a:cubicBezTo>
                    <a:pt x="2550" y="6978"/>
                    <a:pt x="2773" y="7067"/>
                    <a:pt x="2993" y="7067"/>
                  </a:cubicBezTo>
                  <a:cubicBezTo>
                    <a:pt x="3323" y="7067"/>
                    <a:pt x="3650" y="6867"/>
                    <a:pt x="3760" y="6516"/>
                  </a:cubicBezTo>
                  <a:cubicBezTo>
                    <a:pt x="3843" y="6199"/>
                    <a:pt x="3793" y="5882"/>
                    <a:pt x="3609" y="5598"/>
                  </a:cubicBezTo>
                  <a:cubicBezTo>
                    <a:pt x="3442" y="5347"/>
                    <a:pt x="3259" y="5080"/>
                    <a:pt x="3058" y="4846"/>
                  </a:cubicBezTo>
                  <a:cubicBezTo>
                    <a:pt x="2122" y="3592"/>
                    <a:pt x="2106" y="1922"/>
                    <a:pt x="240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085;p43">
              <a:extLst>
                <a:ext uri="{FF2B5EF4-FFF2-40B4-BE49-F238E27FC236}">
                  <a16:creationId xmlns:a16="http://schemas.microsoft.com/office/drawing/2014/main" id="{8C079135-3DE3-471F-9981-B23A29380FD3}"/>
                </a:ext>
              </a:extLst>
            </p:cNvPr>
            <p:cNvSpPr/>
            <p:nvPr/>
          </p:nvSpPr>
          <p:spPr>
            <a:xfrm>
              <a:off x="1796212" y="1322068"/>
              <a:ext cx="300469" cy="540555"/>
            </a:xfrm>
            <a:custGeom>
              <a:avLst/>
              <a:gdLst/>
              <a:ahLst/>
              <a:cxnLst/>
              <a:rect l="l" t="t" r="r" b="b"/>
              <a:pathLst>
                <a:path w="9375" h="16866" extrusionOk="0">
                  <a:moveTo>
                    <a:pt x="3791" y="1"/>
                  </a:moveTo>
                  <a:cubicBezTo>
                    <a:pt x="2655" y="1"/>
                    <a:pt x="1514" y="228"/>
                    <a:pt x="435" y="691"/>
                  </a:cubicBezTo>
                  <a:cubicBezTo>
                    <a:pt x="435" y="691"/>
                    <a:pt x="1" y="6339"/>
                    <a:pt x="34" y="8795"/>
                  </a:cubicBezTo>
                  <a:cubicBezTo>
                    <a:pt x="67" y="11251"/>
                    <a:pt x="2524" y="11635"/>
                    <a:pt x="2524" y="11635"/>
                  </a:cubicBezTo>
                  <a:cubicBezTo>
                    <a:pt x="2524" y="11635"/>
                    <a:pt x="2440" y="12437"/>
                    <a:pt x="2323" y="13440"/>
                  </a:cubicBezTo>
                  <a:cubicBezTo>
                    <a:pt x="2139" y="15278"/>
                    <a:pt x="3576" y="16865"/>
                    <a:pt x="5414" y="16865"/>
                  </a:cubicBezTo>
                  <a:cubicBezTo>
                    <a:pt x="7052" y="16865"/>
                    <a:pt x="8405" y="15612"/>
                    <a:pt x="8522" y="13974"/>
                  </a:cubicBezTo>
                  <a:lnTo>
                    <a:pt x="9374" y="2061"/>
                  </a:lnTo>
                  <a:lnTo>
                    <a:pt x="9006" y="1777"/>
                  </a:lnTo>
                  <a:cubicBezTo>
                    <a:pt x="7483" y="606"/>
                    <a:pt x="5645" y="1"/>
                    <a:pt x="3791"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086;p43">
              <a:extLst>
                <a:ext uri="{FF2B5EF4-FFF2-40B4-BE49-F238E27FC236}">
                  <a16:creationId xmlns:a16="http://schemas.microsoft.com/office/drawing/2014/main" id="{4E997BD6-3E73-4D94-8E2C-3A5239FF91CE}"/>
                </a:ext>
              </a:extLst>
            </p:cNvPr>
            <p:cNvSpPr/>
            <p:nvPr/>
          </p:nvSpPr>
          <p:spPr>
            <a:xfrm>
              <a:off x="1808135" y="1466806"/>
              <a:ext cx="30415" cy="22788"/>
            </a:xfrm>
            <a:custGeom>
              <a:avLst/>
              <a:gdLst/>
              <a:ahLst/>
              <a:cxnLst/>
              <a:rect l="l" t="t" r="r" b="b"/>
              <a:pathLst>
                <a:path w="949" h="711" extrusionOk="0">
                  <a:moveTo>
                    <a:pt x="460" y="1"/>
                  </a:moveTo>
                  <a:cubicBezTo>
                    <a:pt x="156" y="1"/>
                    <a:pt x="1" y="358"/>
                    <a:pt x="213" y="586"/>
                  </a:cubicBezTo>
                  <a:cubicBezTo>
                    <a:pt x="286" y="668"/>
                    <a:pt x="384" y="710"/>
                    <a:pt x="481" y="710"/>
                  </a:cubicBezTo>
                  <a:cubicBezTo>
                    <a:pt x="564" y="710"/>
                    <a:pt x="646" y="681"/>
                    <a:pt x="715" y="620"/>
                  </a:cubicBezTo>
                  <a:cubicBezTo>
                    <a:pt x="949" y="402"/>
                    <a:pt x="798" y="18"/>
                    <a:pt x="481" y="1"/>
                  </a:cubicBezTo>
                  <a:cubicBezTo>
                    <a:pt x="474" y="1"/>
                    <a:pt x="467" y="1"/>
                    <a:pt x="46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087;p43">
              <a:extLst>
                <a:ext uri="{FF2B5EF4-FFF2-40B4-BE49-F238E27FC236}">
                  <a16:creationId xmlns:a16="http://schemas.microsoft.com/office/drawing/2014/main" id="{DE41A3FA-5DA2-403E-A910-13B3F6C3B3CD}"/>
                </a:ext>
              </a:extLst>
            </p:cNvPr>
            <p:cNvSpPr/>
            <p:nvPr/>
          </p:nvSpPr>
          <p:spPr>
            <a:xfrm>
              <a:off x="1808520" y="1450364"/>
              <a:ext cx="40736" cy="11442"/>
            </a:xfrm>
            <a:custGeom>
              <a:avLst/>
              <a:gdLst/>
              <a:ahLst/>
              <a:cxnLst/>
              <a:rect l="l" t="t" r="r" b="b"/>
              <a:pathLst>
                <a:path w="1271" h="357" extrusionOk="0">
                  <a:moveTo>
                    <a:pt x="636" y="1"/>
                  </a:moveTo>
                  <a:cubicBezTo>
                    <a:pt x="460" y="1"/>
                    <a:pt x="285" y="55"/>
                    <a:pt x="135" y="164"/>
                  </a:cubicBezTo>
                  <a:cubicBezTo>
                    <a:pt x="34" y="247"/>
                    <a:pt x="1" y="331"/>
                    <a:pt x="18" y="347"/>
                  </a:cubicBezTo>
                  <a:cubicBezTo>
                    <a:pt x="22" y="353"/>
                    <a:pt x="29" y="356"/>
                    <a:pt x="39" y="356"/>
                  </a:cubicBezTo>
                  <a:cubicBezTo>
                    <a:pt x="112" y="356"/>
                    <a:pt x="342" y="214"/>
                    <a:pt x="636" y="214"/>
                  </a:cubicBezTo>
                  <a:cubicBezTo>
                    <a:pt x="650" y="213"/>
                    <a:pt x="665" y="213"/>
                    <a:pt x="679" y="213"/>
                  </a:cubicBezTo>
                  <a:cubicBezTo>
                    <a:pt x="952" y="213"/>
                    <a:pt x="1163" y="339"/>
                    <a:pt x="1233" y="339"/>
                  </a:cubicBezTo>
                  <a:cubicBezTo>
                    <a:pt x="1243" y="339"/>
                    <a:pt x="1250" y="337"/>
                    <a:pt x="1254" y="331"/>
                  </a:cubicBezTo>
                  <a:cubicBezTo>
                    <a:pt x="1271" y="314"/>
                    <a:pt x="1237" y="247"/>
                    <a:pt x="1137" y="164"/>
                  </a:cubicBezTo>
                  <a:cubicBezTo>
                    <a:pt x="987" y="55"/>
                    <a:pt x="811" y="1"/>
                    <a:pt x="63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088;p43">
              <a:extLst>
                <a:ext uri="{FF2B5EF4-FFF2-40B4-BE49-F238E27FC236}">
                  <a16:creationId xmlns:a16="http://schemas.microsoft.com/office/drawing/2014/main" id="{26B2D9EC-73E0-4A89-98BF-CF5B27F57B37}"/>
                </a:ext>
              </a:extLst>
            </p:cNvPr>
            <p:cNvSpPr/>
            <p:nvPr/>
          </p:nvSpPr>
          <p:spPr>
            <a:xfrm>
              <a:off x="1925278" y="1476421"/>
              <a:ext cx="29550" cy="22852"/>
            </a:xfrm>
            <a:custGeom>
              <a:avLst/>
              <a:gdLst/>
              <a:ahLst/>
              <a:cxnLst/>
              <a:rect l="l" t="t" r="r" b="b"/>
              <a:pathLst>
                <a:path w="922" h="713" extrusionOk="0">
                  <a:moveTo>
                    <a:pt x="453" y="1"/>
                  </a:moveTo>
                  <a:cubicBezTo>
                    <a:pt x="390" y="1"/>
                    <a:pt x="326" y="18"/>
                    <a:pt x="268" y="52"/>
                  </a:cubicBezTo>
                  <a:cubicBezTo>
                    <a:pt x="0" y="219"/>
                    <a:pt x="67" y="620"/>
                    <a:pt x="368" y="704"/>
                  </a:cubicBezTo>
                  <a:cubicBezTo>
                    <a:pt x="396" y="710"/>
                    <a:pt x="423" y="713"/>
                    <a:pt x="450" y="713"/>
                  </a:cubicBezTo>
                  <a:cubicBezTo>
                    <a:pt x="726" y="713"/>
                    <a:pt x="921" y="413"/>
                    <a:pt x="769" y="169"/>
                  </a:cubicBezTo>
                  <a:cubicBezTo>
                    <a:pt x="693" y="60"/>
                    <a:pt x="573" y="1"/>
                    <a:pt x="4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089;p43">
              <a:extLst>
                <a:ext uri="{FF2B5EF4-FFF2-40B4-BE49-F238E27FC236}">
                  <a16:creationId xmlns:a16="http://schemas.microsoft.com/office/drawing/2014/main" id="{2C5D1708-D8A6-4E74-8F5D-3ADDB1D0C170}"/>
                </a:ext>
              </a:extLst>
            </p:cNvPr>
            <p:cNvSpPr/>
            <p:nvPr/>
          </p:nvSpPr>
          <p:spPr>
            <a:xfrm>
              <a:off x="1926335" y="1460011"/>
              <a:ext cx="40736" cy="11410"/>
            </a:xfrm>
            <a:custGeom>
              <a:avLst/>
              <a:gdLst/>
              <a:ahLst/>
              <a:cxnLst/>
              <a:rect l="l" t="t" r="r" b="b"/>
              <a:pathLst>
                <a:path w="1271" h="356" extrusionOk="0">
                  <a:moveTo>
                    <a:pt x="634" y="0"/>
                  </a:moveTo>
                  <a:cubicBezTo>
                    <a:pt x="460" y="0"/>
                    <a:pt x="285" y="55"/>
                    <a:pt x="134" y="163"/>
                  </a:cubicBezTo>
                  <a:cubicBezTo>
                    <a:pt x="34" y="247"/>
                    <a:pt x="1" y="330"/>
                    <a:pt x="17" y="347"/>
                  </a:cubicBezTo>
                  <a:cubicBezTo>
                    <a:pt x="21" y="353"/>
                    <a:pt x="29" y="356"/>
                    <a:pt x="38" y="356"/>
                  </a:cubicBezTo>
                  <a:cubicBezTo>
                    <a:pt x="112" y="356"/>
                    <a:pt x="341" y="211"/>
                    <a:pt x="636" y="197"/>
                  </a:cubicBezTo>
                  <a:cubicBezTo>
                    <a:pt x="930" y="197"/>
                    <a:pt x="1159" y="339"/>
                    <a:pt x="1233" y="339"/>
                  </a:cubicBezTo>
                  <a:cubicBezTo>
                    <a:pt x="1243" y="339"/>
                    <a:pt x="1250" y="336"/>
                    <a:pt x="1254" y="330"/>
                  </a:cubicBezTo>
                  <a:cubicBezTo>
                    <a:pt x="1271" y="314"/>
                    <a:pt x="1237" y="230"/>
                    <a:pt x="1120" y="163"/>
                  </a:cubicBezTo>
                  <a:cubicBezTo>
                    <a:pt x="978" y="55"/>
                    <a:pt x="807" y="0"/>
                    <a:pt x="6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090;p43">
              <a:extLst>
                <a:ext uri="{FF2B5EF4-FFF2-40B4-BE49-F238E27FC236}">
                  <a16:creationId xmlns:a16="http://schemas.microsoft.com/office/drawing/2014/main" id="{A56A8037-DB15-451F-8AA9-E0E3556FCB58}"/>
                </a:ext>
              </a:extLst>
            </p:cNvPr>
            <p:cNvSpPr/>
            <p:nvPr/>
          </p:nvSpPr>
          <p:spPr>
            <a:xfrm>
              <a:off x="1855120" y="1466293"/>
              <a:ext cx="36441" cy="95413"/>
            </a:xfrm>
            <a:custGeom>
              <a:avLst/>
              <a:gdLst/>
              <a:ahLst/>
              <a:cxnLst/>
              <a:rect l="l" t="t" r="r" b="b"/>
              <a:pathLst>
                <a:path w="1137" h="2977" extrusionOk="0">
                  <a:moveTo>
                    <a:pt x="1085" y="1"/>
                  </a:moveTo>
                  <a:cubicBezTo>
                    <a:pt x="1029" y="1"/>
                    <a:pt x="682" y="779"/>
                    <a:pt x="318" y="1738"/>
                  </a:cubicBezTo>
                  <a:cubicBezTo>
                    <a:pt x="234" y="1972"/>
                    <a:pt x="151" y="2206"/>
                    <a:pt x="67" y="2440"/>
                  </a:cubicBezTo>
                  <a:cubicBezTo>
                    <a:pt x="17" y="2540"/>
                    <a:pt x="0" y="2674"/>
                    <a:pt x="17" y="2808"/>
                  </a:cubicBezTo>
                  <a:cubicBezTo>
                    <a:pt x="51" y="2875"/>
                    <a:pt x="101" y="2925"/>
                    <a:pt x="168" y="2941"/>
                  </a:cubicBezTo>
                  <a:cubicBezTo>
                    <a:pt x="218" y="2958"/>
                    <a:pt x="268" y="2958"/>
                    <a:pt x="318" y="2958"/>
                  </a:cubicBezTo>
                  <a:cubicBezTo>
                    <a:pt x="388" y="2971"/>
                    <a:pt x="461" y="2976"/>
                    <a:pt x="534" y="2976"/>
                  </a:cubicBezTo>
                  <a:cubicBezTo>
                    <a:pt x="652" y="2976"/>
                    <a:pt x="772" y="2962"/>
                    <a:pt x="886" y="2941"/>
                  </a:cubicBezTo>
                  <a:cubicBezTo>
                    <a:pt x="702" y="2875"/>
                    <a:pt x="518" y="2841"/>
                    <a:pt x="335" y="2825"/>
                  </a:cubicBezTo>
                  <a:cubicBezTo>
                    <a:pt x="251" y="2825"/>
                    <a:pt x="184" y="2791"/>
                    <a:pt x="168" y="2758"/>
                  </a:cubicBezTo>
                  <a:cubicBezTo>
                    <a:pt x="168" y="2657"/>
                    <a:pt x="184" y="2574"/>
                    <a:pt x="234" y="2490"/>
                  </a:cubicBezTo>
                  <a:cubicBezTo>
                    <a:pt x="318" y="2273"/>
                    <a:pt x="402" y="2039"/>
                    <a:pt x="502" y="1805"/>
                  </a:cubicBezTo>
                  <a:cubicBezTo>
                    <a:pt x="869" y="836"/>
                    <a:pt x="1137" y="17"/>
                    <a:pt x="1087" y="1"/>
                  </a:cubicBezTo>
                  <a:cubicBezTo>
                    <a:pt x="1086" y="1"/>
                    <a:pt x="1085" y="1"/>
                    <a:pt x="10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091;p43">
              <a:extLst>
                <a:ext uri="{FF2B5EF4-FFF2-40B4-BE49-F238E27FC236}">
                  <a16:creationId xmlns:a16="http://schemas.microsoft.com/office/drawing/2014/main" id="{688C6C6B-C387-432D-AEA2-AE677BBD23CB}"/>
                </a:ext>
              </a:extLst>
            </p:cNvPr>
            <p:cNvSpPr/>
            <p:nvPr/>
          </p:nvSpPr>
          <p:spPr>
            <a:xfrm>
              <a:off x="1865280" y="1571192"/>
              <a:ext cx="58940" cy="30544"/>
            </a:xfrm>
            <a:custGeom>
              <a:avLst/>
              <a:gdLst/>
              <a:ahLst/>
              <a:cxnLst/>
              <a:rect l="l" t="t" r="r" b="b"/>
              <a:pathLst>
                <a:path w="1839" h="953" extrusionOk="0">
                  <a:moveTo>
                    <a:pt x="1729" y="1"/>
                  </a:moveTo>
                  <a:cubicBezTo>
                    <a:pt x="1705" y="1"/>
                    <a:pt x="658" y="522"/>
                    <a:pt x="49" y="522"/>
                  </a:cubicBezTo>
                  <a:cubicBezTo>
                    <a:pt x="33" y="522"/>
                    <a:pt x="17" y="521"/>
                    <a:pt x="1" y="521"/>
                  </a:cubicBezTo>
                  <a:lnTo>
                    <a:pt x="1" y="521"/>
                  </a:lnTo>
                  <a:cubicBezTo>
                    <a:pt x="178" y="799"/>
                    <a:pt x="490" y="953"/>
                    <a:pt x="805" y="953"/>
                  </a:cubicBezTo>
                  <a:cubicBezTo>
                    <a:pt x="906" y="953"/>
                    <a:pt x="1007" y="937"/>
                    <a:pt x="1104" y="905"/>
                  </a:cubicBezTo>
                  <a:cubicBezTo>
                    <a:pt x="1839" y="621"/>
                    <a:pt x="1672" y="36"/>
                    <a:pt x="1672" y="36"/>
                  </a:cubicBezTo>
                  <a:cubicBezTo>
                    <a:pt x="1715" y="11"/>
                    <a:pt x="1733" y="1"/>
                    <a:pt x="17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092;p43">
              <a:extLst>
                <a:ext uri="{FF2B5EF4-FFF2-40B4-BE49-F238E27FC236}">
                  <a16:creationId xmlns:a16="http://schemas.microsoft.com/office/drawing/2014/main" id="{BB8476CB-5601-4928-BE5D-B202D3D071C3}"/>
                </a:ext>
              </a:extLst>
            </p:cNvPr>
            <p:cNvSpPr/>
            <p:nvPr/>
          </p:nvSpPr>
          <p:spPr>
            <a:xfrm>
              <a:off x="1876530" y="1664426"/>
              <a:ext cx="102848" cy="49998"/>
            </a:xfrm>
            <a:custGeom>
              <a:avLst/>
              <a:gdLst/>
              <a:ahLst/>
              <a:cxnLst/>
              <a:rect l="l" t="t" r="r" b="b"/>
              <a:pathLst>
                <a:path w="3209" h="1560" extrusionOk="0">
                  <a:moveTo>
                    <a:pt x="3209" y="1"/>
                  </a:moveTo>
                  <a:lnTo>
                    <a:pt x="3209" y="1"/>
                  </a:lnTo>
                  <a:cubicBezTo>
                    <a:pt x="2302" y="590"/>
                    <a:pt x="1259" y="906"/>
                    <a:pt x="180" y="906"/>
                  </a:cubicBezTo>
                  <a:cubicBezTo>
                    <a:pt x="126" y="906"/>
                    <a:pt x="72" y="905"/>
                    <a:pt x="18" y="903"/>
                  </a:cubicBezTo>
                  <a:lnTo>
                    <a:pt x="1" y="1538"/>
                  </a:lnTo>
                  <a:cubicBezTo>
                    <a:pt x="153" y="1553"/>
                    <a:pt x="299" y="1559"/>
                    <a:pt x="438" y="1559"/>
                  </a:cubicBezTo>
                  <a:cubicBezTo>
                    <a:pt x="2547" y="1559"/>
                    <a:pt x="3209" y="1"/>
                    <a:pt x="3209"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093;p43">
              <a:extLst>
                <a:ext uri="{FF2B5EF4-FFF2-40B4-BE49-F238E27FC236}">
                  <a16:creationId xmlns:a16="http://schemas.microsoft.com/office/drawing/2014/main" id="{D701E486-B2F0-441C-A057-21D84F17922E}"/>
                </a:ext>
              </a:extLst>
            </p:cNvPr>
            <p:cNvSpPr/>
            <p:nvPr/>
          </p:nvSpPr>
          <p:spPr>
            <a:xfrm>
              <a:off x="2072548" y="1463921"/>
              <a:ext cx="81599" cy="104163"/>
            </a:xfrm>
            <a:custGeom>
              <a:avLst/>
              <a:gdLst/>
              <a:ahLst/>
              <a:cxnLst/>
              <a:rect l="l" t="t" r="r" b="b"/>
              <a:pathLst>
                <a:path w="2546" h="3250" extrusionOk="0">
                  <a:moveTo>
                    <a:pt x="878" y="0"/>
                  </a:moveTo>
                  <a:cubicBezTo>
                    <a:pt x="806" y="0"/>
                    <a:pt x="760" y="5"/>
                    <a:pt x="752" y="8"/>
                  </a:cubicBezTo>
                  <a:cubicBezTo>
                    <a:pt x="752" y="8"/>
                    <a:pt x="17" y="2899"/>
                    <a:pt x="0" y="2965"/>
                  </a:cubicBezTo>
                  <a:cubicBezTo>
                    <a:pt x="0" y="2998"/>
                    <a:pt x="486" y="3250"/>
                    <a:pt x="1013" y="3250"/>
                  </a:cubicBezTo>
                  <a:cubicBezTo>
                    <a:pt x="1557" y="3250"/>
                    <a:pt x="2145" y="2982"/>
                    <a:pt x="2289" y="1929"/>
                  </a:cubicBezTo>
                  <a:cubicBezTo>
                    <a:pt x="2545" y="166"/>
                    <a:pt x="1289" y="0"/>
                    <a:pt x="878"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094;p43">
              <a:extLst>
                <a:ext uri="{FF2B5EF4-FFF2-40B4-BE49-F238E27FC236}">
                  <a16:creationId xmlns:a16="http://schemas.microsoft.com/office/drawing/2014/main" id="{CDB4417B-759F-4762-A301-2EEB4EF2BA4B}"/>
                </a:ext>
              </a:extLst>
            </p:cNvPr>
            <p:cNvSpPr/>
            <p:nvPr/>
          </p:nvSpPr>
          <p:spPr>
            <a:xfrm>
              <a:off x="2096104" y="1487670"/>
              <a:ext cx="34294" cy="58010"/>
            </a:xfrm>
            <a:custGeom>
              <a:avLst/>
              <a:gdLst/>
              <a:ahLst/>
              <a:cxnLst/>
              <a:rect l="l" t="t" r="r" b="b"/>
              <a:pathLst>
                <a:path w="1070" h="1810" extrusionOk="0">
                  <a:moveTo>
                    <a:pt x="587" y="1"/>
                  </a:moveTo>
                  <a:cubicBezTo>
                    <a:pt x="540" y="1"/>
                    <a:pt x="493" y="15"/>
                    <a:pt x="451" y="36"/>
                  </a:cubicBezTo>
                  <a:cubicBezTo>
                    <a:pt x="418" y="69"/>
                    <a:pt x="385" y="102"/>
                    <a:pt x="351" y="152"/>
                  </a:cubicBezTo>
                  <a:cubicBezTo>
                    <a:pt x="335" y="236"/>
                    <a:pt x="368" y="286"/>
                    <a:pt x="368" y="286"/>
                  </a:cubicBezTo>
                  <a:cubicBezTo>
                    <a:pt x="385" y="269"/>
                    <a:pt x="368" y="236"/>
                    <a:pt x="418" y="186"/>
                  </a:cubicBezTo>
                  <a:cubicBezTo>
                    <a:pt x="443" y="124"/>
                    <a:pt x="504" y="90"/>
                    <a:pt x="569" y="90"/>
                  </a:cubicBezTo>
                  <a:cubicBezTo>
                    <a:pt x="591" y="90"/>
                    <a:pt x="614" y="94"/>
                    <a:pt x="635" y="102"/>
                  </a:cubicBezTo>
                  <a:cubicBezTo>
                    <a:pt x="769" y="169"/>
                    <a:pt x="852" y="286"/>
                    <a:pt x="869" y="420"/>
                  </a:cubicBezTo>
                  <a:cubicBezTo>
                    <a:pt x="919" y="604"/>
                    <a:pt x="919" y="787"/>
                    <a:pt x="903" y="954"/>
                  </a:cubicBezTo>
                  <a:cubicBezTo>
                    <a:pt x="836" y="1322"/>
                    <a:pt x="602" y="1656"/>
                    <a:pt x="368" y="1706"/>
                  </a:cubicBezTo>
                  <a:cubicBezTo>
                    <a:pt x="347" y="1711"/>
                    <a:pt x="325" y="1713"/>
                    <a:pt x="303" y="1713"/>
                  </a:cubicBezTo>
                  <a:cubicBezTo>
                    <a:pt x="235" y="1713"/>
                    <a:pt x="163" y="1694"/>
                    <a:pt x="101" y="1656"/>
                  </a:cubicBezTo>
                  <a:cubicBezTo>
                    <a:pt x="50" y="1623"/>
                    <a:pt x="17" y="1589"/>
                    <a:pt x="17" y="1589"/>
                  </a:cubicBezTo>
                  <a:cubicBezTo>
                    <a:pt x="0" y="1589"/>
                    <a:pt x="0" y="1640"/>
                    <a:pt x="67" y="1706"/>
                  </a:cubicBezTo>
                  <a:cubicBezTo>
                    <a:pt x="140" y="1764"/>
                    <a:pt x="238" y="1810"/>
                    <a:pt x="339" y="1810"/>
                  </a:cubicBezTo>
                  <a:cubicBezTo>
                    <a:pt x="354" y="1810"/>
                    <a:pt x="369" y="1809"/>
                    <a:pt x="385" y="1807"/>
                  </a:cubicBezTo>
                  <a:cubicBezTo>
                    <a:pt x="702" y="1757"/>
                    <a:pt x="969" y="1389"/>
                    <a:pt x="1036" y="988"/>
                  </a:cubicBezTo>
                  <a:cubicBezTo>
                    <a:pt x="1070" y="787"/>
                    <a:pt x="1053" y="570"/>
                    <a:pt x="1003" y="386"/>
                  </a:cubicBezTo>
                  <a:cubicBezTo>
                    <a:pt x="953" y="219"/>
                    <a:pt x="836" y="69"/>
                    <a:pt x="669" y="19"/>
                  </a:cubicBezTo>
                  <a:cubicBezTo>
                    <a:pt x="643" y="6"/>
                    <a:pt x="615" y="1"/>
                    <a:pt x="587"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095;p43">
              <a:extLst>
                <a:ext uri="{FF2B5EF4-FFF2-40B4-BE49-F238E27FC236}">
                  <a16:creationId xmlns:a16="http://schemas.microsoft.com/office/drawing/2014/main" id="{161BF271-F921-48F0-8D72-BC0CFE5232F7}"/>
                </a:ext>
              </a:extLst>
            </p:cNvPr>
            <p:cNvSpPr/>
            <p:nvPr/>
          </p:nvSpPr>
          <p:spPr>
            <a:xfrm>
              <a:off x="1787271" y="1194445"/>
              <a:ext cx="442194" cy="329730"/>
            </a:xfrm>
            <a:custGeom>
              <a:avLst/>
              <a:gdLst/>
              <a:ahLst/>
              <a:cxnLst/>
              <a:rect l="l" t="t" r="r" b="b"/>
              <a:pathLst>
                <a:path w="13797" h="10288" extrusionOk="0">
                  <a:moveTo>
                    <a:pt x="1670" y="1"/>
                  </a:moveTo>
                  <a:cubicBezTo>
                    <a:pt x="1497" y="1"/>
                    <a:pt x="1331" y="44"/>
                    <a:pt x="1199" y="145"/>
                  </a:cubicBezTo>
                  <a:cubicBezTo>
                    <a:pt x="898" y="413"/>
                    <a:pt x="814" y="830"/>
                    <a:pt x="948" y="1181"/>
                  </a:cubicBezTo>
                  <a:cubicBezTo>
                    <a:pt x="1098" y="1532"/>
                    <a:pt x="1315" y="1849"/>
                    <a:pt x="1600" y="2100"/>
                  </a:cubicBezTo>
                  <a:cubicBezTo>
                    <a:pt x="1438" y="1993"/>
                    <a:pt x="1258" y="1942"/>
                    <a:pt x="1081" y="1942"/>
                  </a:cubicBezTo>
                  <a:cubicBezTo>
                    <a:pt x="707" y="1942"/>
                    <a:pt x="349" y="2166"/>
                    <a:pt x="213" y="2551"/>
                  </a:cubicBezTo>
                  <a:cubicBezTo>
                    <a:pt x="0" y="3107"/>
                    <a:pt x="364" y="3695"/>
                    <a:pt x="943" y="3783"/>
                  </a:cubicBezTo>
                  <a:lnTo>
                    <a:pt x="943" y="3783"/>
                  </a:lnTo>
                  <a:cubicBezTo>
                    <a:pt x="914" y="3780"/>
                    <a:pt x="884" y="3778"/>
                    <a:pt x="855" y="3778"/>
                  </a:cubicBezTo>
                  <a:cubicBezTo>
                    <a:pt x="471" y="3778"/>
                    <a:pt x="138" y="4047"/>
                    <a:pt x="62" y="4439"/>
                  </a:cubicBezTo>
                  <a:cubicBezTo>
                    <a:pt x="12" y="4874"/>
                    <a:pt x="213" y="5291"/>
                    <a:pt x="547" y="5542"/>
                  </a:cubicBezTo>
                  <a:cubicBezTo>
                    <a:pt x="898" y="5809"/>
                    <a:pt x="1315" y="5876"/>
                    <a:pt x="1733" y="5960"/>
                  </a:cubicBezTo>
                  <a:cubicBezTo>
                    <a:pt x="2149" y="6047"/>
                    <a:pt x="2547" y="6083"/>
                    <a:pt x="2928" y="6083"/>
                  </a:cubicBezTo>
                  <a:cubicBezTo>
                    <a:pt x="4889" y="6083"/>
                    <a:pt x="6395" y="5113"/>
                    <a:pt x="7514" y="5058"/>
                  </a:cubicBezTo>
                  <a:cubicBezTo>
                    <a:pt x="7536" y="5057"/>
                    <a:pt x="7557" y="5056"/>
                    <a:pt x="7578" y="5056"/>
                  </a:cubicBezTo>
                  <a:cubicBezTo>
                    <a:pt x="8845" y="5056"/>
                    <a:pt x="8651" y="6545"/>
                    <a:pt x="8651" y="6545"/>
                  </a:cubicBezTo>
                  <a:lnTo>
                    <a:pt x="8350" y="10187"/>
                  </a:lnTo>
                  <a:lnTo>
                    <a:pt x="9436" y="10287"/>
                  </a:lnTo>
                  <a:lnTo>
                    <a:pt x="9837" y="8550"/>
                  </a:lnTo>
                  <a:lnTo>
                    <a:pt x="9887" y="8132"/>
                  </a:lnTo>
                  <a:cubicBezTo>
                    <a:pt x="10138" y="7497"/>
                    <a:pt x="10672" y="6795"/>
                    <a:pt x="10722" y="6110"/>
                  </a:cubicBezTo>
                  <a:cubicBezTo>
                    <a:pt x="10739" y="5726"/>
                    <a:pt x="10689" y="5325"/>
                    <a:pt x="10539" y="4957"/>
                  </a:cubicBezTo>
                  <a:lnTo>
                    <a:pt x="10539" y="4957"/>
                  </a:lnTo>
                  <a:cubicBezTo>
                    <a:pt x="10765" y="5011"/>
                    <a:pt x="10993" y="5037"/>
                    <a:pt x="11220" y="5037"/>
                  </a:cubicBezTo>
                  <a:cubicBezTo>
                    <a:pt x="11913" y="5037"/>
                    <a:pt x="12587" y="4792"/>
                    <a:pt x="13128" y="4339"/>
                  </a:cubicBezTo>
                  <a:cubicBezTo>
                    <a:pt x="13496" y="4005"/>
                    <a:pt x="13797" y="3504"/>
                    <a:pt x="13630" y="3019"/>
                  </a:cubicBezTo>
                  <a:cubicBezTo>
                    <a:pt x="13496" y="2685"/>
                    <a:pt x="13212" y="2434"/>
                    <a:pt x="12878" y="2317"/>
                  </a:cubicBezTo>
                  <a:cubicBezTo>
                    <a:pt x="12589" y="2190"/>
                    <a:pt x="12280" y="2127"/>
                    <a:pt x="11973" y="2127"/>
                  </a:cubicBezTo>
                  <a:cubicBezTo>
                    <a:pt x="11516" y="2127"/>
                    <a:pt x="11062" y="2265"/>
                    <a:pt x="10672" y="2535"/>
                  </a:cubicBezTo>
                  <a:cubicBezTo>
                    <a:pt x="10154" y="2936"/>
                    <a:pt x="9904" y="3570"/>
                    <a:pt x="9987" y="4205"/>
                  </a:cubicBezTo>
                  <a:cubicBezTo>
                    <a:pt x="9513" y="3813"/>
                    <a:pt x="8864" y="3705"/>
                    <a:pt x="8217" y="3705"/>
                  </a:cubicBezTo>
                  <a:cubicBezTo>
                    <a:pt x="8066" y="3705"/>
                    <a:pt x="7914" y="3711"/>
                    <a:pt x="7765" y="3721"/>
                  </a:cubicBezTo>
                  <a:cubicBezTo>
                    <a:pt x="7815" y="3086"/>
                    <a:pt x="7564" y="2451"/>
                    <a:pt x="7080" y="2033"/>
                  </a:cubicBezTo>
                  <a:cubicBezTo>
                    <a:pt x="6595" y="1616"/>
                    <a:pt x="5994" y="1365"/>
                    <a:pt x="5359" y="1315"/>
                  </a:cubicBezTo>
                  <a:cubicBezTo>
                    <a:pt x="4791" y="1248"/>
                    <a:pt x="4189" y="1315"/>
                    <a:pt x="3671" y="1081"/>
                  </a:cubicBezTo>
                  <a:cubicBezTo>
                    <a:pt x="3137" y="864"/>
                    <a:pt x="2752" y="396"/>
                    <a:pt x="2251" y="145"/>
                  </a:cubicBezTo>
                  <a:cubicBezTo>
                    <a:pt x="2073" y="56"/>
                    <a:pt x="1867" y="1"/>
                    <a:pt x="16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096;p43">
              <a:extLst>
                <a:ext uri="{FF2B5EF4-FFF2-40B4-BE49-F238E27FC236}">
                  <a16:creationId xmlns:a16="http://schemas.microsoft.com/office/drawing/2014/main" id="{3BAC639C-C877-49EF-96D6-D1466F8F216D}"/>
                </a:ext>
              </a:extLst>
            </p:cNvPr>
            <p:cNvSpPr/>
            <p:nvPr/>
          </p:nvSpPr>
          <p:spPr>
            <a:xfrm>
              <a:off x="2118603" y="1324407"/>
              <a:ext cx="129610" cy="75542"/>
            </a:xfrm>
            <a:custGeom>
              <a:avLst/>
              <a:gdLst/>
              <a:ahLst/>
              <a:cxnLst/>
              <a:rect l="l" t="t" r="r" b="b"/>
              <a:pathLst>
                <a:path w="4044" h="2357" extrusionOk="0">
                  <a:moveTo>
                    <a:pt x="0" y="0"/>
                  </a:moveTo>
                  <a:cubicBezTo>
                    <a:pt x="0" y="267"/>
                    <a:pt x="67" y="518"/>
                    <a:pt x="201" y="752"/>
                  </a:cubicBezTo>
                  <a:cubicBezTo>
                    <a:pt x="664" y="1749"/>
                    <a:pt x="1658" y="2356"/>
                    <a:pt x="2718" y="2356"/>
                  </a:cubicBezTo>
                  <a:cubicBezTo>
                    <a:pt x="2919" y="2356"/>
                    <a:pt x="3122" y="2334"/>
                    <a:pt x="3325" y="2289"/>
                  </a:cubicBezTo>
                  <a:cubicBezTo>
                    <a:pt x="3592" y="2256"/>
                    <a:pt x="3826" y="2139"/>
                    <a:pt x="4044" y="1988"/>
                  </a:cubicBezTo>
                  <a:cubicBezTo>
                    <a:pt x="4042" y="1985"/>
                    <a:pt x="4037" y="1983"/>
                    <a:pt x="4029" y="1983"/>
                  </a:cubicBezTo>
                  <a:cubicBezTo>
                    <a:pt x="3967" y="1983"/>
                    <a:pt x="3711" y="2096"/>
                    <a:pt x="3308" y="2155"/>
                  </a:cubicBezTo>
                  <a:cubicBezTo>
                    <a:pt x="3142" y="2185"/>
                    <a:pt x="2976" y="2199"/>
                    <a:pt x="2812" y="2199"/>
                  </a:cubicBezTo>
                  <a:cubicBezTo>
                    <a:pt x="1772" y="2199"/>
                    <a:pt x="806" y="1623"/>
                    <a:pt x="301" y="685"/>
                  </a:cubicBezTo>
                  <a:cubicBezTo>
                    <a:pt x="84" y="284"/>
                    <a:pt x="34"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097;p43">
              <a:extLst>
                <a:ext uri="{FF2B5EF4-FFF2-40B4-BE49-F238E27FC236}">
                  <a16:creationId xmlns:a16="http://schemas.microsoft.com/office/drawing/2014/main" id="{C73C97A7-2652-456C-B881-4244B19B9713}"/>
                </a:ext>
              </a:extLst>
            </p:cNvPr>
            <p:cNvSpPr/>
            <p:nvPr/>
          </p:nvSpPr>
          <p:spPr>
            <a:xfrm>
              <a:off x="2120206" y="1343125"/>
              <a:ext cx="47690" cy="109835"/>
            </a:xfrm>
            <a:custGeom>
              <a:avLst/>
              <a:gdLst/>
              <a:ahLst/>
              <a:cxnLst/>
              <a:rect l="l" t="t" r="r" b="b"/>
              <a:pathLst>
                <a:path w="1488" h="3427" extrusionOk="0">
                  <a:moveTo>
                    <a:pt x="0" y="1"/>
                  </a:moveTo>
                  <a:cubicBezTo>
                    <a:pt x="0" y="185"/>
                    <a:pt x="50" y="368"/>
                    <a:pt x="151" y="535"/>
                  </a:cubicBezTo>
                  <a:cubicBezTo>
                    <a:pt x="334" y="936"/>
                    <a:pt x="568" y="1337"/>
                    <a:pt x="802" y="1705"/>
                  </a:cubicBezTo>
                  <a:cubicBezTo>
                    <a:pt x="1053" y="2056"/>
                    <a:pt x="1220" y="2457"/>
                    <a:pt x="1320" y="2891"/>
                  </a:cubicBezTo>
                  <a:cubicBezTo>
                    <a:pt x="1387" y="3209"/>
                    <a:pt x="1354" y="3426"/>
                    <a:pt x="1387" y="3426"/>
                  </a:cubicBezTo>
                  <a:cubicBezTo>
                    <a:pt x="1471" y="3259"/>
                    <a:pt x="1487" y="3058"/>
                    <a:pt x="1454" y="2875"/>
                  </a:cubicBezTo>
                  <a:cubicBezTo>
                    <a:pt x="1387" y="2424"/>
                    <a:pt x="1220" y="1989"/>
                    <a:pt x="969" y="1605"/>
                  </a:cubicBezTo>
                  <a:cubicBezTo>
                    <a:pt x="685" y="1154"/>
                    <a:pt x="418" y="786"/>
                    <a:pt x="268" y="485"/>
                  </a:cubicBezTo>
                  <a:cubicBezTo>
                    <a:pt x="184" y="318"/>
                    <a:pt x="100" y="15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098;p43">
              <a:extLst>
                <a:ext uri="{FF2B5EF4-FFF2-40B4-BE49-F238E27FC236}">
                  <a16:creationId xmlns:a16="http://schemas.microsoft.com/office/drawing/2014/main" id="{5959B56F-3C32-4BC8-B4DD-B1E00184A2E4}"/>
                </a:ext>
              </a:extLst>
            </p:cNvPr>
            <p:cNvSpPr/>
            <p:nvPr/>
          </p:nvSpPr>
          <p:spPr>
            <a:xfrm>
              <a:off x="1416548" y="1863617"/>
              <a:ext cx="290790" cy="275854"/>
            </a:xfrm>
            <a:custGeom>
              <a:avLst/>
              <a:gdLst/>
              <a:ahLst/>
              <a:cxnLst/>
              <a:rect l="l" t="t" r="r" b="b"/>
              <a:pathLst>
                <a:path w="9073" h="8607" extrusionOk="0">
                  <a:moveTo>
                    <a:pt x="3017" y="1"/>
                  </a:moveTo>
                  <a:cubicBezTo>
                    <a:pt x="3014" y="1"/>
                    <a:pt x="3011" y="1"/>
                    <a:pt x="3008" y="1"/>
                  </a:cubicBezTo>
                  <a:cubicBezTo>
                    <a:pt x="2623" y="35"/>
                    <a:pt x="2590" y="469"/>
                    <a:pt x="3075" y="954"/>
                  </a:cubicBezTo>
                  <a:cubicBezTo>
                    <a:pt x="3559" y="1455"/>
                    <a:pt x="4879" y="3026"/>
                    <a:pt x="4612" y="3276"/>
                  </a:cubicBezTo>
                  <a:cubicBezTo>
                    <a:pt x="4600" y="3286"/>
                    <a:pt x="4585" y="3291"/>
                    <a:pt x="4566" y="3291"/>
                  </a:cubicBezTo>
                  <a:cubicBezTo>
                    <a:pt x="4147" y="3291"/>
                    <a:pt x="2005" y="920"/>
                    <a:pt x="2005" y="920"/>
                  </a:cubicBezTo>
                  <a:cubicBezTo>
                    <a:pt x="2005" y="920"/>
                    <a:pt x="1718" y="472"/>
                    <a:pt x="1429" y="472"/>
                  </a:cubicBezTo>
                  <a:cubicBezTo>
                    <a:pt x="1369" y="472"/>
                    <a:pt x="1310" y="491"/>
                    <a:pt x="1253" y="536"/>
                  </a:cubicBezTo>
                  <a:cubicBezTo>
                    <a:pt x="685" y="1021"/>
                    <a:pt x="3375" y="3594"/>
                    <a:pt x="3643" y="3828"/>
                  </a:cubicBezTo>
                  <a:cubicBezTo>
                    <a:pt x="3782" y="3954"/>
                    <a:pt x="3653" y="4147"/>
                    <a:pt x="3495" y="4147"/>
                  </a:cubicBezTo>
                  <a:cubicBezTo>
                    <a:pt x="3445" y="4147"/>
                    <a:pt x="3391" y="4127"/>
                    <a:pt x="3342" y="4078"/>
                  </a:cubicBezTo>
                  <a:cubicBezTo>
                    <a:pt x="3175" y="3911"/>
                    <a:pt x="1428" y="1860"/>
                    <a:pt x="663" y="1860"/>
                  </a:cubicBezTo>
                  <a:cubicBezTo>
                    <a:pt x="588" y="1860"/>
                    <a:pt x="522" y="1880"/>
                    <a:pt x="468" y="1923"/>
                  </a:cubicBezTo>
                  <a:cubicBezTo>
                    <a:pt x="0" y="2291"/>
                    <a:pt x="2657" y="4062"/>
                    <a:pt x="2824" y="4814"/>
                  </a:cubicBezTo>
                  <a:cubicBezTo>
                    <a:pt x="2846" y="4925"/>
                    <a:pt x="2822" y="4971"/>
                    <a:pt x="2763" y="4971"/>
                  </a:cubicBezTo>
                  <a:cubicBezTo>
                    <a:pt x="2449" y="4971"/>
                    <a:pt x="1136" y="3604"/>
                    <a:pt x="637" y="3604"/>
                  </a:cubicBezTo>
                  <a:cubicBezTo>
                    <a:pt x="590" y="3604"/>
                    <a:pt x="549" y="3616"/>
                    <a:pt x="518" y="3644"/>
                  </a:cubicBezTo>
                  <a:cubicBezTo>
                    <a:pt x="368" y="3778"/>
                    <a:pt x="268" y="3911"/>
                    <a:pt x="1621" y="5064"/>
                  </a:cubicBezTo>
                  <a:cubicBezTo>
                    <a:pt x="2356" y="5682"/>
                    <a:pt x="3877" y="6685"/>
                    <a:pt x="5163" y="7487"/>
                  </a:cubicBezTo>
                  <a:lnTo>
                    <a:pt x="7001" y="8606"/>
                  </a:lnTo>
                  <a:lnTo>
                    <a:pt x="9073" y="5983"/>
                  </a:lnTo>
                  <a:lnTo>
                    <a:pt x="8254" y="3711"/>
                  </a:lnTo>
                  <a:cubicBezTo>
                    <a:pt x="8171" y="3510"/>
                    <a:pt x="8087" y="3260"/>
                    <a:pt x="8004" y="2992"/>
                  </a:cubicBezTo>
                  <a:cubicBezTo>
                    <a:pt x="7903" y="2675"/>
                    <a:pt x="7853" y="2357"/>
                    <a:pt x="7870" y="2023"/>
                  </a:cubicBezTo>
                  <a:cubicBezTo>
                    <a:pt x="7870" y="1606"/>
                    <a:pt x="7920" y="1204"/>
                    <a:pt x="8020" y="803"/>
                  </a:cubicBezTo>
                  <a:cubicBezTo>
                    <a:pt x="8128" y="521"/>
                    <a:pt x="7922" y="250"/>
                    <a:pt x="7690" y="250"/>
                  </a:cubicBezTo>
                  <a:cubicBezTo>
                    <a:pt x="7633" y="250"/>
                    <a:pt x="7575" y="266"/>
                    <a:pt x="7519" y="302"/>
                  </a:cubicBezTo>
                  <a:cubicBezTo>
                    <a:pt x="7235" y="486"/>
                    <a:pt x="6851" y="1455"/>
                    <a:pt x="6918" y="2658"/>
                  </a:cubicBezTo>
                  <a:cubicBezTo>
                    <a:pt x="6942" y="3010"/>
                    <a:pt x="6853" y="3143"/>
                    <a:pt x="6704" y="3143"/>
                  </a:cubicBezTo>
                  <a:cubicBezTo>
                    <a:pt x="6335" y="3143"/>
                    <a:pt x="5596" y="2330"/>
                    <a:pt x="5263" y="1973"/>
                  </a:cubicBezTo>
                  <a:cubicBezTo>
                    <a:pt x="4801" y="1461"/>
                    <a:pt x="3309" y="1"/>
                    <a:pt x="3017"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099;p43">
              <a:extLst>
                <a:ext uri="{FF2B5EF4-FFF2-40B4-BE49-F238E27FC236}">
                  <a16:creationId xmlns:a16="http://schemas.microsoft.com/office/drawing/2014/main" id="{F360515C-D32A-4080-BA5B-E557B88ED380}"/>
                </a:ext>
              </a:extLst>
            </p:cNvPr>
            <p:cNvSpPr/>
            <p:nvPr/>
          </p:nvSpPr>
          <p:spPr>
            <a:xfrm>
              <a:off x="1568625" y="1845957"/>
              <a:ext cx="767405" cy="788077"/>
            </a:xfrm>
            <a:custGeom>
              <a:avLst/>
              <a:gdLst/>
              <a:ahLst/>
              <a:cxnLst/>
              <a:rect l="l" t="t" r="r" b="b"/>
              <a:pathLst>
                <a:path w="23944" h="24589" extrusionOk="0">
                  <a:moveTo>
                    <a:pt x="19178" y="0"/>
                  </a:moveTo>
                  <a:cubicBezTo>
                    <a:pt x="17434" y="0"/>
                    <a:pt x="16311" y="1026"/>
                    <a:pt x="15974" y="3944"/>
                  </a:cubicBezTo>
                  <a:cubicBezTo>
                    <a:pt x="15372" y="9241"/>
                    <a:pt x="16458" y="14604"/>
                    <a:pt x="15757" y="15239"/>
                  </a:cubicBezTo>
                  <a:cubicBezTo>
                    <a:pt x="15748" y="15246"/>
                    <a:pt x="15737" y="15250"/>
                    <a:pt x="15722" y="15250"/>
                  </a:cubicBezTo>
                  <a:cubicBezTo>
                    <a:pt x="14905" y="15250"/>
                    <a:pt x="4244" y="4412"/>
                    <a:pt x="4244" y="4412"/>
                  </a:cubicBezTo>
                  <a:lnTo>
                    <a:pt x="0" y="8940"/>
                  </a:lnTo>
                  <a:cubicBezTo>
                    <a:pt x="0" y="8940"/>
                    <a:pt x="9491" y="20118"/>
                    <a:pt x="14854" y="23577"/>
                  </a:cubicBezTo>
                  <a:cubicBezTo>
                    <a:pt x="15946" y="24286"/>
                    <a:pt x="17132" y="24588"/>
                    <a:pt x="18215" y="24588"/>
                  </a:cubicBezTo>
                  <a:cubicBezTo>
                    <a:pt x="19022" y="24588"/>
                    <a:pt x="19772" y="24421"/>
                    <a:pt x="20385" y="24128"/>
                  </a:cubicBezTo>
                  <a:cubicBezTo>
                    <a:pt x="23576" y="22574"/>
                    <a:pt x="23944" y="12215"/>
                    <a:pt x="23910" y="7553"/>
                  </a:cubicBezTo>
                  <a:cubicBezTo>
                    <a:pt x="23860" y="1672"/>
                    <a:pt x="21270" y="335"/>
                    <a:pt x="20836" y="235"/>
                  </a:cubicBezTo>
                  <a:cubicBezTo>
                    <a:pt x="20234" y="86"/>
                    <a:pt x="19680" y="0"/>
                    <a:pt x="19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100;p43">
              <a:extLst>
                <a:ext uri="{FF2B5EF4-FFF2-40B4-BE49-F238E27FC236}">
                  <a16:creationId xmlns:a16="http://schemas.microsoft.com/office/drawing/2014/main" id="{7B92E403-27C5-45D6-9EE9-5844B4A5426A}"/>
                </a:ext>
              </a:extLst>
            </p:cNvPr>
            <p:cNvSpPr/>
            <p:nvPr/>
          </p:nvSpPr>
          <p:spPr>
            <a:xfrm>
              <a:off x="1569683" y="1992714"/>
              <a:ext cx="765290" cy="631289"/>
            </a:xfrm>
            <a:custGeom>
              <a:avLst/>
              <a:gdLst/>
              <a:ahLst/>
              <a:cxnLst/>
              <a:rect l="l" t="t" r="r" b="b"/>
              <a:pathLst>
                <a:path w="23878" h="19697" extrusionOk="0">
                  <a:moveTo>
                    <a:pt x="4211" y="0"/>
                  </a:moveTo>
                  <a:lnTo>
                    <a:pt x="4211" y="0"/>
                  </a:lnTo>
                  <a:cubicBezTo>
                    <a:pt x="4178" y="17"/>
                    <a:pt x="4145" y="50"/>
                    <a:pt x="4128" y="67"/>
                  </a:cubicBezTo>
                  <a:cubicBezTo>
                    <a:pt x="4061" y="117"/>
                    <a:pt x="3977" y="184"/>
                    <a:pt x="3894" y="284"/>
                  </a:cubicBezTo>
                  <a:cubicBezTo>
                    <a:pt x="3677" y="468"/>
                    <a:pt x="3376" y="752"/>
                    <a:pt x="2992" y="1120"/>
                  </a:cubicBezTo>
                  <a:cubicBezTo>
                    <a:pt x="1906" y="2206"/>
                    <a:pt x="920" y="3359"/>
                    <a:pt x="34" y="4612"/>
                  </a:cubicBezTo>
                  <a:lnTo>
                    <a:pt x="1" y="4645"/>
                  </a:lnTo>
                  <a:lnTo>
                    <a:pt x="34" y="4679"/>
                  </a:lnTo>
                  <a:cubicBezTo>
                    <a:pt x="3008" y="7753"/>
                    <a:pt x="7353" y="12231"/>
                    <a:pt x="12215" y="17177"/>
                  </a:cubicBezTo>
                  <a:cubicBezTo>
                    <a:pt x="13384" y="18296"/>
                    <a:pt x="14821" y="19098"/>
                    <a:pt x="16375" y="19516"/>
                  </a:cubicBezTo>
                  <a:cubicBezTo>
                    <a:pt x="16826" y="19636"/>
                    <a:pt x="17290" y="19696"/>
                    <a:pt x="17750" y="19696"/>
                  </a:cubicBezTo>
                  <a:cubicBezTo>
                    <a:pt x="18057" y="19696"/>
                    <a:pt x="18364" y="19669"/>
                    <a:pt x="18664" y="19616"/>
                  </a:cubicBezTo>
                  <a:cubicBezTo>
                    <a:pt x="19383" y="19449"/>
                    <a:pt x="20068" y="19115"/>
                    <a:pt x="20619" y="18614"/>
                  </a:cubicBezTo>
                  <a:cubicBezTo>
                    <a:pt x="21722" y="17678"/>
                    <a:pt x="22340" y="16408"/>
                    <a:pt x="22741" y="15205"/>
                  </a:cubicBezTo>
                  <a:cubicBezTo>
                    <a:pt x="23142" y="14002"/>
                    <a:pt x="23259" y="12816"/>
                    <a:pt x="23393" y="11763"/>
                  </a:cubicBezTo>
                  <a:cubicBezTo>
                    <a:pt x="23660" y="9641"/>
                    <a:pt x="23794" y="7903"/>
                    <a:pt x="23844" y="6700"/>
                  </a:cubicBezTo>
                  <a:cubicBezTo>
                    <a:pt x="23861" y="6099"/>
                    <a:pt x="23877" y="5648"/>
                    <a:pt x="23877" y="5330"/>
                  </a:cubicBezTo>
                  <a:cubicBezTo>
                    <a:pt x="23877" y="5180"/>
                    <a:pt x="23877" y="5063"/>
                    <a:pt x="23877" y="4963"/>
                  </a:cubicBezTo>
                  <a:cubicBezTo>
                    <a:pt x="23877" y="4929"/>
                    <a:pt x="23861" y="4879"/>
                    <a:pt x="23861" y="4846"/>
                  </a:cubicBezTo>
                  <a:cubicBezTo>
                    <a:pt x="23861" y="4879"/>
                    <a:pt x="23844" y="4929"/>
                    <a:pt x="23844" y="4963"/>
                  </a:cubicBezTo>
                  <a:cubicBezTo>
                    <a:pt x="23844" y="5063"/>
                    <a:pt x="23844" y="5180"/>
                    <a:pt x="23827" y="5330"/>
                  </a:cubicBezTo>
                  <a:cubicBezTo>
                    <a:pt x="23827" y="5631"/>
                    <a:pt x="23811" y="6099"/>
                    <a:pt x="23777" y="6700"/>
                  </a:cubicBezTo>
                  <a:cubicBezTo>
                    <a:pt x="23694" y="7903"/>
                    <a:pt x="23560" y="9624"/>
                    <a:pt x="23259" y="11746"/>
                  </a:cubicBezTo>
                  <a:cubicBezTo>
                    <a:pt x="23125" y="12799"/>
                    <a:pt x="22992" y="13969"/>
                    <a:pt x="22591" y="15155"/>
                  </a:cubicBezTo>
                  <a:cubicBezTo>
                    <a:pt x="22207" y="16341"/>
                    <a:pt x="21572" y="17578"/>
                    <a:pt x="20519" y="18497"/>
                  </a:cubicBezTo>
                  <a:cubicBezTo>
                    <a:pt x="19968" y="18964"/>
                    <a:pt x="19333" y="19282"/>
                    <a:pt x="18631" y="19449"/>
                  </a:cubicBezTo>
                  <a:cubicBezTo>
                    <a:pt x="18337" y="19502"/>
                    <a:pt x="18040" y="19529"/>
                    <a:pt x="17744" y="19529"/>
                  </a:cubicBezTo>
                  <a:cubicBezTo>
                    <a:pt x="17300" y="19529"/>
                    <a:pt x="16856" y="19469"/>
                    <a:pt x="16425" y="19349"/>
                  </a:cubicBezTo>
                  <a:cubicBezTo>
                    <a:pt x="14888" y="18931"/>
                    <a:pt x="13501" y="18129"/>
                    <a:pt x="12348" y="17043"/>
                  </a:cubicBezTo>
                  <a:lnTo>
                    <a:pt x="162" y="4640"/>
                  </a:lnTo>
                  <a:lnTo>
                    <a:pt x="162" y="4640"/>
                  </a:lnTo>
                  <a:cubicBezTo>
                    <a:pt x="1024" y="3417"/>
                    <a:pt x="2000" y="2245"/>
                    <a:pt x="3042" y="1170"/>
                  </a:cubicBezTo>
                  <a:cubicBezTo>
                    <a:pt x="3409" y="786"/>
                    <a:pt x="3710" y="501"/>
                    <a:pt x="3911" y="301"/>
                  </a:cubicBezTo>
                  <a:cubicBezTo>
                    <a:pt x="4011" y="201"/>
                    <a:pt x="4078" y="134"/>
                    <a:pt x="4145" y="84"/>
                  </a:cubicBezTo>
                  <a:cubicBezTo>
                    <a:pt x="4161" y="50"/>
                    <a:pt x="4195" y="34"/>
                    <a:pt x="4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101;p43">
              <a:extLst>
                <a:ext uri="{FF2B5EF4-FFF2-40B4-BE49-F238E27FC236}">
                  <a16:creationId xmlns:a16="http://schemas.microsoft.com/office/drawing/2014/main" id="{83A9E12E-DE36-4EC4-8061-83E177B1542A}"/>
                </a:ext>
              </a:extLst>
            </p:cNvPr>
            <p:cNvSpPr/>
            <p:nvPr/>
          </p:nvSpPr>
          <p:spPr>
            <a:xfrm>
              <a:off x="1704646" y="1844771"/>
              <a:ext cx="531774" cy="492288"/>
            </a:xfrm>
            <a:custGeom>
              <a:avLst/>
              <a:gdLst/>
              <a:ahLst/>
              <a:cxnLst/>
              <a:rect l="l" t="t" r="r" b="b"/>
              <a:pathLst>
                <a:path w="16592" h="15360" extrusionOk="0">
                  <a:moveTo>
                    <a:pt x="15468" y="1"/>
                  </a:moveTo>
                  <a:cubicBezTo>
                    <a:pt x="15414" y="1"/>
                    <a:pt x="15360" y="2"/>
                    <a:pt x="15305" y="5"/>
                  </a:cubicBezTo>
                  <a:cubicBezTo>
                    <a:pt x="14787" y="55"/>
                    <a:pt x="14270" y="222"/>
                    <a:pt x="13835" y="506"/>
                  </a:cubicBezTo>
                  <a:cubicBezTo>
                    <a:pt x="13250" y="907"/>
                    <a:pt x="12799" y="1442"/>
                    <a:pt x="12482" y="2077"/>
                  </a:cubicBezTo>
                  <a:cubicBezTo>
                    <a:pt x="12114" y="2828"/>
                    <a:pt x="11880" y="3647"/>
                    <a:pt x="11797" y="4483"/>
                  </a:cubicBezTo>
                  <a:cubicBezTo>
                    <a:pt x="11696" y="5368"/>
                    <a:pt x="11680" y="6337"/>
                    <a:pt x="11613" y="7340"/>
                  </a:cubicBezTo>
                  <a:cubicBezTo>
                    <a:pt x="11479" y="9345"/>
                    <a:pt x="11362" y="11550"/>
                    <a:pt x="11212" y="13873"/>
                  </a:cubicBezTo>
                  <a:cubicBezTo>
                    <a:pt x="11198" y="14258"/>
                    <a:pt x="11171" y="14631"/>
                    <a:pt x="11153" y="14991"/>
                  </a:cubicBezTo>
                  <a:lnTo>
                    <a:pt x="11153" y="14991"/>
                  </a:lnTo>
                  <a:cubicBezTo>
                    <a:pt x="10366" y="14350"/>
                    <a:pt x="9637" y="13655"/>
                    <a:pt x="8923" y="13021"/>
                  </a:cubicBezTo>
                  <a:lnTo>
                    <a:pt x="6767" y="11032"/>
                  </a:lnTo>
                  <a:cubicBezTo>
                    <a:pt x="5414" y="9746"/>
                    <a:pt x="4194" y="8593"/>
                    <a:pt x="3192" y="7624"/>
                  </a:cubicBezTo>
                  <a:cubicBezTo>
                    <a:pt x="2206" y="6655"/>
                    <a:pt x="1404" y="5853"/>
                    <a:pt x="853" y="5301"/>
                  </a:cubicBezTo>
                  <a:cubicBezTo>
                    <a:pt x="585" y="5034"/>
                    <a:pt x="385" y="4817"/>
                    <a:pt x="234" y="4666"/>
                  </a:cubicBezTo>
                  <a:lnTo>
                    <a:pt x="67" y="4499"/>
                  </a:lnTo>
                  <a:cubicBezTo>
                    <a:pt x="51" y="4483"/>
                    <a:pt x="34" y="4466"/>
                    <a:pt x="0" y="4449"/>
                  </a:cubicBezTo>
                  <a:lnTo>
                    <a:pt x="0" y="4449"/>
                  </a:lnTo>
                  <a:cubicBezTo>
                    <a:pt x="17" y="4483"/>
                    <a:pt x="34" y="4499"/>
                    <a:pt x="51" y="4516"/>
                  </a:cubicBezTo>
                  <a:cubicBezTo>
                    <a:pt x="101" y="4566"/>
                    <a:pt x="151" y="4616"/>
                    <a:pt x="201" y="4683"/>
                  </a:cubicBezTo>
                  <a:cubicBezTo>
                    <a:pt x="351" y="4850"/>
                    <a:pt x="535" y="5067"/>
                    <a:pt x="802" y="5351"/>
                  </a:cubicBezTo>
                  <a:cubicBezTo>
                    <a:pt x="1337" y="5920"/>
                    <a:pt x="2122" y="6722"/>
                    <a:pt x="3108" y="7707"/>
                  </a:cubicBezTo>
                  <a:cubicBezTo>
                    <a:pt x="4111" y="8693"/>
                    <a:pt x="5297" y="9863"/>
                    <a:pt x="6650" y="11149"/>
                  </a:cubicBezTo>
                  <a:cubicBezTo>
                    <a:pt x="7335" y="11784"/>
                    <a:pt x="8054" y="12453"/>
                    <a:pt x="8806" y="13138"/>
                  </a:cubicBezTo>
                  <a:cubicBezTo>
                    <a:pt x="9558" y="13823"/>
                    <a:pt x="10326" y="14558"/>
                    <a:pt x="11178" y="15243"/>
                  </a:cubicBezTo>
                  <a:lnTo>
                    <a:pt x="11312" y="15360"/>
                  </a:lnTo>
                  <a:lnTo>
                    <a:pt x="11329" y="15176"/>
                  </a:lnTo>
                  <a:cubicBezTo>
                    <a:pt x="11346" y="14758"/>
                    <a:pt x="11379" y="14324"/>
                    <a:pt x="11396" y="13873"/>
                  </a:cubicBezTo>
                  <a:cubicBezTo>
                    <a:pt x="11529" y="11567"/>
                    <a:pt x="11663" y="9345"/>
                    <a:pt x="11780" y="7340"/>
                  </a:cubicBezTo>
                  <a:cubicBezTo>
                    <a:pt x="11847" y="6337"/>
                    <a:pt x="11847" y="5385"/>
                    <a:pt x="11964" y="4499"/>
                  </a:cubicBezTo>
                  <a:cubicBezTo>
                    <a:pt x="12031" y="3681"/>
                    <a:pt x="12248" y="2879"/>
                    <a:pt x="12599" y="2127"/>
                  </a:cubicBezTo>
                  <a:cubicBezTo>
                    <a:pt x="12899" y="1508"/>
                    <a:pt x="13334" y="990"/>
                    <a:pt x="13885" y="589"/>
                  </a:cubicBezTo>
                  <a:cubicBezTo>
                    <a:pt x="14320" y="305"/>
                    <a:pt x="14804" y="138"/>
                    <a:pt x="15322" y="72"/>
                  </a:cubicBezTo>
                  <a:cubicBezTo>
                    <a:pt x="15404" y="63"/>
                    <a:pt x="15486" y="59"/>
                    <a:pt x="15568" y="59"/>
                  </a:cubicBezTo>
                  <a:cubicBezTo>
                    <a:pt x="15804" y="59"/>
                    <a:pt x="16039" y="93"/>
                    <a:pt x="16275" y="155"/>
                  </a:cubicBezTo>
                  <a:cubicBezTo>
                    <a:pt x="16492" y="222"/>
                    <a:pt x="16592" y="272"/>
                    <a:pt x="16592" y="272"/>
                  </a:cubicBezTo>
                  <a:cubicBezTo>
                    <a:pt x="16492" y="205"/>
                    <a:pt x="16391" y="155"/>
                    <a:pt x="16291" y="122"/>
                  </a:cubicBezTo>
                  <a:cubicBezTo>
                    <a:pt x="16025" y="38"/>
                    <a:pt x="15748" y="1"/>
                    <a:pt x="154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102;p43">
              <a:extLst>
                <a:ext uri="{FF2B5EF4-FFF2-40B4-BE49-F238E27FC236}">
                  <a16:creationId xmlns:a16="http://schemas.microsoft.com/office/drawing/2014/main" id="{FD0C85E2-98F8-4708-BAA5-6A9400F42D0E}"/>
                </a:ext>
              </a:extLst>
            </p:cNvPr>
            <p:cNvSpPr/>
            <p:nvPr/>
          </p:nvSpPr>
          <p:spPr>
            <a:xfrm>
              <a:off x="1628591" y="2040917"/>
              <a:ext cx="132302" cy="152109"/>
            </a:xfrm>
            <a:custGeom>
              <a:avLst/>
              <a:gdLst/>
              <a:ahLst/>
              <a:cxnLst/>
              <a:rect l="l" t="t" r="r" b="b"/>
              <a:pathLst>
                <a:path w="4128" h="4746" extrusionOk="0">
                  <a:moveTo>
                    <a:pt x="4128" y="0"/>
                  </a:moveTo>
                  <a:lnTo>
                    <a:pt x="4128" y="0"/>
                  </a:lnTo>
                  <a:cubicBezTo>
                    <a:pt x="3877" y="184"/>
                    <a:pt x="3660" y="401"/>
                    <a:pt x="3459" y="635"/>
                  </a:cubicBezTo>
                  <a:cubicBezTo>
                    <a:pt x="3058" y="1036"/>
                    <a:pt x="2524" y="1621"/>
                    <a:pt x="1956" y="2272"/>
                  </a:cubicBezTo>
                  <a:cubicBezTo>
                    <a:pt x="1388" y="2924"/>
                    <a:pt x="886" y="3542"/>
                    <a:pt x="535" y="3977"/>
                  </a:cubicBezTo>
                  <a:cubicBezTo>
                    <a:pt x="342" y="4202"/>
                    <a:pt x="165" y="4443"/>
                    <a:pt x="17" y="4714"/>
                  </a:cubicBezTo>
                  <a:lnTo>
                    <a:pt x="17" y="4714"/>
                  </a:lnTo>
                  <a:cubicBezTo>
                    <a:pt x="245" y="4518"/>
                    <a:pt x="456" y="4305"/>
                    <a:pt x="636" y="4060"/>
                  </a:cubicBezTo>
                  <a:cubicBezTo>
                    <a:pt x="1053" y="3592"/>
                    <a:pt x="1555" y="3024"/>
                    <a:pt x="2106" y="2389"/>
                  </a:cubicBezTo>
                  <a:cubicBezTo>
                    <a:pt x="2641" y="1771"/>
                    <a:pt x="3142" y="1186"/>
                    <a:pt x="3560" y="718"/>
                  </a:cubicBezTo>
                  <a:cubicBezTo>
                    <a:pt x="3760" y="501"/>
                    <a:pt x="3961" y="251"/>
                    <a:pt x="4128" y="0"/>
                  </a:cubicBezTo>
                  <a:close/>
                  <a:moveTo>
                    <a:pt x="17" y="4714"/>
                  </a:moveTo>
                  <a:lnTo>
                    <a:pt x="17" y="4714"/>
                  </a:lnTo>
                  <a:cubicBezTo>
                    <a:pt x="12" y="4719"/>
                    <a:pt x="6" y="4724"/>
                    <a:pt x="1" y="4729"/>
                  </a:cubicBezTo>
                  <a:lnTo>
                    <a:pt x="1" y="4745"/>
                  </a:lnTo>
                  <a:cubicBezTo>
                    <a:pt x="6" y="4735"/>
                    <a:pt x="12" y="4725"/>
                    <a:pt x="17" y="4714"/>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103;p43">
              <a:extLst>
                <a:ext uri="{FF2B5EF4-FFF2-40B4-BE49-F238E27FC236}">
                  <a16:creationId xmlns:a16="http://schemas.microsoft.com/office/drawing/2014/main" id="{625D0E54-8972-4FA4-8D38-C3FFC4EAF174}"/>
                </a:ext>
              </a:extLst>
            </p:cNvPr>
            <p:cNvSpPr/>
            <p:nvPr/>
          </p:nvSpPr>
          <p:spPr>
            <a:xfrm>
              <a:off x="2062901" y="2328983"/>
              <a:ext cx="35383" cy="86279"/>
            </a:xfrm>
            <a:custGeom>
              <a:avLst/>
              <a:gdLst/>
              <a:ahLst/>
              <a:cxnLst/>
              <a:rect l="l" t="t" r="r" b="b"/>
              <a:pathLst>
                <a:path w="1104" h="2692" extrusionOk="0">
                  <a:moveTo>
                    <a:pt x="53" y="1"/>
                  </a:moveTo>
                  <a:cubicBezTo>
                    <a:pt x="52" y="1"/>
                    <a:pt x="51" y="1"/>
                    <a:pt x="51" y="1"/>
                  </a:cubicBezTo>
                  <a:cubicBezTo>
                    <a:pt x="0" y="18"/>
                    <a:pt x="251" y="619"/>
                    <a:pt x="535" y="1355"/>
                  </a:cubicBezTo>
                  <a:cubicBezTo>
                    <a:pt x="799" y="2096"/>
                    <a:pt x="1014" y="2692"/>
                    <a:pt x="1068" y="2692"/>
                  </a:cubicBezTo>
                  <a:cubicBezTo>
                    <a:pt x="1068" y="2692"/>
                    <a:pt x="1069" y="2691"/>
                    <a:pt x="1070" y="2691"/>
                  </a:cubicBezTo>
                  <a:cubicBezTo>
                    <a:pt x="1103" y="2691"/>
                    <a:pt x="986" y="2040"/>
                    <a:pt x="702" y="1288"/>
                  </a:cubicBezTo>
                  <a:cubicBezTo>
                    <a:pt x="422" y="547"/>
                    <a:pt x="110" y="1"/>
                    <a:pt x="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104;p43">
              <a:extLst>
                <a:ext uri="{FF2B5EF4-FFF2-40B4-BE49-F238E27FC236}">
                  <a16:creationId xmlns:a16="http://schemas.microsoft.com/office/drawing/2014/main" id="{25573DE4-F3DC-4A91-912F-AE780B2779BE}"/>
                </a:ext>
              </a:extLst>
            </p:cNvPr>
            <p:cNvSpPr/>
            <p:nvPr/>
          </p:nvSpPr>
          <p:spPr>
            <a:xfrm>
              <a:off x="2058093" y="2328951"/>
              <a:ext cx="70702" cy="62818"/>
            </a:xfrm>
            <a:custGeom>
              <a:avLst/>
              <a:gdLst/>
              <a:ahLst/>
              <a:cxnLst/>
              <a:rect l="l" t="t" r="r" b="b"/>
              <a:pathLst>
                <a:path w="2206" h="1960" extrusionOk="0">
                  <a:moveTo>
                    <a:pt x="39" y="0"/>
                  </a:moveTo>
                  <a:cubicBezTo>
                    <a:pt x="37" y="0"/>
                    <a:pt x="35" y="1"/>
                    <a:pt x="33" y="2"/>
                  </a:cubicBezTo>
                  <a:cubicBezTo>
                    <a:pt x="0" y="36"/>
                    <a:pt x="451" y="503"/>
                    <a:pt x="1036" y="1038"/>
                  </a:cubicBezTo>
                  <a:cubicBezTo>
                    <a:pt x="1598" y="1568"/>
                    <a:pt x="2098" y="1959"/>
                    <a:pt x="2166" y="1959"/>
                  </a:cubicBezTo>
                  <a:cubicBezTo>
                    <a:pt x="2169" y="1959"/>
                    <a:pt x="2171" y="1958"/>
                    <a:pt x="2172" y="1957"/>
                  </a:cubicBezTo>
                  <a:cubicBezTo>
                    <a:pt x="2206" y="1907"/>
                    <a:pt x="1754" y="1439"/>
                    <a:pt x="1170" y="904"/>
                  </a:cubicBezTo>
                  <a:cubicBezTo>
                    <a:pt x="592" y="391"/>
                    <a:pt x="106"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8" name="Google Shape;2105;p43">
              <a:extLst>
                <a:ext uri="{FF2B5EF4-FFF2-40B4-BE49-F238E27FC236}">
                  <a16:creationId xmlns:a16="http://schemas.microsoft.com/office/drawing/2014/main" id="{4E0CD280-3236-4EE1-B306-68D3E39EAD9B}"/>
                </a:ext>
              </a:extLst>
            </p:cNvPr>
            <p:cNvGrpSpPr/>
            <p:nvPr/>
          </p:nvGrpSpPr>
          <p:grpSpPr>
            <a:xfrm rot="2919175">
              <a:off x="1257185" y="4609139"/>
              <a:ext cx="58938" cy="70187"/>
              <a:chOff x="2431855" y="4692737"/>
              <a:chExt cx="58940" cy="70189"/>
            </a:xfrm>
          </p:grpSpPr>
          <p:sp>
            <p:nvSpPr>
              <p:cNvPr id="251" name="Google Shape;2106;p43">
                <a:extLst>
                  <a:ext uri="{FF2B5EF4-FFF2-40B4-BE49-F238E27FC236}">
                    <a16:creationId xmlns:a16="http://schemas.microsoft.com/office/drawing/2014/main" id="{B7D6B0DD-F0AB-483B-97BF-15ADCCB7D2C2}"/>
                  </a:ext>
                </a:extLst>
              </p:cNvPr>
              <p:cNvSpPr/>
              <p:nvPr/>
            </p:nvSpPr>
            <p:spPr>
              <a:xfrm>
                <a:off x="2431855" y="4692737"/>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107;p43">
                <a:extLst>
                  <a:ext uri="{FF2B5EF4-FFF2-40B4-BE49-F238E27FC236}">
                    <a16:creationId xmlns:a16="http://schemas.microsoft.com/office/drawing/2014/main" id="{96D422BA-2FB4-48DC-B129-2A7E3BCDA4CA}"/>
                  </a:ext>
                </a:extLst>
              </p:cNvPr>
              <p:cNvSpPr/>
              <p:nvPr/>
            </p:nvSpPr>
            <p:spPr>
              <a:xfrm>
                <a:off x="2437753" y="4742992"/>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108;p43">
                <a:extLst>
                  <a:ext uri="{FF2B5EF4-FFF2-40B4-BE49-F238E27FC236}">
                    <a16:creationId xmlns:a16="http://schemas.microsoft.com/office/drawing/2014/main" id="{6F2806DF-012E-4A2E-A84E-17D51180DCA3}"/>
                  </a:ext>
                </a:extLst>
              </p:cNvPr>
              <p:cNvSpPr/>
              <p:nvPr/>
            </p:nvSpPr>
            <p:spPr>
              <a:xfrm>
                <a:off x="2440413" y="4723281"/>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109;p43">
                <a:extLst>
                  <a:ext uri="{FF2B5EF4-FFF2-40B4-BE49-F238E27FC236}">
                    <a16:creationId xmlns:a16="http://schemas.microsoft.com/office/drawing/2014/main" id="{D4EBE3D6-396F-481F-AF5A-00E4A09846BD}"/>
                  </a:ext>
                </a:extLst>
              </p:cNvPr>
              <p:cNvSpPr/>
              <p:nvPr/>
            </p:nvSpPr>
            <p:spPr>
              <a:xfrm>
                <a:off x="2449515" y="4709051"/>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110;p43">
                <a:extLst>
                  <a:ext uri="{FF2B5EF4-FFF2-40B4-BE49-F238E27FC236}">
                    <a16:creationId xmlns:a16="http://schemas.microsoft.com/office/drawing/2014/main" id="{31EAF940-2466-4D4A-AA21-03B11F375CBC}"/>
                  </a:ext>
                </a:extLst>
              </p:cNvPr>
              <p:cNvSpPr/>
              <p:nvPr/>
            </p:nvSpPr>
            <p:spPr>
              <a:xfrm>
                <a:off x="2462912" y="4700558"/>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9" name="Google Shape;2111;p43">
              <a:extLst>
                <a:ext uri="{FF2B5EF4-FFF2-40B4-BE49-F238E27FC236}">
                  <a16:creationId xmlns:a16="http://schemas.microsoft.com/office/drawing/2014/main" id="{156FE192-E075-48B0-AA2A-44980E014AFA}"/>
                </a:ext>
              </a:extLst>
            </p:cNvPr>
            <p:cNvSpPr/>
            <p:nvPr/>
          </p:nvSpPr>
          <p:spPr>
            <a:xfrm>
              <a:off x="1244119" y="4622449"/>
              <a:ext cx="74997" cy="28012"/>
            </a:xfrm>
            <a:custGeom>
              <a:avLst/>
              <a:gdLst/>
              <a:ahLst/>
              <a:cxnLst/>
              <a:rect l="l" t="t" r="r" b="b"/>
              <a:pathLst>
                <a:path w="2340" h="874" extrusionOk="0">
                  <a:moveTo>
                    <a:pt x="1420" y="1"/>
                  </a:moveTo>
                  <a:cubicBezTo>
                    <a:pt x="973" y="1"/>
                    <a:pt x="533" y="188"/>
                    <a:pt x="217" y="539"/>
                  </a:cubicBezTo>
                  <a:cubicBezTo>
                    <a:pt x="150" y="606"/>
                    <a:pt x="100" y="690"/>
                    <a:pt x="50" y="773"/>
                  </a:cubicBezTo>
                  <a:cubicBezTo>
                    <a:pt x="33" y="807"/>
                    <a:pt x="17" y="840"/>
                    <a:pt x="0" y="874"/>
                  </a:cubicBezTo>
                  <a:cubicBezTo>
                    <a:pt x="17" y="874"/>
                    <a:pt x="84" y="740"/>
                    <a:pt x="251" y="573"/>
                  </a:cubicBezTo>
                  <a:cubicBezTo>
                    <a:pt x="571" y="241"/>
                    <a:pt x="1001" y="68"/>
                    <a:pt x="1439" y="68"/>
                  </a:cubicBezTo>
                  <a:cubicBezTo>
                    <a:pt x="1617" y="68"/>
                    <a:pt x="1797" y="97"/>
                    <a:pt x="1972" y="155"/>
                  </a:cubicBezTo>
                  <a:cubicBezTo>
                    <a:pt x="2206" y="222"/>
                    <a:pt x="2323" y="305"/>
                    <a:pt x="2339" y="305"/>
                  </a:cubicBezTo>
                  <a:cubicBezTo>
                    <a:pt x="2306" y="272"/>
                    <a:pt x="2272" y="255"/>
                    <a:pt x="2256" y="239"/>
                  </a:cubicBezTo>
                  <a:cubicBezTo>
                    <a:pt x="2172" y="189"/>
                    <a:pt x="2072" y="138"/>
                    <a:pt x="1988" y="105"/>
                  </a:cubicBezTo>
                  <a:cubicBezTo>
                    <a:pt x="1803" y="35"/>
                    <a:pt x="1611" y="1"/>
                    <a:pt x="14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112;p43">
              <a:extLst>
                <a:ext uri="{FF2B5EF4-FFF2-40B4-BE49-F238E27FC236}">
                  <a16:creationId xmlns:a16="http://schemas.microsoft.com/office/drawing/2014/main" id="{BC1EE9BE-4228-4754-B41D-10AA3548242A}"/>
                </a:ext>
              </a:extLst>
            </p:cNvPr>
            <p:cNvSpPr/>
            <p:nvPr/>
          </p:nvSpPr>
          <p:spPr>
            <a:xfrm>
              <a:off x="1042204" y="4554567"/>
              <a:ext cx="260310" cy="121053"/>
            </a:xfrm>
            <a:custGeom>
              <a:avLst/>
              <a:gdLst/>
              <a:ahLst/>
              <a:cxnLst/>
              <a:rect l="l" t="t" r="r" b="b"/>
              <a:pathLst>
                <a:path w="8122" h="3777" extrusionOk="0">
                  <a:moveTo>
                    <a:pt x="1" y="1"/>
                  </a:moveTo>
                  <a:cubicBezTo>
                    <a:pt x="18" y="17"/>
                    <a:pt x="51" y="34"/>
                    <a:pt x="68" y="51"/>
                  </a:cubicBezTo>
                  <a:cubicBezTo>
                    <a:pt x="151" y="84"/>
                    <a:pt x="218" y="134"/>
                    <a:pt x="302" y="168"/>
                  </a:cubicBezTo>
                  <a:lnTo>
                    <a:pt x="1154" y="619"/>
                  </a:lnTo>
                  <a:cubicBezTo>
                    <a:pt x="1872" y="987"/>
                    <a:pt x="2891" y="1471"/>
                    <a:pt x="4011" y="2006"/>
                  </a:cubicBezTo>
                  <a:cubicBezTo>
                    <a:pt x="5130" y="2524"/>
                    <a:pt x="6150" y="2975"/>
                    <a:pt x="6902" y="3292"/>
                  </a:cubicBezTo>
                  <a:lnTo>
                    <a:pt x="7787" y="3660"/>
                  </a:lnTo>
                  <a:cubicBezTo>
                    <a:pt x="7887" y="3693"/>
                    <a:pt x="7954" y="3727"/>
                    <a:pt x="8038" y="3743"/>
                  </a:cubicBezTo>
                  <a:lnTo>
                    <a:pt x="7804" y="3627"/>
                  </a:lnTo>
                  <a:lnTo>
                    <a:pt x="6918" y="3242"/>
                  </a:lnTo>
                  <a:cubicBezTo>
                    <a:pt x="6183" y="2925"/>
                    <a:pt x="5164" y="2457"/>
                    <a:pt x="4028" y="1939"/>
                  </a:cubicBezTo>
                  <a:cubicBezTo>
                    <a:pt x="2908" y="1421"/>
                    <a:pt x="1906" y="936"/>
                    <a:pt x="1170" y="569"/>
                  </a:cubicBezTo>
                  <a:lnTo>
                    <a:pt x="318" y="151"/>
                  </a:lnTo>
                  <a:lnTo>
                    <a:pt x="84" y="34"/>
                  </a:lnTo>
                  <a:cubicBezTo>
                    <a:pt x="51" y="17"/>
                    <a:pt x="18" y="17"/>
                    <a:pt x="1" y="1"/>
                  </a:cubicBezTo>
                  <a:close/>
                  <a:moveTo>
                    <a:pt x="8038" y="3743"/>
                  </a:moveTo>
                  <a:cubicBezTo>
                    <a:pt x="8054" y="3760"/>
                    <a:pt x="8088" y="3777"/>
                    <a:pt x="8121" y="3777"/>
                  </a:cubicBezTo>
                  <a:cubicBezTo>
                    <a:pt x="8088" y="3760"/>
                    <a:pt x="8071" y="3743"/>
                    <a:pt x="8038" y="3743"/>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57;p40"/>
          <p:cNvSpPr txBox="1">
            <a:spLocks noGrp="1"/>
          </p:cNvSpPr>
          <p:nvPr>
            <p:ph type="title"/>
          </p:nvPr>
        </p:nvSpPr>
        <p:spPr>
          <a:xfrm>
            <a:off x="745702" y="350218"/>
            <a:ext cx="7704000" cy="32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tr-TR" dirty="0"/>
              <a:t>1501 ve 1507 ORTAK YÖNLER ve FARKLAR</a:t>
            </a:r>
            <a:endParaRPr dirty="0"/>
          </a:p>
        </p:txBody>
      </p:sp>
      <p:graphicFrame>
        <p:nvGraphicFramePr>
          <p:cNvPr id="11" name="Diyagram 10">
            <a:extLst>
              <a:ext uri="{FF2B5EF4-FFF2-40B4-BE49-F238E27FC236}">
                <a16:creationId xmlns:a16="http://schemas.microsoft.com/office/drawing/2014/main" id="{2B85F292-9D99-410D-A675-2DAB60918282}"/>
              </a:ext>
            </a:extLst>
          </p:cNvPr>
          <p:cNvGraphicFramePr/>
          <p:nvPr>
            <p:extLst>
              <p:ext uri="{D42A27DB-BD31-4B8C-83A1-F6EECF244321}">
                <p14:modId xmlns:p14="http://schemas.microsoft.com/office/powerpoint/2010/main" val="3599775331"/>
              </p:ext>
            </p:extLst>
          </p:nvPr>
        </p:nvGraphicFramePr>
        <p:xfrm>
          <a:off x="1600339" y="960311"/>
          <a:ext cx="5810472" cy="3409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2" name="Google Shape;1730;p40"/>
          <p:cNvGrpSpPr/>
          <p:nvPr/>
        </p:nvGrpSpPr>
        <p:grpSpPr>
          <a:xfrm>
            <a:off x="180432" y="1369291"/>
            <a:ext cx="1359886" cy="2949793"/>
            <a:chOff x="760216" y="1734895"/>
            <a:chExt cx="1359886" cy="2949793"/>
          </a:xfrm>
        </p:grpSpPr>
        <p:sp>
          <p:nvSpPr>
            <p:cNvPr id="13" name="Google Shape;1731;p40"/>
            <p:cNvSpPr/>
            <p:nvPr/>
          </p:nvSpPr>
          <p:spPr>
            <a:xfrm>
              <a:off x="1079544" y="4617058"/>
              <a:ext cx="262569" cy="60415"/>
            </a:xfrm>
            <a:custGeom>
              <a:avLst/>
              <a:gdLst/>
              <a:ahLst/>
              <a:cxnLst/>
              <a:rect l="l" t="t" r="r" b="b"/>
              <a:pathLst>
                <a:path w="8188" h="1884" extrusionOk="0">
                  <a:moveTo>
                    <a:pt x="17" y="0"/>
                  </a:moveTo>
                  <a:lnTo>
                    <a:pt x="1" y="1688"/>
                  </a:lnTo>
                  <a:lnTo>
                    <a:pt x="268" y="1705"/>
                  </a:lnTo>
                  <a:cubicBezTo>
                    <a:pt x="1085" y="1760"/>
                    <a:pt x="3590" y="1884"/>
                    <a:pt x="5401" y="1884"/>
                  </a:cubicBezTo>
                  <a:cubicBezTo>
                    <a:pt x="6292" y="1884"/>
                    <a:pt x="7015" y="1854"/>
                    <a:pt x="7286" y="1771"/>
                  </a:cubicBezTo>
                  <a:cubicBezTo>
                    <a:pt x="8188" y="1504"/>
                    <a:pt x="4445" y="635"/>
                    <a:pt x="4445" y="635"/>
                  </a:cubicBezTo>
                  <a:lnTo>
                    <a:pt x="4462" y="217"/>
                  </a:lnTo>
                  <a:lnTo>
                    <a:pt x="17"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732;p40"/>
            <p:cNvSpPr/>
            <p:nvPr/>
          </p:nvSpPr>
          <p:spPr>
            <a:xfrm>
              <a:off x="1079544" y="4629308"/>
              <a:ext cx="51468" cy="40822"/>
            </a:xfrm>
            <a:custGeom>
              <a:avLst/>
              <a:gdLst/>
              <a:ahLst/>
              <a:cxnLst/>
              <a:rect l="l" t="t" r="r" b="b"/>
              <a:pathLst>
                <a:path w="1605" h="1273" extrusionOk="0">
                  <a:moveTo>
                    <a:pt x="87" y="1"/>
                  </a:moveTo>
                  <a:cubicBezTo>
                    <a:pt x="63" y="1"/>
                    <a:pt x="40" y="1"/>
                    <a:pt x="17" y="3"/>
                  </a:cubicBezTo>
                  <a:lnTo>
                    <a:pt x="1" y="1239"/>
                  </a:lnTo>
                  <a:lnTo>
                    <a:pt x="1605" y="1272"/>
                  </a:lnTo>
                  <a:cubicBezTo>
                    <a:pt x="1538" y="905"/>
                    <a:pt x="1337" y="571"/>
                    <a:pt x="1053" y="337"/>
                  </a:cubicBezTo>
                  <a:cubicBezTo>
                    <a:pt x="771" y="117"/>
                    <a:pt x="431" y="1"/>
                    <a:pt x="87" y="1"/>
                  </a:cubicBezTo>
                  <a:close/>
                </a:path>
              </a:pathLst>
            </a:custGeom>
            <a:solidFill>
              <a:srgbClr val="FFFFFF">
                <a:alpha val="33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733;p40"/>
            <p:cNvSpPr/>
            <p:nvPr/>
          </p:nvSpPr>
          <p:spPr>
            <a:xfrm>
              <a:off x="1079544" y="4652942"/>
              <a:ext cx="243296" cy="24147"/>
            </a:xfrm>
            <a:custGeom>
              <a:avLst/>
              <a:gdLst/>
              <a:ahLst/>
              <a:cxnLst/>
              <a:rect l="l" t="t" r="r" b="b"/>
              <a:pathLst>
                <a:path w="7587" h="753" extrusionOk="0">
                  <a:moveTo>
                    <a:pt x="6283" y="1"/>
                  </a:moveTo>
                  <a:cubicBezTo>
                    <a:pt x="6016" y="17"/>
                    <a:pt x="5882" y="569"/>
                    <a:pt x="5882" y="569"/>
                  </a:cubicBezTo>
                  <a:lnTo>
                    <a:pt x="1" y="469"/>
                  </a:lnTo>
                  <a:lnTo>
                    <a:pt x="1" y="569"/>
                  </a:lnTo>
                  <a:cubicBezTo>
                    <a:pt x="1222" y="688"/>
                    <a:pt x="3292" y="752"/>
                    <a:pt x="4936" y="752"/>
                  </a:cubicBezTo>
                  <a:cubicBezTo>
                    <a:pt x="6283" y="752"/>
                    <a:pt x="7344" y="709"/>
                    <a:pt x="7419" y="619"/>
                  </a:cubicBezTo>
                  <a:cubicBezTo>
                    <a:pt x="7586" y="402"/>
                    <a:pt x="6283" y="1"/>
                    <a:pt x="6283" y="1"/>
                  </a:cubicBezTo>
                  <a:close/>
                </a:path>
              </a:pathLst>
            </a:custGeom>
            <a:solidFill>
              <a:srgbClr val="FFFFFF">
                <a:alpha val="33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734;p40"/>
            <p:cNvSpPr/>
            <p:nvPr/>
          </p:nvSpPr>
          <p:spPr>
            <a:xfrm>
              <a:off x="1077396" y="4667404"/>
              <a:ext cx="237941" cy="4874"/>
            </a:xfrm>
            <a:custGeom>
              <a:avLst/>
              <a:gdLst/>
              <a:ahLst/>
              <a:cxnLst/>
              <a:rect l="l" t="t" r="r" b="b"/>
              <a:pathLst>
                <a:path w="7420" h="152" extrusionOk="0">
                  <a:moveTo>
                    <a:pt x="84" y="1"/>
                  </a:moveTo>
                  <a:cubicBezTo>
                    <a:pt x="51" y="1"/>
                    <a:pt x="34" y="1"/>
                    <a:pt x="1" y="18"/>
                  </a:cubicBezTo>
                  <a:lnTo>
                    <a:pt x="84" y="18"/>
                  </a:lnTo>
                  <a:lnTo>
                    <a:pt x="302" y="34"/>
                  </a:lnTo>
                  <a:lnTo>
                    <a:pt x="1104" y="84"/>
                  </a:lnTo>
                  <a:cubicBezTo>
                    <a:pt x="1772" y="101"/>
                    <a:pt x="2708" y="135"/>
                    <a:pt x="3744" y="151"/>
                  </a:cubicBezTo>
                  <a:cubicBezTo>
                    <a:pt x="4779" y="151"/>
                    <a:pt x="5715" y="151"/>
                    <a:pt x="6400" y="135"/>
                  </a:cubicBezTo>
                  <a:lnTo>
                    <a:pt x="7202" y="101"/>
                  </a:lnTo>
                  <a:cubicBezTo>
                    <a:pt x="7286" y="101"/>
                    <a:pt x="7353" y="101"/>
                    <a:pt x="7419" y="84"/>
                  </a:cubicBezTo>
                  <a:lnTo>
                    <a:pt x="6400" y="84"/>
                  </a:lnTo>
                  <a:cubicBezTo>
                    <a:pt x="5715" y="101"/>
                    <a:pt x="4779" y="101"/>
                    <a:pt x="3744" y="101"/>
                  </a:cubicBezTo>
                  <a:cubicBezTo>
                    <a:pt x="2708" y="84"/>
                    <a:pt x="1772" y="68"/>
                    <a:pt x="1104" y="34"/>
                  </a:cubicBezTo>
                  <a:cubicBezTo>
                    <a:pt x="786" y="34"/>
                    <a:pt x="519" y="18"/>
                    <a:pt x="302" y="18"/>
                  </a:cubicBez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35;p40"/>
            <p:cNvSpPr/>
            <p:nvPr/>
          </p:nvSpPr>
          <p:spPr>
            <a:xfrm>
              <a:off x="1267620" y="4651338"/>
              <a:ext cx="14495" cy="21998"/>
            </a:xfrm>
            <a:custGeom>
              <a:avLst/>
              <a:gdLst/>
              <a:ahLst/>
              <a:cxnLst/>
              <a:rect l="l" t="t" r="r" b="b"/>
              <a:pathLst>
                <a:path w="452" h="686" extrusionOk="0">
                  <a:moveTo>
                    <a:pt x="451" y="1"/>
                  </a:moveTo>
                  <a:lnTo>
                    <a:pt x="451" y="1"/>
                  </a:lnTo>
                  <a:cubicBezTo>
                    <a:pt x="184" y="118"/>
                    <a:pt x="0" y="385"/>
                    <a:pt x="17" y="686"/>
                  </a:cubicBezTo>
                  <a:cubicBezTo>
                    <a:pt x="67" y="418"/>
                    <a:pt x="234" y="168"/>
                    <a:pt x="4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736;p40"/>
            <p:cNvSpPr/>
            <p:nvPr/>
          </p:nvSpPr>
          <p:spPr>
            <a:xfrm>
              <a:off x="1226349" y="4640082"/>
              <a:ext cx="8081" cy="11833"/>
            </a:xfrm>
            <a:custGeom>
              <a:avLst/>
              <a:gdLst/>
              <a:ahLst/>
              <a:cxnLst/>
              <a:rect l="l" t="t" r="r" b="b"/>
              <a:pathLst>
                <a:path w="252" h="369" extrusionOk="0">
                  <a:moveTo>
                    <a:pt x="251" y="1"/>
                  </a:moveTo>
                  <a:cubicBezTo>
                    <a:pt x="235" y="1"/>
                    <a:pt x="168" y="68"/>
                    <a:pt x="101" y="168"/>
                  </a:cubicBezTo>
                  <a:cubicBezTo>
                    <a:pt x="34" y="268"/>
                    <a:pt x="1" y="352"/>
                    <a:pt x="18" y="368"/>
                  </a:cubicBezTo>
                  <a:cubicBezTo>
                    <a:pt x="18" y="368"/>
                    <a:pt x="84" y="301"/>
                    <a:pt x="151" y="201"/>
                  </a:cubicBezTo>
                  <a:cubicBezTo>
                    <a:pt x="218" y="101"/>
                    <a:pt x="251" y="17"/>
                    <a:pt x="2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737;p40"/>
            <p:cNvSpPr/>
            <p:nvPr/>
          </p:nvSpPr>
          <p:spPr>
            <a:xfrm>
              <a:off x="1215093" y="4637838"/>
              <a:ext cx="9139" cy="7760"/>
            </a:xfrm>
            <a:custGeom>
              <a:avLst/>
              <a:gdLst/>
              <a:ahLst/>
              <a:cxnLst/>
              <a:rect l="l" t="t" r="r" b="b"/>
              <a:pathLst>
                <a:path w="285" h="242" extrusionOk="0">
                  <a:moveTo>
                    <a:pt x="276" y="1"/>
                  </a:moveTo>
                  <a:cubicBezTo>
                    <a:pt x="250" y="1"/>
                    <a:pt x="190" y="46"/>
                    <a:pt x="118" y="104"/>
                  </a:cubicBezTo>
                  <a:cubicBezTo>
                    <a:pt x="51" y="171"/>
                    <a:pt x="1" y="238"/>
                    <a:pt x="1" y="238"/>
                  </a:cubicBezTo>
                  <a:cubicBezTo>
                    <a:pt x="3" y="240"/>
                    <a:pt x="6" y="241"/>
                    <a:pt x="10" y="241"/>
                  </a:cubicBezTo>
                  <a:cubicBezTo>
                    <a:pt x="35" y="241"/>
                    <a:pt x="95" y="196"/>
                    <a:pt x="168" y="138"/>
                  </a:cubicBezTo>
                  <a:cubicBezTo>
                    <a:pt x="235" y="71"/>
                    <a:pt x="285" y="4"/>
                    <a:pt x="285" y="4"/>
                  </a:cubicBezTo>
                  <a:cubicBezTo>
                    <a:pt x="283" y="2"/>
                    <a:pt x="280" y="1"/>
                    <a:pt x="27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738;p40"/>
            <p:cNvSpPr/>
            <p:nvPr/>
          </p:nvSpPr>
          <p:spPr>
            <a:xfrm>
              <a:off x="1205986" y="4622958"/>
              <a:ext cx="16643" cy="2405"/>
            </a:xfrm>
            <a:custGeom>
              <a:avLst/>
              <a:gdLst/>
              <a:ahLst/>
              <a:cxnLst/>
              <a:rect l="l" t="t" r="r" b="b"/>
              <a:pathLst>
                <a:path w="519" h="75" extrusionOk="0">
                  <a:moveTo>
                    <a:pt x="1" y="0"/>
                  </a:moveTo>
                  <a:cubicBezTo>
                    <a:pt x="88" y="49"/>
                    <a:pt x="187" y="75"/>
                    <a:pt x="291" y="75"/>
                  </a:cubicBezTo>
                  <a:cubicBezTo>
                    <a:pt x="365" y="75"/>
                    <a:pt x="442" y="61"/>
                    <a:pt x="519" y="33"/>
                  </a:cubicBezTo>
                  <a:cubicBezTo>
                    <a:pt x="435" y="17"/>
                    <a:pt x="335" y="17"/>
                    <a:pt x="252" y="17"/>
                  </a:cubicBezTo>
                  <a:cubicBezTo>
                    <a:pt x="168" y="0"/>
                    <a:pt x="84" y="0"/>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739;p40"/>
            <p:cNvSpPr/>
            <p:nvPr/>
          </p:nvSpPr>
          <p:spPr>
            <a:xfrm>
              <a:off x="1231704" y="4626999"/>
              <a:ext cx="26840" cy="14719"/>
            </a:xfrm>
            <a:custGeom>
              <a:avLst/>
              <a:gdLst/>
              <a:ahLst/>
              <a:cxnLst/>
              <a:rect l="l" t="t" r="r" b="b"/>
              <a:pathLst>
                <a:path w="837" h="459" extrusionOk="0">
                  <a:moveTo>
                    <a:pt x="568" y="51"/>
                  </a:moveTo>
                  <a:cubicBezTo>
                    <a:pt x="632" y="51"/>
                    <a:pt x="698" y="64"/>
                    <a:pt x="753" y="91"/>
                  </a:cubicBezTo>
                  <a:cubicBezTo>
                    <a:pt x="803" y="125"/>
                    <a:pt x="769" y="191"/>
                    <a:pt x="719" y="208"/>
                  </a:cubicBezTo>
                  <a:cubicBezTo>
                    <a:pt x="669" y="242"/>
                    <a:pt x="619" y="258"/>
                    <a:pt x="569" y="275"/>
                  </a:cubicBezTo>
                  <a:cubicBezTo>
                    <a:pt x="469" y="308"/>
                    <a:pt x="368" y="342"/>
                    <a:pt x="268" y="359"/>
                  </a:cubicBezTo>
                  <a:cubicBezTo>
                    <a:pt x="185" y="367"/>
                    <a:pt x="119" y="371"/>
                    <a:pt x="73" y="375"/>
                  </a:cubicBezTo>
                  <a:lnTo>
                    <a:pt x="73" y="375"/>
                  </a:lnTo>
                  <a:cubicBezTo>
                    <a:pt x="101" y="321"/>
                    <a:pt x="135" y="269"/>
                    <a:pt x="168" y="225"/>
                  </a:cubicBezTo>
                  <a:cubicBezTo>
                    <a:pt x="235" y="158"/>
                    <a:pt x="318" y="91"/>
                    <a:pt x="419" y="75"/>
                  </a:cubicBezTo>
                  <a:cubicBezTo>
                    <a:pt x="464" y="60"/>
                    <a:pt x="515" y="51"/>
                    <a:pt x="568" y="51"/>
                  </a:cubicBezTo>
                  <a:close/>
                  <a:moveTo>
                    <a:pt x="554" y="0"/>
                  </a:moveTo>
                  <a:cubicBezTo>
                    <a:pt x="394" y="0"/>
                    <a:pt x="235" y="75"/>
                    <a:pt x="135" y="208"/>
                  </a:cubicBezTo>
                  <a:cubicBezTo>
                    <a:pt x="104" y="255"/>
                    <a:pt x="73" y="315"/>
                    <a:pt x="55" y="377"/>
                  </a:cubicBezTo>
                  <a:lnTo>
                    <a:pt x="55" y="377"/>
                  </a:lnTo>
                  <a:cubicBezTo>
                    <a:pt x="20" y="381"/>
                    <a:pt x="1" y="385"/>
                    <a:pt x="1" y="392"/>
                  </a:cubicBezTo>
                  <a:cubicBezTo>
                    <a:pt x="15" y="395"/>
                    <a:pt x="30" y="397"/>
                    <a:pt x="45" y="399"/>
                  </a:cubicBezTo>
                  <a:lnTo>
                    <a:pt x="45" y="399"/>
                  </a:lnTo>
                  <a:cubicBezTo>
                    <a:pt x="34" y="417"/>
                    <a:pt x="34" y="444"/>
                    <a:pt x="34" y="459"/>
                  </a:cubicBezTo>
                  <a:cubicBezTo>
                    <a:pt x="42" y="439"/>
                    <a:pt x="51" y="420"/>
                    <a:pt x="60" y="401"/>
                  </a:cubicBezTo>
                  <a:lnTo>
                    <a:pt x="60" y="401"/>
                  </a:lnTo>
                  <a:cubicBezTo>
                    <a:pt x="85" y="403"/>
                    <a:pt x="110" y="405"/>
                    <a:pt x="137" y="405"/>
                  </a:cubicBezTo>
                  <a:cubicBezTo>
                    <a:pt x="185" y="405"/>
                    <a:pt x="235" y="400"/>
                    <a:pt x="285" y="392"/>
                  </a:cubicBezTo>
                  <a:cubicBezTo>
                    <a:pt x="385" y="375"/>
                    <a:pt x="485" y="359"/>
                    <a:pt x="586" y="325"/>
                  </a:cubicBezTo>
                  <a:cubicBezTo>
                    <a:pt x="636" y="308"/>
                    <a:pt x="703" y="292"/>
                    <a:pt x="753" y="258"/>
                  </a:cubicBezTo>
                  <a:cubicBezTo>
                    <a:pt x="786" y="242"/>
                    <a:pt x="820" y="208"/>
                    <a:pt x="820" y="175"/>
                  </a:cubicBezTo>
                  <a:cubicBezTo>
                    <a:pt x="836" y="125"/>
                    <a:pt x="820" y="75"/>
                    <a:pt x="786" y="58"/>
                  </a:cubicBezTo>
                  <a:cubicBezTo>
                    <a:pt x="714" y="19"/>
                    <a:pt x="634" y="0"/>
                    <a:pt x="55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740;p40"/>
            <p:cNvSpPr/>
            <p:nvPr/>
          </p:nvSpPr>
          <p:spPr>
            <a:xfrm>
              <a:off x="1222084" y="4622413"/>
              <a:ext cx="13404" cy="17701"/>
            </a:xfrm>
            <a:custGeom>
              <a:avLst/>
              <a:gdLst/>
              <a:ahLst/>
              <a:cxnLst/>
              <a:rect l="l" t="t" r="r" b="b"/>
              <a:pathLst>
                <a:path w="418" h="552" extrusionOk="0">
                  <a:moveTo>
                    <a:pt x="100" y="0"/>
                  </a:moveTo>
                  <a:cubicBezTo>
                    <a:pt x="34" y="17"/>
                    <a:pt x="0" y="67"/>
                    <a:pt x="0" y="134"/>
                  </a:cubicBezTo>
                  <a:cubicBezTo>
                    <a:pt x="17" y="167"/>
                    <a:pt x="34" y="218"/>
                    <a:pt x="50" y="251"/>
                  </a:cubicBezTo>
                  <a:cubicBezTo>
                    <a:pt x="84" y="318"/>
                    <a:pt x="134" y="368"/>
                    <a:pt x="184" y="435"/>
                  </a:cubicBezTo>
                  <a:cubicBezTo>
                    <a:pt x="234" y="485"/>
                    <a:pt x="284" y="518"/>
                    <a:pt x="351" y="535"/>
                  </a:cubicBezTo>
                  <a:cubicBezTo>
                    <a:pt x="351" y="535"/>
                    <a:pt x="284" y="485"/>
                    <a:pt x="217" y="401"/>
                  </a:cubicBezTo>
                  <a:cubicBezTo>
                    <a:pt x="167" y="351"/>
                    <a:pt x="134" y="284"/>
                    <a:pt x="100" y="234"/>
                  </a:cubicBezTo>
                  <a:cubicBezTo>
                    <a:pt x="50" y="167"/>
                    <a:pt x="34" y="67"/>
                    <a:pt x="100" y="50"/>
                  </a:cubicBezTo>
                  <a:cubicBezTo>
                    <a:pt x="167" y="50"/>
                    <a:pt x="251" y="117"/>
                    <a:pt x="284" y="167"/>
                  </a:cubicBezTo>
                  <a:cubicBezTo>
                    <a:pt x="334" y="234"/>
                    <a:pt x="351" y="284"/>
                    <a:pt x="368" y="351"/>
                  </a:cubicBezTo>
                  <a:cubicBezTo>
                    <a:pt x="368" y="418"/>
                    <a:pt x="368" y="485"/>
                    <a:pt x="368" y="552"/>
                  </a:cubicBezTo>
                  <a:cubicBezTo>
                    <a:pt x="401" y="485"/>
                    <a:pt x="418" y="418"/>
                    <a:pt x="401" y="351"/>
                  </a:cubicBezTo>
                  <a:cubicBezTo>
                    <a:pt x="401" y="284"/>
                    <a:pt x="368" y="201"/>
                    <a:pt x="334" y="151"/>
                  </a:cubicBezTo>
                  <a:cubicBezTo>
                    <a:pt x="284" y="50"/>
                    <a:pt x="184" y="0"/>
                    <a:pt x="10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41;p40"/>
            <p:cNvSpPr/>
            <p:nvPr/>
          </p:nvSpPr>
          <p:spPr>
            <a:xfrm>
              <a:off x="1080634" y="4628314"/>
              <a:ext cx="50378" cy="41271"/>
            </a:xfrm>
            <a:custGeom>
              <a:avLst/>
              <a:gdLst/>
              <a:ahLst/>
              <a:cxnLst/>
              <a:rect l="l" t="t" r="r" b="b"/>
              <a:pathLst>
                <a:path w="1571" h="1287" extrusionOk="0">
                  <a:moveTo>
                    <a:pt x="100" y="0"/>
                  </a:moveTo>
                  <a:cubicBezTo>
                    <a:pt x="67" y="0"/>
                    <a:pt x="33" y="17"/>
                    <a:pt x="0" y="17"/>
                  </a:cubicBezTo>
                  <a:cubicBezTo>
                    <a:pt x="0" y="25"/>
                    <a:pt x="33" y="25"/>
                    <a:pt x="92" y="25"/>
                  </a:cubicBezTo>
                  <a:cubicBezTo>
                    <a:pt x="150" y="25"/>
                    <a:pt x="234" y="25"/>
                    <a:pt x="334" y="34"/>
                  </a:cubicBezTo>
                  <a:cubicBezTo>
                    <a:pt x="869" y="100"/>
                    <a:pt x="1303" y="468"/>
                    <a:pt x="1487" y="969"/>
                  </a:cubicBezTo>
                  <a:cubicBezTo>
                    <a:pt x="1537" y="1153"/>
                    <a:pt x="1554" y="1287"/>
                    <a:pt x="1554" y="1287"/>
                  </a:cubicBezTo>
                  <a:cubicBezTo>
                    <a:pt x="1571" y="1253"/>
                    <a:pt x="1571" y="1220"/>
                    <a:pt x="1554" y="1203"/>
                  </a:cubicBezTo>
                  <a:cubicBezTo>
                    <a:pt x="1554" y="1120"/>
                    <a:pt x="1537" y="1036"/>
                    <a:pt x="1521" y="952"/>
                  </a:cubicBezTo>
                  <a:cubicBezTo>
                    <a:pt x="1353" y="418"/>
                    <a:pt x="886" y="50"/>
                    <a:pt x="3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42;p40"/>
            <p:cNvSpPr/>
            <p:nvPr/>
          </p:nvSpPr>
          <p:spPr>
            <a:xfrm>
              <a:off x="1148682" y="4656533"/>
              <a:ext cx="41271" cy="2501"/>
            </a:xfrm>
            <a:custGeom>
              <a:avLst/>
              <a:gdLst/>
              <a:ahLst/>
              <a:cxnLst/>
              <a:rect l="l" t="t" r="r" b="b"/>
              <a:pathLst>
                <a:path w="1287" h="78" extrusionOk="0">
                  <a:moveTo>
                    <a:pt x="34" y="1"/>
                  </a:moveTo>
                  <a:cubicBezTo>
                    <a:pt x="12" y="1"/>
                    <a:pt x="0" y="2"/>
                    <a:pt x="0" y="6"/>
                  </a:cubicBezTo>
                  <a:cubicBezTo>
                    <a:pt x="239" y="52"/>
                    <a:pt x="477" y="77"/>
                    <a:pt x="713" y="77"/>
                  </a:cubicBezTo>
                  <a:cubicBezTo>
                    <a:pt x="907" y="77"/>
                    <a:pt x="1098" y="60"/>
                    <a:pt x="1287" y="22"/>
                  </a:cubicBezTo>
                  <a:cubicBezTo>
                    <a:pt x="1287" y="17"/>
                    <a:pt x="1255" y="15"/>
                    <a:pt x="1200" y="15"/>
                  </a:cubicBezTo>
                  <a:cubicBezTo>
                    <a:pt x="1090" y="15"/>
                    <a:pt x="886" y="22"/>
                    <a:pt x="652" y="22"/>
                  </a:cubicBezTo>
                  <a:cubicBezTo>
                    <a:pt x="371" y="22"/>
                    <a:pt x="122" y="1"/>
                    <a:pt x="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43;p40"/>
            <p:cNvSpPr/>
            <p:nvPr/>
          </p:nvSpPr>
          <p:spPr>
            <a:xfrm>
              <a:off x="1120815" y="4656148"/>
              <a:ext cx="4842" cy="8626"/>
            </a:xfrm>
            <a:custGeom>
              <a:avLst/>
              <a:gdLst/>
              <a:ahLst/>
              <a:cxnLst/>
              <a:rect l="l" t="t" r="r" b="b"/>
              <a:pathLst>
                <a:path w="151" h="269" extrusionOk="0">
                  <a:moveTo>
                    <a:pt x="0" y="1"/>
                  </a:moveTo>
                  <a:cubicBezTo>
                    <a:pt x="0" y="18"/>
                    <a:pt x="34" y="68"/>
                    <a:pt x="67" y="135"/>
                  </a:cubicBezTo>
                  <a:cubicBezTo>
                    <a:pt x="84" y="201"/>
                    <a:pt x="100" y="268"/>
                    <a:pt x="117" y="268"/>
                  </a:cubicBezTo>
                  <a:cubicBezTo>
                    <a:pt x="134" y="268"/>
                    <a:pt x="151" y="185"/>
                    <a:pt x="117" y="118"/>
                  </a:cubicBezTo>
                  <a:cubicBezTo>
                    <a:pt x="67" y="34"/>
                    <a:pt x="17" y="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44;p40"/>
            <p:cNvSpPr/>
            <p:nvPr/>
          </p:nvSpPr>
          <p:spPr>
            <a:xfrm>
              <a:off x="1110617" y="4643161"/>
              <a:ext cx="5932" cy="5676"/>
            </a:xfrm>
            <a:custGeom>
              <a:avLst/>
              <a:gdLst/>
              <a:ahLst/>
              <a:cxnLst/>
              <a:rect l="l" t="t" r="r" b="b"/>
              <a:pathLst>
                <a:path w="185" h="177" extrusionOk="0">
                  <a:moveTo>
                    <a:pt x="12" y="1"/>
                  </a:moveTo>
                  <a:cubicBezTo>
                    <a:pt x="8" y="1"/>
                    <a:pt x="4" y="2"/>
                    <a:pt x="1" y="5"/>
                  </a:cubicBezTo>
                  <a:cubicBezTo>
                    <a:pt x="1" y="22"/>
                    <a:pt x="17" y="55"/>
                    <a:pt x="68" y="105"/>
                  </a:cubicBezTo>
                  <a:cubicBezTo>
                    <a:pt x="109" y="146"/>
                    <a:pt x="139" y="176"/>
                    <a:pt x="157" y="176"/>
                  </a:cubicBezTo>
                  <a:cubicBezTo>
                    <a:pt x="161" y="176"/>
                    <a:pt x="165" y="175"/>
                    <a:pt x="168" y="172"/>
                  </a:cubicBezTo>
                  <a:cubicBezTo>
                    <a:pt x="185" y="172"/>
                    <a:pt x="151" y="122"/>
                    <a:pt x="101" y="72"/>
                  </a:cubicBezTo>
                  <a:cubicBezTo>
                    <a:pt x="73" y="31"/>
                    <a:pt x="35" y="1"/>
                    <a:pt x="1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45;p40"/>
            <p:cNvSpPr/>
            <p:nvPr/>
          </p:nvSpPr>
          <p:spPr>
            <a:xfrm>
              <a:off x="1095610" y="4636427"/>
              <a:ext cx="8626" cy="3688"/>
            </a:xfrm>
            <a:custGeom>
              <a:avLst/>
              <a:gdLst/>
              <a:ahLst/>
              <a:cxnLst/>
              <a:rect l="l" t="t" r="r" b="b"/>
              <a:pathLst>
                <a:path w="269" h="115" extrusionOk="0">
                  <a:moveTo>
                    <a:pt x="80" y="0"/>
                  </a:moveTo>
                  <a:cubicBezTo>
                    <a:pt x="33" y="0"/>
                    <a:pt x="1" y="20"/>
                    <a:pt x="1" y="31"/>
                  </a:cubicBezTo>
                  <a:cubicBezTo>
                    <a:pt x="18" y="48"/>
                    <a:pt x="68" y="48"/>
                    <a:pt x="135" y="65"/>
                  </a:cubicBezTo>
                  <a:cubicBezTo>
                    <a:pt x="201" y="81"/>
                    <a:pt x="252" y="115"/>
                    <a:pt x="252" y="115"/>
                  </a:cubicBezTo>
                  <a:cubicBezTo>
                    <a:pt x="268" y="98"/>
                    <a:pt x="235" y="48"/>
                    <a:pt x="151" y="14"/>
                  </a:cubicBezTo>
                  <a:cubicBezTo>
                    <a:pt x="125" y="4"/>
                    <a:pt x="101" y="0"/>
                    <a:pt x="8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46;p40"/>
            <p:cNvSpPr/>
            <p:nvPr/>
          </p:nvSpPr>
          <p:spPr>
            <a:xfrm>
              <a:off x="1084899" y="4633797"/>
              <a:ext cx="4874" cy="2437"/>
            </a:xfrm>
            <a:custGeom>
              <a:avLst/>
              <a:gdLst/>
              <a:ahLst/>
              <a:cxnLst/>
              <a:rect l="l" t="t" r="r" b="b"/>
              <a:pathLst>
                <a:path w="152" h="76" extrusionOk="0">
                  <a:moveTo>
                    <a:pt x="38" y="0"/>
                  </a:moveTo>
                  <a:cubicBezTo>
                    <a:pt x="26" y="0"/>
                    <a:pt x="17" y="5"/>
                    <a:pt x="17" y="13"/>
                  </a:cubicBezTo>
                  <a:cubicBezTo>
                    <a:pt x="1" y="30"/>
                    <a:pt x="34" y="46"/>
                    <a:pt x="68" y="63"/>
                  </a:cubicBezTo>
                  <a:cubicBezTo>
                    <a:pt x="84" y="71"/>
                    <a:pt x="101" y="76"/>
                    <a:pt x="114" y="76"/>
                  </a:cubicBezTo>
                  <a:cubicBezTo>
                    <a:pt x="126" y="76"/>
                    <a:pt x="134" y="71"/>
                    <a:pt x="134" y="63"/>
                  </a:cubicBezTo>
                  <a:cubicBezTo>
                    <a:pt x="151" y="63"/>
                    <a:pt x="118" y="30"/>
                    <a:pt x="84" y="13"/>
                  </a:cubicBezTo>
                  <a:cubicBezTo>
                    <a:pt x="68" y="5"/>
                    <a:pt x="51" y="0"/>
                    <a:pt x="3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47;p40"/>
            <p:cNvSpPr/>
            <p:nvPr/>
          </p:nvSpPr>
          <p:spPr>
            <a:xfrm>
              <a:off x="1248315" y="4620265"/>
              <a:ext cx="263114" cy="64424"/>
            </a:xfrm>
            <a:custGeom>
              <a:avLst/>
              <a:gdLst/>
              <a:ahLst/>
              <a:cxnLst/>
              <a:rect l="l" t="t" r="r" b="b"/>
              <a:pathLst>
                <a:path w="8205" h="2009" extrusionOk="0">
                  <a:moveTo>
                    <a:pt x="68" y="0"/>
                  </a:moveTo>
                  <a:lnTo>
                    <a:pt x="1" y="1671"/>
                  </a:lnTo>
                  <a:lnTo>
                    <a:pt x="285" y="1705"/>
                  </a:lnTo>
                  <a:cubicBezTo>
                    <a:pt x="1212" y="1782"/>
                    <a:pt x="4385" y="2008"/>
                    <a:pt x="6164" y="2008"/>
                  </a:cubicBezTo>
                  <a:cubicBezTo>
                    <a:pt x="6693" y="2008"/>
                    <a:pt x="7098" y="1988"/>
                    <a:pt x="7286" y="1939"/>
                  </a:cubicBezTo>
                  <a:cubicBezTo>
                    <a:pt x="8205" y="1688"/>
                    <a:pt x="4479" y="719"/>
                    <a:pt x="4479" y="719"/>
                  </a:cubicBezTo>
                  <a:lnTo>
                    <a:pt x="4495" y="318"/>
                  </a:lnTo>
                  <a:lnTo>
                    <a:pt x="68"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48;p40"/>
            <p:cNvSpPr/>
            <p:nvPr/>
          </p:nvSpPr>
          <p:spPr>
            <a:xfrm>
              <a:off x="1248860" y="4632547"/>
              <a:ext cx="50923" cy="41880"/>
            </a:xfrm>
            <a:custGeom>
              <a:avLst/>
              <a:gdLst/>
              <a:ahLst/>
              <a:cxnLst/>
              <a:rect l="l" t="t" r="r" b="b"/>
              <a:pathLst>
                <a:path w="1588" h="1306" extrusionOk="0">
                  <a:moveTo>
                    <a:pt x="103" y="0"/>
                  </a:moveTo>
                  <a:cubicBezTo>
                    <a:pt x="80" y="0"/>
                    <a:pt x="57" y="1"/>
                    <a:pt x="34" y="2"/>
                  </a:cubicBezTo>
                  <a:lnTo>
                    <a:pt x="1" y="1222"/>
                  </a:lnTo>
                  <a:lnTo>
                    <a:pt x="1588" y="1305"/>
                  </a:lnTo>
                  <a:cubicBezTo>
                    <a:pt x="1538" y="937"/>
                    <a:pt x="1337" y="587"/>
                    <a:pt x="1053" y="353"/>
                  </a:cubicBezTo>
                  <a:cubicBezTo>
                    <a:pt x="787" y="118"/>
                    <a:pt x="447" y="0"/>
                    <a:pt x="103" y="0"/>
                  </a:cubicBezTo>
                  <a:close/>
                </a:path>
              </a:pathLst>
            </a:custGeom>
            <a:solidFill>
              <a:srgbClr val="FFFFFF">
                <a:alpha val="33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749;p40"/>
            <p:cNvSpPr/>
            <p:nvPr/>
          </p:nvSpPr>
          <p:spPr>
            <a:xfrm>
              <a:off x="1248315" y="4660990"/>
              <a:ext cx="243841" cy="23057"/>
            </a:xfrm>
            <a:custGeom>
              <a:avLst/>
              <a:gdLst/>
              <a:ahLst/>
              <a:cxnLst/>
              <a:rect l="l" t="t" r="r" b="b"/>
              <a:pathLst>
                <a:path w="7604" h="719" extrusionOk="0">
                  <a:moveTo>
                    <a:pt x="6300" y="0"/>
                  </a:moveTo>
                  <a:cubicBezTo>
                    <a:pt x="6033" y="0"/>
                    <a:pt x="5882" y="552"/>
                    <a:pt x="5882" y="552"/>
                  </a:cubicBezTo>
                  <a:lnTo>
                    <a:pt x="18" y="301"/>
                  </a:lnTo>
                  <a:lnTo>
                    <a:pt x="1" y="401"/>
                  </a:lnTo>
                  <a:cubicBezTo>
                    <a:pt x="1511" y="583"/>
                    <a:pt x="4316" y="718"/>
                    <a:pt x="6012" y="718"/>
                  </a:cubicBezTo>
                  <a:cubicBezTo>
                    <a:pt x="6813" y="718"/>
                    <a:pt x="7366" y="688"/>
                    <a:pt x="7419" y="619"/>
                  </a:cubicBezTo>
                  <a:cubicBezTo>
                    <a:pt x="7603" y="418"/>
                    <a:pt x="6300" y="0"/>
                    <a:pt x="6300" y="0"/>
                  </a:cubicBezTo>
                  <a:close/>
                </a:path>
              </a:pathLst>
            </a:custGeom>
            <a:solidFill>
              <a:srgbClr val="FFFFFF">
                <a:alpha val="33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750;p40"/>
            <p:cNvSpPr/>
            <p:nvPr/>
          </p:nvSpPr>
          <p:spPr>
            <a:xfrm>
              <a:off x="1246712" y="4670643"/>
              <a:ext cx="237396" cy="8594"/>
            </a:xfrm>
            <a:custGeom>
              <a:avLst/>
              <a:gdLst/>
              <a:ahLst/>
              <a:cxnLst/>
              <a:rect l="l" t="t" r="r" b="b"/>
              <a:pathLst>
                <a:path w="7403" h="268" extrusionOk="0">
                  <a:moveTo>
                    <a:pt x="1" y="0"/>
                  </a:moveTo>
                  <a:cubicBezTo>
                    <a:pt x="17" y="0"/>
                    <a:pt x="51" y="17"/>
                    <a:pt x="68" y="17"/>
                  </a:cubicBezTo>
                  <a:lnTo>
                    <a:pt x="285" y="34"/>
                  </a:lnTo>
                  <a:cubicBezTo>
                    <a:pt x="502" y="50"/>
                    <a:pt x="769" y="67"/>
                    <a:pt x="1087" y="84"/>
                  </a:cubicBezTo>
                  <a:cubicBezTo>
                    <a:pt x="1772" y="134"/>
                    <a:pt x="2708" y="184"/>
                    <a:pt x="3727" y="217"/>
                  </a:cubicBezTo>
                  <a:cubicBezTo>
                    <a:pt x="4763" y="267"/>
                    <a:pt x="5698" y="267"/>
                    <a:pt x="6383" y="267"/>
                  </a:cubicBezTo>
                  <a:lnTo>
                    <a:pt x="7185" y="267"/>
                  </a:lnTo>
                  <a:lnTo>
                    <a:pt x="7403" y="251"/>
                  </a:lnTo>
                  <a:lnTo>
                    <a:pt x="7185" y="234"/>
                  </a:lnTo>
                  <a:lnTo>
                    <a:pt x="6383" y="234"/>
                  </a:lnTo>
                  <a:cubicBezTo>
                    <a:pt x="5698" y="217"/>
                    <a:pt x="4763" y="201"/>
                    <a:pt x="3743" y="167"/>
                  </a:cubicBezTo>
                  <a:cubicBezTo>
                    <a:pt x="2708" y="134"/>
                    <a:pt x="1772" y="84"/>
                    <a:pt x="1087" y="50"/>
                  </a:cubicBezTo>
                  <a:lnTo>
                    <a:pt x="285" y="17"/>
                  </a:lnTo>
                  <a:lnTo>
                    <a:pt x="68"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751;p40"/>
            <p:cNvSpPr/>
            <p:nvPr/>
          </p:nvSpPr>
          <p:spPr>
            <a:xfrm>
              <a:off x="1436936" y="4658842"/>
              <a:ext cx="14495" cy="21998"/>
            </a:xfrm>
            <a:custGeom>
              <a:avLst/>
              <a:gdLst/>
              <a:ahLst/>
              <a:cxnLst/>
              <a:rect l="l" t="t" r="r" b="b"/>
              <a:pathLst>
                <a:path w="452" h="686" extrusionOk="0">
                  <a:moveTo>
                    <a:pt x="451" y="0"/>
                  </a:moveTo>
                  <a:cubicBezTo>
                    <a:pt x="167" y="117"/>
                    <a:pt x="0" y="385"/>
                    <a:pt x="0" y="686"/>
                  </a:cubicBezTo>
                  <a:cubicBezTo>
                    <a:pt x="34" y="552"/>
                    <a:pt x="101" y="418"/>
                    <a:pt x="167" y="301"/>
                  </a:cubicBezTo>
                  <a:cubicBezTo>
                    <a:pt x="251" y="201"/>
                    <a:pt x="334" y="101"/>
                    <a:pt x="4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752;p40"/>
            <p:cNvSpPr/>
            <p:nvPr/>
          </p:nvSpPr>
          <p:spPr>
            <a:xfrm>
              <a:off x="1395665" y="4646528"/>
              <a:ext cx="8626" cy="11801"/>
            </a:xfrm>
            <a:custGeom>
              <a:avLst/>
              <a:gdLst/>
              <a:ahLst/>
              <a:cxnLst/>
              <a:rect l="l" t="t" r="r" b="b"/>
              <a:pathLst>
                <a:path w="269" h="368" extrusionOk="0">
                  <a:moveTo>
                    <a:pt x="251" y="0"/>
                  </a:moveTo>
                  <a:cubicBezTo>
                    <a:pt x="235" y="0"/>
                    <a:pt x="185" y="67"/>
                    <a:pt x="118" y="167"/>
                  </a:cubicBezTo>
                  <a:cubicBezTo>
                    <a:pt x="34" y="268"/>
                    <a:pt x="1" y="351"/>
                    <a:pt x="17" y="368"/>
                  </a:cubicBezTo>
                  <a:cubicBezTo>
                    <a:pt x="17" y="368"/>
                    <a:pt x="84" y="301"/>
                    <a:pt x="151" y="201"/>
                  </a:cubicBezTo>
                  <a:cubicBezTo>
                    <a:pt x="218" y="100"/>
                    <a:pt x="268" y="17"/>
                    <a:pt x="2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753;p40"/>
            <p:cNvSpPr/>
            <p:nvPr/>
          </p:nvSpPr>
          <p:spPr>
            <a:xfrm>
              <a:off x="1384410" y="4644283"/>
              <a:ext cx="9684" cy="7632"/>
            </a:xfrm>
            <a:custGeom>
              <a:avLst/>
              <a:gdLst/>
              <a:ahLst/>
              <a:cxnLst/>
              <a:rect l="l" t="t" r="r" b="b"/>
              <a:pathLst>
                <a:path w="302" h="238" extrusionOk="0">
                  <a:moveTo>
                    <a:pt x="281" y="0"/>
                  </a:moveTo>
                  <a:cubicBezTo>
                    <a:pt x="267" y="0"/>
                    <a:pt x="207" y="44"/>
                    <a:pt x="134" y="87"/>
                  </a:cubicBezTo>
                  <a:cubicBezTo>
                    <a:pt x="51" y="154"/>
                    <a:pt x="1" y="221"/>
                    <a:pt x="1" y="237"/>
                  </a:cubicBezTo>
                  <a:cubicBezTo>
                    <a:pt x="18" y="237"/>
                    <a:pt x="84" y="204"/>
                    <a:pt x="168" y="137"/>
                  </a:cubicBezTo>
                  <a:cubicBezTo>
                    <a:pt x="251" y="70"/>
                    <a:pt x="302" y="3"/>
                    <a:pt x="285" y="3"/>
                  </a:cubicBezTo>
                  <a:cubicBezTo>
                    <a:pt x="285" y="1"/>
                    <a:pt x="284" y="0"/>
                    <a:pt x="2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754;p40"/>
            <p:cNvSpPr/>
            <p:nvPr/>
          </p:nvSpPr>
          <p:spPr>
            <a:xfrm>
              <a:off x="1375848" y="4628827"/>
              <a:ext cx="16643" cy="2565"/>
            </a:xfrm>
            <a:custGeom>
              <a:avLst/>
              <a:gdLst/>
              <a:ahLst/>
              <a:cxnLst/>
              <a:rect l="l" t="t" r="r" b="b"/>
              <a:pathLst>
                <a:path w="519" h="80" extrusionOk="0">
                  <a:moveTo>
                    <a:pt x="0" y="1"/>
                  </a:moveTo>
                  <a:lnTo>
                    <a:pt x="0" y="1"/>
                  </a:lnTo>
                  <a:cubicBezTo>
                    <a:pt x="94" y="53"/>
                    <a:pt x="202" y="79"/>
                    <a:pt x="313" y="79"/>
                  </a:cubicBezTo>
                  <a:cubicBezTo>
                    <a:pt x="381" y="79"/>
                    <a:pt x="450" y="70"/>
                    <a:pt x="518" y="51"/>
                  </a:cubicBezTo>
                  <a:cubicBezTo>
                    <a:pt x="335" y="34"/>
                    <a:pt x="168" y="18"/>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755;p40"/>
            <p:cNvSpPr/>
            <p:nvPr/>
          </p:nvSpPr>
          <p:spPr>
            <a:xfrm>
              <a:off x="1401021" y="4633797"/>
              <a:ext cx="27354" cy="14911"/>
            </a:xfrm>
            <a:custGeom>
              <a:avLst/>
              <a:gdLst/>
              <a:ahLst/>
              <a:cxnLst/>
              <a:rect l="l" t="t" r="r" b="b"/>
              <a:pathLst>
                <a:path w="853" h="465" extrusionOk="0">
                  <a:moveTo>
                    <a:pt x="572" y="58"/>
                  </a:moveTo>
                  <a:cubicBezTo>
                    <a:pt x="640" y="58"/>
                    <a:pt x="711" y="74"/>
                    <a:pt x="769" y="113"/>
                  </a:cubicBezTo>
                  <a:cubicBezTo>
                    <a:pt x="803" y="147"/>
                    <a:pt x="786" y="197"/>
                    <a:pt x="736" y="230"/>
                  </a:cubicBezTo>
                  <a:cubicBezTo>
                    <a:pt x="686" y="247"/>
                    <a:pt x="636" y="264"/>
                    <a:pt x="586" y="280"/>
                  </a:cubicBezTo>
                  <a:cubicBezTo>
                    <a:pt x="485" y="314"/>
                    <a:pt x="385" y="330"/>
                    <a:pt x="285" y="347"/>
                  </a:cubicBezTo>
                  <a:cubicBezTo>
                    <a:pt x="207" y="363"/>
                    <a:pt x="140" y="367"/>
                    <a:pt x="91" y="370"/>
                  </a:cubicBezTo>
                  <a:lnTo>
                    <a:pt x="91" y="370"/>
                  </a:lnTo>
                  <a:cubicBezTo>
                    <a:pt x="115" y="319"/>
                    <a:pt x="143" y="272"/>
                    <a:pt x="185" y="230"/>
                  </a:cubicBezTo>
                  <a:cubicBezTo>
                    <a:pt x="251" y="147"/>
                    <a:pt x="335" y="96"/>
                    <a:pt x="435" y="80"/>
                  </a:cubicBezTo>
                  <a:cubicBezTo>
                    <a:pt x="477" y="66"/>
                    <a:pt x="524" y="58"/>
                    <a:pt x="572" y="58"/>
                  </a:cubicBezTo>
                  <a:close/>
                  <a:moveTo>
                    <a:pt x="554" y="1"/>
                  </a:moveTo>
                  <a:cubicBezTo>
                    <a:pt x="400" y="1"/>
                    <a:pt x="248" y="68"/>
                    <a:pt x="151" y="197"/>
                  </a:cubicBezTo>
                  <a:cubicBezTo>
                    <a:pt x="103" y="244"/>
                    <a:pt x="71" y="307"/>
                    <a:pt x="53" y="371"/>
                  </a:cubicBezTo>
                  <a:lnTo>
                    <a:pt x="53" y="371"/>
                  </a:lnTo>
                  <a:cubicBezTo>
                    <a:pt x="20" y="372"/>
                    <a:pt x="1" y="374"/>
                    <a:pt x="1" y="380"/>
                  </a:cubicBezTo>
                  <a:cubicBezTo>
                    <a:pt x="17" y="383"/>
                    <a:pt x="34" y="386"/>
                    <a:pt x="51" y="388"/>
                  </a:cubicBezTo>
                  <a:lnTo>
                    <a:pt x="51" y="388"/>
                  </a:lnTo>
                  <a:cubicBezTo>
                    <a:pt x="49" y="416"/>
                    <a:pt x="35" y="433"/>
                    <a:pt x="51" y="464"/>
                  </a:cubicBezTo>
                  <a:cubicBezTo>
                    <a:pt x="61" y="439"/>
                    <a:pt x="71" y="415"/>
                    <a:pt x="81" y="391"/>
                  </a:cubicBezTo>
                  <a:lnTo>
                    <a:pt x="81" y="391"/>
                  </a:lnTo>
                  <a:cubicBezTo>
                    <a:pt x="154" y="397"/>
                    <a:pt x="224" y="397"/>
                    <a:pt x="285" y="397"/>
                  </a:cubicBezTo>
                  <a:cubicBezTo>
                    <a:pt x="385" y="380"/>
                    <a:pt x="485" y="364"/>
                    <a:pt x="586" y="330"/>
                  </a:cubicBezTo>
                  <a:cubicBezTo>
                    <a:pt x="652" y="314"/>
                    <a:pt x="719" y="297"/>
                    <a:pt x="769" y="264"/>
                  </a:cubicBezTo>
                  <a:cubicBezTo>
                    <a:pt x="803" y="247"/>
                    <a:pt x="820" y="213"/>
                    <a:pt x="836" y="180"/>
                  </a:cubicBezTo>
                  <a:cubicBezTo>
                    <a:pt x="853" y="147"/>
                    <a:pt x="836" y="96"/>
                    <a:pt x="803" y="63"/>
                  </a:cubicBezTo>
                  <a:cubicBezTo>
                    <a:pt x="725" y="21"/>
                    <a:pt x="640" y="1"/>
                    <a:pt x="5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756;p40"/>
            <p:cNvSpPr/>
            <p:nvPr/>
          </p:nvSpPr>
          <p:spPr>
            <a:xfrm>
              <a:off x="1391914" y="4628827"/>
              <a:ext cx="13436" cy="17733"/>
            </a:xfrm>
            <a:custGeom>
              <a:avLst/>
              <a:gdLst/>
              <a:ahLst/>
              <a:cxnLst/>
              <a:rect l="l" t="t" r="r" b="b"/>
              <a:pathLst>
                <a:path w="419" h="553" extrusionOk="0">
                  <a:moveTo>
                    <a:pt x="101" y="1"/>
                  </a:moveTo>
                  <a:cubicBezTo>
                    <a:pt x="34" y="1"/>
                    <a:pt x="1" y="68"/>
                    <a:pt x="1" y="118"/>
                  </a:cubicBezTo>
                  <a:cubicBezTo>
                    <a:pt x="17" y="168"/>
                    <a:pt x="34" y="218"/>
                    <a:pt x="51" y="251"/>
                  </a:cubicBezTo>
                  <a:cubicBezTo>
                    <a:pt x="84" y="318"/>
                    <a:pt x="134" y="368"/>
                    <a:pt x="185" y="435"/>
                  </a:cubicBezTo>
                  <a:cubicBezTo>
                    <a:pt x="218" y="485"/>
                    <a:pt x="268" y="519"/>
                    <a:pt x="335" y="552"/>
                  </a:cubicBezTo>
                  <a:cubicBezTo>
                    <a:pt x="335" y="535"/>
                    <a:pt x="285" y="502"/>
                    <a:pt x="201" y="402"/>
                  </a:cubicBezTo>
                  <a:cubicBezTo>
                    <a:pt x="168" y="352"/>
                    <a:pt x="118" y="285"/>
                    <a:pt x="101" y="235"/>
                  </a:cubicBezTo>
                  <a:cubicBezTo>
                    <a:pt x="51" y="168"/>
                    <a:pt x="34" y="68"/>
                    <a:pt x="101" y="51"/>
                  </a:cubicBezTo>
                  <a:cubicBezTo>
                    <a:pt x="185" y="51"/>
                    <a:pt x="251" y="118"/>
                    <a:pt x="285" y="168"/>
                  </a:cubicBezTo>
                  <a:cubicBezTo>
                    <a:pt x="335" y="235"/>
                    <a:pt x="352" y="302"/>
                    <a:pt x="368" y="368"/>
                  </a:cubicBezTo>
                  <a:cubicBezTo>
                    <a:pt x="368" y="435"/>
                    <a:pt x="368" y="485"/>
                    <a:pt x="368" y="552"/>
                  </a:cubicBezTo>
                  <a:cubicBezTo>
                    <a:pt x="402" y="502"/>
                    <a:pt x="418" y="419"/>
                    <a:pt x="402" y="352"/>
                  </a:cubicBezTo>
                  <a:cubicBezTo>
                    <a:pt x="402" y="285"/>
                    <a:pt x="368" y="218"/>
                    <a:pt x="335" y="151"/>
                  </a:cubicBezTo>
                  <a:cubicBezTo>
                    <a:pt x="285" y="68"/>
                    <a:pt x="201" y="1"/>
                    <a:pt x="1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757;p40"/>
            <p:cNvSpPr/>
            <p:nvPr/>
          </p:nvSpPr>
          <p:spPr>
            <a:xfrm>
              <a:off x="1250464" y="4631104"/>
              <a:ext cx="49320" cy="42778"/>
            </a:xfrm>
            <a:custGeom>
              <a:avLst/>
              <a:gdLst/>
              <a:ahLst/>
              <a:cxnLst/>
              <a:rect l="l" t="t" r="r" b="b"/>
              <a:pathLst>
                <a:path w="1538" h="1334" extrusionOk="0">
                  <a:moveTo>
                    <a:pt x="212" y="1"/>
                  </a:moveTo>
                  <a:cubicBezTo>
                    <a:pt x="172" y="1"/>
                    <a:pt x="134" y="5"/>
                    <a:pt x="101" y="13"/>
                  </a:cubicBezTo>
                  <a:cubicBezTo>
                    <a:pt x="68" y="13"/>
                    <a:pt x="34" y="13"/>
                    <a:pt x="1" y="30"/>
                  </a:cubicBezTo>
                  <a:cubicBezTo>
                    <a:pt x="1" y="34"/>
                    <a:pt x="8" y="35"/>
                    <a:pt x="20" y="35"/>
                  </a:cubicBezTo>
                  <a:cubicBezTo>
                    <a:pt x="44" y="35"/>
                    <a:pt x="86" y="31"/>
                    <a:pt x="143" y="31"/>
                  </a:cubicBezTo>
                  <a:cubicBezTo>
                    <a:pt x="196" y="31"/>
                    <a:pt x="261" y="34"/>
                    <a:pt x="335" y="47"/>
                  </a:cubicBezTo>
                  <a:cubicBezTo>
                    <a:pt x="870" y="130"/>
                    <a:pt x="1304" y="498"/>
                    <a:pt x="1454" y="1016"/>
                  </a:cubicBezTo>
                  <a:cubicBezTo>
                    <a:pt x="1521" y="1200"/>
                    <a:pt x="1521" y="1333"/>
                    <a:pt x="1538" y="1333"/>
                  </a:cubicBezTo>
                  <a:cubicBezTo>
                    <a:pt x="1538" y="1300"/>
                    <a:pt x="1538" y="1267"/>
                    <a:pt x="1538" y="1233"/>
                  </a:cubicBezTo>
                  <a:cubicBezTo>
                    <a:pt x="1521" y="1150"/>
                    <a:pt x="1521" y="1083"/>
                    <a:pt x="1488" y="999"/>
                  </a:cubicBezTo>
                  <a:cubicBezTo>
                    <a:pt x="1354" y="464"/>
                    <a:pt x="886" y="63"/>
                    <a:pt x="335" y="13"/>
                  </a:cubicBezTo>
                  <a:cubicBezTo>
                    <a:pt x="293" y="5"/>
                    <a:pt x="251" y="1"/>
                    <a:pt x="21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758;p40"/>
            <p:cNvSpPr/>
            <p:nvPr/>
          </p:nvSpPr>
          <p:spPr>
            <a:xfrm>
              <a:off x="1317966" y="4661375"/>
              <a:ext cx="41303" cy="2565"/>
            </a:xfrm>
            <a:custGeom>
              <a:avLst/>
              <a:gdLst/>
              <a:ahLst/>
              <a:cxnLst/>
              <a:rect l="l" t="t" r="r" b="b"/>
              <a:pathLst>
                <a:path w="1288" h="80" extrusionOk="0">
                  <a:moveTo>
                    <a:pt x="33" y="0"/>
                  </a:moveTo>
                  <a:cubicBezTo>
                    <a:pt x="12" y="0"/>
                    <a:pt x="1" y="2"/>
                    <a:pt x="1" y="5"/>
                  </a:cubicBezTo>
                  <a:cubicBezTo>
                    <a:pt x="244" y="54"/>
                    <a:pt x="499" y="80"/>
                    <a:pt x="752" y="80"/>
                  </a:cubicBezTo>
                  <a:cubicBezTo>
                    <a:pt x="933" y="80"/>
                    <a:pt x="1113" y="66"/>
                    <a:pt x="1288" y="38"/>
                  </a:cubicBezTo>
                  <a:cubicBezTo>
                    <a:pt x="1288" y="38"/>
                    <a:pt x="1003" y="38"/>
                    <a:pt x="653" y="22"/>
                  </a:cubicBezTo>
                  <a:cubicBezTo>
                    <a:pt x="359" y="22"/>
                    <a:pt x="118" y="0"/>
                    <a:pt x="3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759;p40"/>
            <p:cNvSpPr/>
            <p:nvPr/>
          </p:nvSpPr>
          <p:spPr>
            <a:xfrm>
              <a:off x="1290131" y="4660349"/>
              <a:ext cx="4297" cy="8177"/>
            </a:xfrm>
            <a:custGeom>
              <a:avLst/>
              <a:gdLst/>
              <a:ahLst/>
              <a:cxnLst/>
              <a:rect l="l" t="t" r="r" b="b"/>
              <a:pathLst>
                <a:path w="134" h="255" extrusionOk="0">
                  <a:moveTo>
                    <a:pt x="8" y="0"/>
                  </a:moveTo>
                  <a:cubicBezTo>
                    <a:pt x="5" y="0"/>
                    <a:pt x="2" y="1"/>
                    <a:pt x="0" y="4"/>
                  </a:cubicBezTo>
                  <a:cubicBezTo>
                    <a:pt x="0" y="4"/>
                    <a:pt x="34" y="54"/>
                    <a:pt x="50" y="121"/>
                  </a:cubicBezTo>
                  <a:cubicBezTo>
                    <a:pt x="84" y="187"/>
                    <a:pt x="100" y="254"/>
                    <a:pt x="117" y="254"/>
                  </a:cubicBezTo>
                  <a:cubicBezTo>
                    <a:pt x="134" y="254"/>
                    <a:pt x="134" y="187"/>
                    <a:pt x="100" y="104"/>
                  </a:cubicBezTo>
                  <a:cubicBezTo>
                    <a:pt x="71" y="46"/>
                    <a:pt x="30" y="0"/>
                    <a:pt x="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760;p40"/>
            <p:cNvSpPr/>
            <p:nvPr/>
          </p:nvSpPr>
          <p:spPr>
            <a:xfrm>
              <a:off x="1279934" y="4646913"/>
              <a:ext cx="5932" cy="5676"/>
            </a:xfrm>
            <a:custGeom>
              <a:avLst/>
              <a:gdLst/>
              <a:ahLst/>
              <a:cxnLst/>
              <a:rect l="l" t="t" r="r" b="b"/>
              <a:pathLst>
                <a:path w="185" h="177" extrusionOk="0">
                  <a:moveTo>
                    <a:pt x="22" y="1"/>
                  </a:moveTo>
                  <a:cubicBezTo>
                    <a:pt x="19" y="1"/>
                    <a:pt x="17" y="2"/>
                    <a:pt x="17" y="5"/>
                  </a:cubicBezTo>
                  <a:cubicBezTo>
                    <a:pt x="1" y="5"/>
                    <a:pt x="34" y="55"/>
                    <a:pt x="67" y="105"/>
                  </a:cubicBezTo>
                  <a:cubicBezTo>
                    <a:pt x="109" y="146"/>
                    <a:pt x="150" y="176"/>
                    <a:pt x="163" y="176"/>
                  </a:cubicBezTo>
                  <a:cubicBezTo>
                    <a:pt x="166" y="176"/>
                    <a:pt x="168" y="175"/>
                    <a:pt x="168" y="172"/>
                  </a:cubicBezTo>
                  <a:cubicBezTo>
                    <a:pt x="184" y="172"/>
                    <a:pt x="151" y="122"/>
                    <a:pt x="118" y="72"/>
                  </a:cubicBezTo>
                  <a:cubicBezTo>
                    <a:pt x="76" y="30"/>
                    <a:pt x="35" y="1"/>
                    <a:pt x="2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761;p40"/>
            <p:cNvSpPr/>
            <p:nvPr/>
          </p:nvSpPr>
          <p:spPr>
            <a:xfrm>
              <a:off x="1265471" y="4639858"/>
              <a:ext cx="8594" cy="3624"/>
            </a:xfrm>
            <a:custGeom>
              <a:avLst/>
              <a:gdLst/>
              <a:ahLst/>
              <a:cxnLst/>
              <a:rect l="l" t="t" r="r" b="b"/>
              <a:pathLst>
                <a:path w="268" h="113" extrusionOk="0">
                  <a:moveTo>
                    <a:pt x="83" y="1"/>
                  </a:moveTo>
                  <a:cubicBezTo>
                    <a:pt x="34" y="1"/>
                    <a:pt x="1" y="13"/>
                    <a:pt x="1" y="24"/>
                  </a:cubicBezTo>
                  <a:cubicBezTo>
                    <a:pt x="1" y="41"/>
                    <a:pt x="67" y="41"/>
                    <a:pt x="134" y="58"/>
                  </a:cubicBezTo>
                  <a:cubicBezTo>
                    <a:pt x="175" y="85"/>
                    <a:pt x="216" y="112"/>
                    <a:pt x="239" y="112"/>
                  </a:cubicBezTo>
                  <a:cubicBezTo>
                    <a:pt x="244" y="112"/>
                    <a:pt x="248" y="111"/>
                    <a:pt x="251" y="108"/>
                  </a:cubicBezTo>
                  <a:cubicBezTo>
                    <a:pt x="268" y="108"/>
                    <a:pt x="218" y="41"/>
                    <a:pt x="151" y="8"/>
                  </a:cubicBezTo>
                  <a:cubicBezTo>
                    <a:pt x="126" y="3"/>
                    <a:pt x="103" y="1"/>
                    <a:pt x="8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762;p40"/>
            <p:cNvSpPr/>
            <p:nvPr/>
          </p:nvSpPr>
          <p:spPr>
            <a:xfrm>
              <a:off x="1254761" y="4637004"/>
              <a:ext cx="4842" cy="2437"/>
            </a:xfrm>
            <a:custGeom>
              <a:avLst/>
              <a:gdLst/>
              <a:ahLst/>
              <a:cxnLst/>
              <a:rect l="l" t="t" r="r" b="b"/>
              <a:pathLst>
                <a:path w="151" h="76" extrusionOk="0">
                  <a:moveTo>
                    <a:pt x="36" y="1"/>
                  </a:moveTo>
                  <a:cubicBezTo>
                    <a:pt x="21" y="1"/>
                    <a:pt x="9" y="5"/>
                    <a:pt x="0" y="13"/>
                  </a:cubicBezTo>
                  <a:cubicBezTo>
                    <a:pt x="0" y="30"/>
                    <a:pt x="17" y="47"/>
                    <a:pt x="67" y="63"/>
                  </a:cubicBezTo>
                  <a:cubicBezTo>
                    <a:pt x="84" y="72"/>
                    <a:pt x="101" y="76"/>
                    <a:pt x="113" y="76"/>
                  </a:cubicBezTo>
                  <a:cubicBezTo>
                    <a:pt x="126" y="76"/>
                    <a:pt x="134" y="72"/>
                    <a:pt x="134" y="63"/>
                  </a:cubicBezTo>
                  <a:cubicBezTo>
                    <a:pt x="151" y="47"/>
                    <a:pt x="117" y="30"/>
                    <a:pt x="84" y="13"/>
                  </a:cubicBezTo>
                  <a:cubicBezTo>
                    <a:pt x="67" y="5"/>
                    <a:pt x="50" y="1"/>
                    <a:pt x="3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763;p40"/>
            <p:cNvSpPr/>
            <p:nvPr/>
          </p:nvSpPr>
          <p:spPr>
            <a:xfrm>
              <a:off x="995431" y="2916422"/>
              <a:ext cx="495122" cy="1711923"/>
            </a:xfrm>
            <a:custGeom>
              <a:avLst/>
              <a:gdLst/>
              <a:ahLst/>
              <a:cxnLst/>
              <a:rect l="l" t="t" r="r" b="b"/>
              <a:pathLst>
                <a:path w="15440" h="53385" extrusionOk="0">
                  <a:moveTo>
                    <a:pt x="0" y="0"/>
                  </a:moveTo>
                  <a:lnTo>
                    <a:pt x="0" y="0"/>
                  </a:lnTo>
                  <a:cubicBezTo>
                    <a:pt x="0" y="1"/>
                    <a:pt x="6851" y="24244"/>
                    <a:pt x="6968" y="24696"/>
                  </a:cubicBezTo>
                  <a:cubicBezTo>
                    <a:pt x="7068" y="25147"/>
                    <a:pt x="1989" y="53267"/>
                    <a:pt x="1989" y="53267"/>
                  </a:cubicBezTo>
                  <a:lnTo>
                    <a:pt x="11162" y="53384"/>
                  </a:lnTo>
                  <a:cubicBezTo>
                    <a:pt x="11162" y="53384"/>
                    <a:pt x="14370" y="28889"/>
                    <a:pt x="14904" y="27703"/>
                  </a:cubicBezTo>
                  <a:cubicBezTo>
                    <a:pt x="15439" y="26517"/>
                    <a:pt x="11747" y="1972"/>
                    <a:pt x="11747" y="1972"/>
                  </a:cubicBezTo>
                  <a:lnTo>
                    <a:pt x="0"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764;p40"/>
            <p:cNvSpPr/>
            <p:nvPr/>
          </p:nvSpPr>
          <p:spPr>
            <a:xfrm>
              <a:off x="891468" y="2896605"/>
              <a:ext cx="555153" cy="1746204"/>
            </a:xfrm>
            <a:custGeom>
              <a:avLst/>
              <a:gdLst/>
              <a:ahLst/>
              <a:cxnLst/>
              <a:rect l="l" t="t" r="r" b="b"/>
              <a:pathLst>
                <a:path w="17312" h="54454" extrusionOk="0">
                  <a:moveTo>
                    <a:pt x="1488" y="0"/>
                  </a:moveTo>
                  <a:lnTo>
                    <a:pt x="1120" y="869"/>
                  </a:lnTo>
                  <a:cubicBezTo>
                    <a:pt x="51" y="3425"/>
                    <a:pt x="1" y="6283"/>
                    <a:pt x="987" y="8856"/>
                  </a:cubicBezTo>
                  <a:lnTo>
                    <a:pt x="8155" y="27586"/>
                  </a:lnTo>
                  <a:cubicBezTo>
                    <a:pt x="8656" y="28923"/>
                    <a:pt x="8957" y="30309"/>
                    <a:pt x="9040" y="31730"/>
                  </a:cubicBezTo>
                  <a:lnTo>
                    <a:pt x="10160" y="53952"/>
                  </a:lnTo>
                  <a:lnTo>
                    <a:pt x="17311" y="54453"/>
                  </a:lnTo>
                  <a:cubicBezTo>
                    <a:pt x="17311" y="54453"/>
                    <a:pt x="16810" y="36291"/>
                    <a:pt x="16793" y="30593"/>
                  </a:cubicBezTo>
                  <a:cubicBezTo>
                    <a:pt x="16793" y="26299"/>
                    <a:pt x="13702" y="12665"/>
                    <a:pt x="11964" y="6099"/>
                  </a:cubicBezTo>
                  <a:lnTo>
                    <a:pt x="11948" y="3509"/>
                  </a:lnTo>
                  <a:lnTo>
                    <a:pt x="1488"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765;p40"/>
            <p:cNvSpPr/>
            <p:nvPr/>
          </p:nvSpPr>
          <p:spPr>
            <a:xfrm>
              <a:off x="1052223" y="3526154"/>
              <a:ext cx="165051" cy="1100557"/>
            </a:xfrm>
            <a:custGeom>
              <a:avLst/>
              <a:gdLst/>
              <a:ahLst/>
              <a:cxnLst/>
              <a:rect l="l" t="t" r="r" b="b"/>
              <a:pathLst>
                <a:path w="5147" h="34320" extrusionOk="0">
                  <a:moveTo>
                    <a:pt x="1" y="1"/>
                  </a:moveTo>
                  <a:cubicBezTo>
                    <a:pt x="1" y="34"/>
                    <a:pt x="17" y="68"/>
                    <a:pt x="34" y="101"/>
                  </a:cubicBezTo>
                  <a:cubicBezTo>
                    <a:pt x="51" y="151"/>
                    <a:pt x="84" y="235"/>
                    <a:pt x="117" y="352"/>
                  </a:cubicBezTo>
                  <a:cubicBezTo>
                    <a:pt x="201" y="569"/>
                    <a:pt x="318" y="886"/>
                    <a:pt x="468" y="1304"/>
                  </a:cubicBezTo>
                  <a:lnTo>
                    <a:pt x="1805" y="4829"/>
                  </a:lnTo>
                  <a:cubicBezTo>
                    <a:pt x="2373" y="6300"/>
                    <a:pt x="3041" y="8071"/>
                    <a:pt x="3777" y="10026"/>
                  </a:cubicBezTo>
                  <a:cubicBezTo>
                    <a:pt x="3910" y="10544"/>
                    <a:pt x="4011" y="11078"/>
                    <a:pt x="4061" y="11596"/>
                  </a:cubicBezTo>
                  <a:cubicBezTo>
                    <a:pt x="4111" y="12148"/>
                    <a:pt x="4161" y="12699"/>
                    <a:pt x="4211" y="13267"/>
                  </a:cubicBezTo>
                  <a:cubicBezTo>
                    <a:pt x="4311" y="14403"/>
                    <a:pt x="4378" y="15590"/>
                    <a:pt x="4445" y="16793"/>
                  </a:cubicBezTo>
                  <a:cubicBezTo>
                    <a:pt x="4712" y="21638"/>
                    <a:pt x="4846" y="26016"/>
                    <a:pt x="4963" y="29190"/>
                  </a:cubicBezTo>
                  <a:cubicBezTo>
                    <a:pt x="5013" y="30778"/>
                    <a:pt x="5063" y="32048"/>
                    <a:pt x="5080" y="32950"/>
                  </a:cubicBezTo>
                  <a:cubicBezTo>
                    <a:pt x="5097" y="33384"/>
                    <a:pt x="5113" y="33735"/>
                    <a:pt x="5113" y="33969"/>
                  </a:cubicBezTo>
                  <a:cubicBezTo>
                    <a:pt x="5130" y="34086"/>
                    <a:pt x="5130" y="34170"/>
                    <a:pt x="5130" y="34236"/>
                  </a:cubicBezTo>
                  <a:cubicBezTo>
                    <a:pt x="5130" y="34270"/>
                    <a:pt x="5130" y="34303"/>
                    <a:pt x="5147" y="34320"/>
                  </a:cubicBezTo>
                  <a:cubicBezTo>
                    <a:pt x="5147" y="34303"/>
                    <a:pt x="5147" y="34270"/>
                    <a:pt x="5147" y="34236"/>
                  </a:cubicBezTo>
                  <a:cubicBezTo>
                    <a:pt x="5147" y="34170"/>
                    <a:pt x="5147" y="34086"/>
                    <a:pt x="5147" y="33969"/>
                  </a:cubicBezTo>
                  <a:cubicBezTo>
                    <a:pt x="5147" y="33735"/>
                    <a:pt x="5147" y="33384"/>
                    <a:pt x="5147" y="32950"/>
                  </a:cubicBezTo>
                  <a:cubicBezTo>
                    <a:pt x="5113" y="32048"/>
                    <a:pt x="5097" y="30778"/>
                    <a:pt x="5063" y="29190"/>
                  </a:cubicBezTo>
                  <a:cubicBezTo>
                    <a:pt x="4980" y="26016"/>
                    <a:pt x="4863" y="21638"/>
                    <a:pt x="4595" y="16793"/>
                  </a:cubicBezTo>
                  <a:cubicBezTo>
                    <a:pt x="4529" y="15573"/>
                    <a:pt x="4445" y="14403"/>
                    <a:pt x="4345" y="13267"/>
                  </a:cubicBezTo>
                  <a:cubicBezTo>
                    <a:pt x="4311" y="12699"/>
                    <a:pt x="4244" y="12131"/>
                    <a:pt x="4194" y="11580"/>
                  </a:cubicBezTo>
                  <a:cubicBezTo>
                    <a:pt x="4144" y="11045"/>
                    <a:pt x="4044" y="10510"/>
                    <a:pt x="3910" y="9992"/>
                  </a:cubicBezTo>
                  <a:cubicBezTo>
                    <a:pt x="3158" y="8037"/>
                    <a:pt x="2473" y="6266"/>
                    <a:pt x="1889" y="4779"/>
                  </a:cubicBezTo>
                  <a:cubicBezTo>
                    <a:pt x="1320" y="3309"/>
                    <a:pt x="853" y="2123"/>
                    <a:pt x="518" y="1287"/>
                  </a:cubicBezTo>
                  <a:cubicBezTo>
                    <a:pt x="368" y="870"/>
                    <a:pt x="234" y="552"/>
                    <a:pt x="151" y="335"/>
                  </a:cubicBezTo>
                  <a:cubicBezTo>
                    <a:pt x="101" y="235"/>
                    <a:pt x="67" y="151"/>
                    <a:pt x="51" y="84"/>
                  </a:cubicBezTo>
                  <a:cubicBezTo>
                    <a:pt x="34" y="51"/>
                    <a:pt x="17" y="34"/>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766;p40"/>
            <p:cNvSpPr/>
            <p:nvPr/>
          </p:nvSpPr>
          <p:spPr>
            <a:xfrm>
              <a:off x="1293338" y="3038567"/>
              <a:ext cx="141482" cy="1008972"/>
            </a:xfrm>
            <a:custGeom>
              <a:avLst/>
              <a:gdLst/>
              <a:ahLst/>
              <a:cxnLst/>
              <a:rect l="l" t="t" r="r" b="b"/>
              <a:pathLst>
                <a:path w="4412" h="31464" extrusionOk="0">
                  <a:moveTo>
                    <a:pt x="0" y="1"/>
                  </a:moveTo>
                  <a:cubicBezTo>
                    <a:pt x="0" y="18"/>
                    <a:pt x="0" y="51"/>
                    <a:pt x="17" y="84"/>
                  </a:cubicBezTo>
                  <a:cubicBezTo>
                    <a:pt x="17" y="51"/>
                    <a:pt x="17" y="18"/>
                    <a:pt x="0" y="1"/>
                  </a:cubicBezTo>
                  <a:close/>
                  <a:moveTo>
                    <a:pt x="17" y="84"/>
                  </a:moveTo>
                  <a:cubicBezTo>
                    <a:pt x="17" y="135"/>
                    <a:pt x="34" y="218"/>
                    <a:pt x="50" y="318"/>
                  </a:cubicBezTo>
                  <a:cubicBezTo>
                    <a:pt x="84" y="536"/>
                    <a:pt x="134" y="836"/>
                    <a:pt x="201" y="1237"/>
                  </a:cubicBezTo>
                  <a:cubicBezTo>
                    <a:pt x="351" y="2039"/>
                    <a:pt x="552" y="3192"/>
                    <a:pt x="802" y="4596"/>
                  </a:cubicBezTo>
                  <a:cubicBezTo>
                    <a:pt x="1320" y="7436"/>
                    <a:pt x="2039" y="11363"/>
                    <a:pt x="2824" y="15674"/>
                  </a:cubicBezTo>
                  <a:cubicBezTo>
                    <a:pt x="3225" y="17846"/>
                    <a:pt x="3609" y="19901"/>
                    <a:pt x="3960" y="21772"/>
                  </a:cubicBezTo>
                  <a:cubicBezTo>
                    <a:pt x="4044" y="22240"/>
                    <a:pt x="4127" y="22708"/>
                    <a:pt x="4211" y="23142"/>
                  </a:cubicBezTo>
                  <a:cubicBezTo>
                    <a:pt x="4261" y="23577"/>
                    <a:pt x="4294" y="24011"/>
                    <a:pt x="4278" y="24445"/>
                  </a:cubicBezTo>
                  <a:cubicBezTo>
                    <a:pt x="4278" y="25298"/>
                    <a:pt x="4278" y="26083"/>
                    <a:pt x="4278" y="26801"/>
                  </a:cubicBezTo>
                  <a:cubicBezTo>
                    <a:pt x="4294" y="28238"/>
                    <a:pt x="4294" y="29408"/>
                    <a:pt x="4311" y="30227"/>
                  </a:cubicBezTo>
                  <a:cubicBezTo>
                    <a:pt x="4311" y="30611"/>
                    <a:pt x="4311" y="30928"/>
                    <a:pt x="4328" y="31146"/>
                  </a:cubicBezTo>
                  <a:cubicBezTo>
                    <a:pt x="4328" y="31246"/>
                    <a:pt x="4328" y="31329"/>
                    <a:pt x="4328" y="31396"/>
                  </a:cubicBezTo>
                  <a:cubicBezTo>
                    <a:pt x="4328" y="31413"/>
                    <a:pt x="4328" y="31446"/>
                    <a:pt x="4328" y="31463"/>
                  </a:cubicBezTo>
                  <a:cubicBezTo>
                    <a:pt x="4345" y="31446"/>
                    <a:pt x="4345" y="31413"/>
                    <a:pt x="4345" y="31396"/>
                  </a:cubicBezTo>
                  <a:cubicBezTo>
                    <a:pt x="4345" y="31329"/>
                    <a:pt x="4345" y="31246"/>
                    <a:pt x="4345" y="31146"/>
                  </a:cubicBezTo>
                  <a:cubicBezTo>
                    <a:pt x="4345" y="30928"/>
                    <a:pt x="4361" y="30611"/>
                    <a:pt x="4361" y="30210"/>
                  </a:cubicBezTo>
                  <a:cubicBezTo>
                    <a:pt x="4361" y="29408"/>
                    <a:pt x="4378" y="28238"/>
                    <a:pt x="4378" y="26801"/>
                  </a:cubicBezTo>
                  <a:cubicBezTo>
                    <a:pt x="4395" y="26083"/>
                    <a:pt x="4395" y="25298"/>
                    <a:pt x="4395" y="24445"/>
                  </a:cubicBezTo>
                  <a:cubicBezTo>
                    <a:pt x="4411" y="24011"/>
                    <a:pt x="4395" y="23560"/>
                    <a:pt x="4345" y="23126"/>
                  </a:cubicBezTo>
                  <a:cubicBezTo>
                    <a:pt x="4261" y="22674"/>
                    <a:pt x="4178" y="22223"/>
                    <a:pt x="4094" y="21755"/>
                  </a:cubicBezTo>
                  <a:cubicBezTo>
                    <a:pt x="3743" y="19884"/>
                    <a:pt x="3359" y="17812"/>
                    <a:pt x="2974" y="15657"/>
                  </a:cubicBezTo>
                  <a:cubicBezTo>
                    <a:pt x="2156" y="11329"/>
                    <a:pt x="1437" y="7420"/>
                    <a:pt x="903" y="4579"/>
                  </a:cubicBezTo>
                  <a:cubicBezTo>
                    <a:pt x="635" y="3176"/>
                    <a:pt x="418" y="2023"/>
                    <a:pt x="251" y="1221"/>
                  </a:cubicBezTo>
                  <a:cubicBezTo>
                    <a:pt x="184" y="836"/>
                    <a:pt x="117" y="536"/>
                    <a:pt x="67" y="318"/>
                  </a:cubicBezTo>
                  <a:cubicBezTo>
                    <a:pt x="50" y="218"/>
                    <a:pt x="34" y="135"/>
                    <a:pt x="17" y="84"/>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767;p40"/>
            <p:cNvSpPr/>
            <p:nvPr/>
          </p:nvSpPr>
          <p:spPr>
            <a:xfrm>
              <a:off x="1307801" y="2985015"/>
              <a:ext cx="20940" cy="98062"/>
            </a:xfrm>
            <a:custGeom>
              <a:avLst/>
              <a:gdLst/>
              <a:ahLst/>
              <a:cxnLst/>
              <a:rect l="l" t="t" r="r" b="b"/>
              <a:pathLst>
                <a:path w="653" h="3058" extrusionOk="0">
                  <a:moveTo>
                    <a:pt x="201" y="0"/>
                  </a:moveTo>
                  <a:lnTo>
                    <a:pt x="201" y="0"/>
                  </a:lnTo>
                  <a:cubicBezTo>
                    <a:pt x="151" y="17"/>
                    <a:pt x="468" y="668"/>
                    <a:pt x="418" y="1537"/>
                  </a:cubicBezTo>
                  <a:cubicBezTo>
                    <a:pt x="385" y="2423"/>
                    <a:pt x="1" y="3041"/>
                    <a:pt x="34" y="3058"/>
                  </a:cubicBezTo>
                  <a:cubicBezTo>
                    <a:pt x="151" y="2941"/>
                    <a:pt x="234" y="2807"/>
                    <a:pt x="285" y="2657"/>
                  </a:cubicBezTo>
                  <a:cubicBezTo>
                    <a:pt x="602" y="1955"/>
                    <a:pt x="652" y="1153"/>
                    <a:pt x="418" y="418"/>
                  </a:cubicBezTo>
                  <a:cubicBezTo>
                    <a:pt x="368" y="267"/>
                    <a:pt x="301" y="117"/>
                    <a:pt x="20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68;p40"/>
            <p:cNvSpPr/>
            <p:nvPr/>
          </p:nvSpPr>
          <p:spPr>
            <a:xfrm>
              <a:off x="988985" y="2966255"/>
              <a:ext cx="139365" cy="74589"/>
            </a:xfrm>
            <a:custGeom>
              <a:avLst/>
              <a:gdLst/>
              <a:ahLst/>
              <a:cxnLst/>
              <a:rect l="l" t="t" r="r" b="b"/>
              <a:pathLst>
                <a:path w="4346" h="2326" extrusionOk="0">
                  <a:moveTo>
                    <a:pt x="4328" y="0"/>
                  </a:moveTo>
                  <a:cubicBezTo>
                    <a:pt x="4278" y="284"/>
                    <a:pt x="4195" y="568"/>
                    <a:pt x="4095" y="836"/>
                  </a:cubicBezTo>
                  <a:cubicBezTo>
                    <a:pt x="3710" y="1701"/>
                    <a:pt x="2867" y="2191"/>
                    <a:pt x="2008" y="2191"/>
                  </a:cubicBezTo>
                  <a:cubicBezTo>
                    <a:pt x="1524" y="2191"/>
                    <a:pt x="1035" y="2036"/>
                    <a:pt x="619" y="1705"/>
                  </a:cubicBezTo>
                  <a:cubicBezTo>
                    <a:pt x="385" y="1521"/>
                    <a:pt x="185" y="1304"/>
                    <a:pt x="1" y="1086"/>
                  </a:cubicBezTo>
                  <a:lnTo>
                    <a:pt x="1" y="1086"/>
                  </a:lnTo>
                  <a:cubicBezTo>
                    <a:pt x="34" y="1153"/>
                    <a:pt x="68" y="1237"/>
                    <a:pt x="118" y="1304"/>
                  </a:cubicBezTo>
                  <a:cubicBezTo>
                    <a:pt x="235" y="1471"/>
                    <a:pt x="385" y="1638"/>
                    <a:pt x="552" y="1771"/>
                  </a:cubicBezTo>
                  <a:cubicBezTo>
                    <a:pt x="803" y="1989"/>
                    <a:pt x="1104" y="2139"/>
                    <a:pt x="1404" y="2223"/>
                  </a:cubicBezTo>
                  <a:cubicBezTo>
                    <a:pt x="1621" y="2292"/>
                    <a:pt x="1844" y="2325"/>
                    <a:pt x="2066" y="2325"/>
                  </a:cubicBezTo>
                  <a:cubicBezTo>
                    <a:pt x="2648" y="2325"/>
                    <a:pt x="3220" y="2095"/>
                    <a:pt x="3643" y="1671"/>
                  </a:cubicBezTo>
                  <a:cubicBezTo>
                    <a:pt x="3877" y="1437"/>
                    <a:pt x="4061" y="1170"/>
                    <a:pt x="4178" y="869"/>
                  </a:cubicBezTo>
                  <a:cubicBezTo>
                    <a:pt x="4262" y="669"/>
                    <a:pt x="4328" y="451"/>
                    <a:pt x="4345" y="234"/>
                  </a:cubicBezTo>
                  <a:cubicBezTo>
                    <a:pt x="4345" y="151"/>
                    <a:pt x="4345" y="84"/>
                    <a:pt x="432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769;p40"/>
            <p:cNvSpPr/>
            <p:nvPr/>
          </p:nvSpPr>
          <p:spPr>
            <a:xfrm>
              <a:off x="1889697" y="2467477"/>
              <a:ext cx="199877" cy="231784"/>
            </a:xfrm>
            <a:custGeom>
              <a:avLst/>
              <a:gdLst/>
              <a:ahLst/>
              <a:cxnLst/>
              <a:rect l="l" t="t" r="r" b="b"/>
              <a:pathLst>
                <a:path w="6233" h="7228" extrusionOk="0">
                  <a:moveTo>
                    <a:pt x="4049" y="1"/>
                  </a:moveTo>
                  <a:cubicBezTo>
                    <a:pt x="3897" y="1"/>
                    <a:pt x="3735" y="88"/>
                    <a:pt x="3659" y="266"/>
                  </a:cubicBezTo>
                  <a:cubicBezTo>
                    <a:pt x="3475" y="634"/>
                    <a:pt x="3241" y="968"/>
                    <a:pt x="2957" y="1268"/>
                  </a:cubicBezTo>
                  <a:cubicBezTo>
                    <a:pt x="2757" y="1519"/>
                    <a:pt x="2490" y="1720"/>
                    <a:pt x="2206" y="1887"/>
                  </a:cubicBezTo>
                  <a:cubicBezTo>
                    <a:pt x="1871" y="2071"/>
                    <a:pt x="1587" y="2221"/>
                    <a:pt x="1337" y="2338"/>
                  </a:cubicBezTo>
                  <a:lnTo>
                    <a:pt x="0" y="3157"/>
                  </a:lnTo>
                  <a:lnTo>
                    <a:pt x="251" y="6816"/>
                  </a:lnTo>
                  <a:lnTo>
                    <a:pt x="1504" y="7066"/>
                  </a:lnTo>
                  <a:cubicBezTo>
                    <a:pt x="2209" y="7147"/>
                    <a:pt x="2720" y="7228"/>
                    <a:pt x="3099" y="7228"/>
                  </a:cubicBezTo>
                  <a:cubicBezTo>
                    <a:pt x="3348" y="7228"/>
                    <a:pt x="3540" y="7193"/>
                    <a:pt x="3693" y="7100"/>
                  </a:cubicBezTo>
                  <a:cubicBezTo>
                    <a:pt x="4194" y="6782"/>
                    <a:pt x="3709" y="6264"/>
                    <a:pt x="3709" y="6264"/>
                  </a:cubicBezTo>
                  <a:cubicBezTo>
                    <a:pt x="3709" y="6264"/>
                    <a:pt x="4578" y="6147"/>
                    <a:pt x="4612" y="5646"/>
                  </a:cubicBezTo>
                  <a:cubicBezTo>
                    <a:pt x="4612" y="5412"/>
                    <a:pt x="4461" y="5228"/>
                    <a:pt x="4261" y="5162"/>
                  </a:cubicBezTo>
                  <a:cubicBezTo>
                    <a:pt x="4261" y="5162"/>
                    <a:pt x="5046" y="5045"/>
                    <a:pt x="5247" y="4761"/>
                  </a:cubicBezTo>
                  <a:cubicBezTo>
                    <a:pt x="5531" y="4393"/>
                    <a:pt x="5079" y="4076"/>
                    <a:pt x="5079" y="4076"/>
                  </a:cubicBezTo>
                  <a:cubicBezTo>
                    <a:pt x="6199" y="3675"/>
                    <a:pt x="6232" y="3056"/>
                    <a:pt x="6015" y="2939"/>
                  </a:cubicBezTo>
                  <a:cubicBezTo>
                    <a:pt x="5969" y="2918"/>
                    <a:pt x="5894" y="2909"/>
                    <a:pt x="5805" y="2909"/>
                  </a:cubicBezTo>
                  <a:cubicBezTo>
                    <a:pt x="5478" y="2909"/>
                    <a:pt x="4962" y="3023"/>
                    <a:pt x="4962" y="3023"/>
                  </a:cubicBezTo>
                  <a:cubicBezTo>
                    <a:pt x="4734" y="3034"/>
                    <a:pt x="4380" y="3059"/>
                    <a:pt x="4036" y="3059"/>
                  </a:cubicBezTo>
                  <a:cubicBezTo>
                    <a:pt x="3323" y="3059"/>
                    <a:pt x="2656" y="2951"/>
                    <a:pt x="3241" y="2388"/>
                  </a:cubicBezTo>
                  <a:cubicBezTo>
                    <a:pt x="4110" y="1553"/>
                    <a:pt x="4461" y="583"/>
                    <a:pt x="4378" y="249"/>
                  </a:cubicBezTo>
                  <a:cubicBezTo>
                    <a:pt x="4336" y="84"/>
                    <a:pt x="4197" y="1"/>
                    <a:pt x="4049"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770;p40"/>
            <p:cNvSpPr/>
            <p:nvPr/>
          </p:nvSpPr>
          <p:spPr>
            <a:xfrm>
              <a:off x="1977562" y="2569227"/>
              <a:ext cx="75038" cy="45247"/>
            </a:xfrm>
            <a:custGeom>
              <a:avLst/>
              <a:gdLst/>
              <a:ahLst/>
              <a:cxnLst/>
              <a:rect l="l" t="t" r="r" b="b"/>
              <a:pathLst>
                <a:path w="2340" h="1411" extrusionOk="0">
                  <a:moveTo>
                    <a:pt x="2005" y="0"/>
                  </a:moveTo>
                  <a:cubicBezTo>
                    <a:pt x="1788" y="50"/>
                    <a:pt x="1571" y="117"/>
                    <a:pt x="1354" y="217"/>
                  </a:cubicBezTo>
                  <a:lnTo>
                    <a:pt x="669" y="485"/>
                  </a:lnTo>
                  <a:cubicBezTo>
                    <a:pt x="518" y="535"/>
                    <a:pt x="385" y="602"/>
                    <a:pt x="251" y="685"/>
                  </a:cubicBezTo>
                  <a:cubicBezTo>
                    <a:pt x="84" y="786"/>
                    <a:pt x="0" y="986"/>
                    <a:pt x="50" y="1170"/>
                  </a:cubicBezTo>
                  <a:cubicBezTo>
                    <a:pt x="100" y="1270"/>
                    <a:pt x="184" y="1354"/>
                    <a:pt x="284" y="1370"/>
                  </a:cubicBezTo>
                  <a:cubicBezTo>
                    <a:pt x="345" y="1395"/>
                    <a:pt x="407" y="1410"/>
                    <a:pt x="468" y="1410"/>
                  </a:cubicBezTo>
                  <a:cubicBezTo>
                    <a:pt x="490" y="1410"/>
                    <a:pt x="513" y="1408"/>
                    <a:pt x="535" y="1404"/>
                  </a:cubicBezTo>
                  <a:cubicBezTo>
                    <a:pt x="685" y="1404"/>
                    <a:pt x="836" y="1387"/>
                    <a:pt x="986" y="1354"/>
                  </a:cubicBezTo>
                  <a:cubicBezTo>
                    <a:pt x="1220" y="1304"/>
                    <a:pt x="1471" y="1237"/>
                    <a:pt x="1704" y="1170"/>
                  </a:cubicBezTo>
                  <a:cubicBezTo>
                    <a:pt x="1922" y="1103"/>
                    <a:pt x="2139" y="1019"/>
                    <a:pt x="2339" y="903"/>
                  </a:cubicBezTo>
                  <a:lnTo>
                    <a:pt x="2339" y="903"/>
                  </a:lnTo>
                  <a:cubicBezTo>
                    <a:pt x="2122" y="936"/>
                    <a:pt x="1888" y="986"/>
                    <a:pt x="1671" y="1053"/>
                  </a:cubicBezTo>
                  <a:cubicBezTo>
                    <a:pt x="1471" y="1103"/>
                    <a:pt x="1220" y="1170"/>
                    <a:pt x="953" y="1203"/>
                  </a:cubicBezTo>
                  <a:cubicBezTo>
                    <a:pt x="819" y="1237"/>
                    <a:pt x="669" y="1253"/>
                    <a:pt x="535" y="1253"/>
                  </a:cubicBezTo>
                  <a:cubicBezTo>
                    <a:pt x="385" y="1253"/>
                    <a:pt x="234" y="1220"/>
                    <a:pt x="201" y="1120"/>
                  </a:cubicBezTo>
                  <a:cubicBezTo>
                    <a:pt x="184" y="1003"/>
                    <a:pt x="234" y="869"/>
                    <a:pt x="351" y="802"/>
                  </a:cubicBezTo>
                  <a:cubicBezTo>
                    <a:pt x="468" y="735"/>
                    <a:pt x="585" y="669"/>
                    <a:pt x="719" y="618"/>
                  </a:cubicBezTo>
                  <a:lnTo>
                    <a:pt x="1404" y="318"/>
                  </a:lnTo>
                  <a:cubicBezTo>
                    <a:pt x="1621" y="234"/>
                    <a:pt x="1821" y="134"/>
                    <a:pt x="2005"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771;p40"/>
            <p:cNvSpPr/>
            <p:nvPr/>
          </p:nvSpPr>
          <p:spPr>
            <a:xfrm>
              <a:off x="1970604" y="2610466"/>
              <a:ext cx="61089" cy="34344"/>
            </a:xfrm>
            <a:custGeom>
              <a:avLst/>
              <a:gdLst/>
              <a:ahLst/>
              <a:cxnLst/>
              <a:rect l="l" t="t" r="r" b="b"/>
              <a:pathLst>
                <a:path w="1905" h="1071" extrusionOk="0">
                  <a:moveTo>
                    <a:pt x="1303" y="1"/>
                  </a:moveTo>
                  <a:cubicBezTo>
                    <a:pt x="1119" y="1"/>
                    <a:pt x="952" y="51"/>
                    <a:pt x="802" y="118"/>
                  </a:cubicBezTo>
                  <a:cubicBezTo>
                    <a:pt x="618" y="185"/>
                    <a:pt x="451" y="268"/>
                    <a:pt x="301" y="385"/>
                  </a:cubicBezTo>
                  <a:cubicBezTo>
                    <a:pt x="201" y="435"/>
                    <a:pt x="100" y="519"/>
                    <a:pt x="50" y="636"/>
                  </a:cubicBezTo>
                  <a:cubicBezTo>
                    <a:pt x="17" y="703"/>
                    <a:pt x="0" y="769"/>
                    <a:pt x="17" y="853"/>
                  </a:cubicBezTo>
                  <a:cubicBezTo>
                    <a:pt x="50" y="937"/>
                    <a:pt x="100" y="987"/>
                    <a:pt x="184" y="1020"/>
                  </a:cubicBezTo>
                  <a:cubicBezTo>
                    <a:pt x="259" y="1052"/>
                    <a:pt x="342" y="1071"/>
                    <a:pt x="427" y="1071"/>
                  </a:cubicBezTo>
                  <a:cubicBezTo>
                    <a:pt x="473" y="1071"/>
                    <a:pt x="521" y="1065"/>
                    <a:pt x="568" y="1053"/>
                  </a:cubicBezTo>
                  <a:lnTo>
                    <a:pt x="886" y="987"/>
                  </a:lnTo>
                  <a:lnTo>
                    <a:pt x="1420" y="853"/>
                  </a:lnTo>
                  <a:cubicBezTo>
                    <a:pt x="1587" y="820"/>
                    <a:pt x="1754" y="769"/>
                    <a:pt x="1905" y="686"/>
                  </a:cubicBezTo>
                  <a:cubicBezTo>
                    <a:pt x="1738" y="686"/>
                    <a:pt x="1571" y="703"/>
                    <a:pt x="1404" y="736"/>
                  </a:cubicBezTo>
                  <a:lnTo>
                    <a:pt x="852" y="836"/>
                  </a:lnTo>
                  <a:cubicBezTo>
                    <a:pt x="720" y="860"/>
                    <a:pt x="545" y="919"/>
                    <a:pt x="401" y="919"/>
                  </a:cubicBezTo>
                  <a:cubicBezTo>
                    <a:pt x="344" y="919"/>
                    <a:pt x="293" y="910"/>
                    <a:pt x="251" y="886"/>
                  </a:cubicBezTo>
                  <a:cubicBezTo>
                    <a:pt x="167" y="853"/>
                    <a:pt x="150" y="769"/>
                    <a:pt x="184" y="703"/>
                  </a:cubicBezTo>
                  <a:cubicBezTo>
                    <a:pt x="234" y="619"/>
                    <a:pt x="301" y="552"/>
                    <a:pt x="384" y="502"/>
                  </a:cubicBezTo>
                  <a:cubicBezTo>
                    <a:pt x="535" y="402"/>
                    <a:pt x="685" y="302"/>
                    <a:pt x="852" y="218"/>
                  </a:cubicBezTo>
                  <a:cubicBezTo>
                    <a:pt x="1003" y="168"/>
                    <a:pt x="1153" y="84"/>
                    <a:pt x="1303"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772;p40"/>
            <p:cNvSpPr/>
            <p:nvPr/>
          </p:nvSpPr>
          <p:spPr>
            <a:xfrm>
              <a:off x="1960951" y="2632978"/>
              <a:ext cx="63237" cy="38834"/>
            </a:xfrm>
            <a:custGeom>
              <a:avLst/>
              <a:gdLst/>
              <a:ahLst/>
              <a:cxnLst/>
              <a:rect l="l" t="t" r="r" b="b"/>
              <a:pathLst>
                <a:path w="1972" h="1211" extrusionOk="0">
                  <a:moveTo>
                    <a:pt x="1972" y="1"/>
                  </a:moveTo>
                  <a:cubicBezTo>
                    <a:pt x="1788" y="1"/>
                    <a:pt x="1604" y="34"/>
                    <a:pt x="1420" y="84"/>
                  </a:cubicBezTo>
                  <a:cubicBezTo>
                    <a:pt x="1253" y="134"/>
                    <a:pt x="1053" y="184"/>
                    <a:pt x="819" y="251"/>
                  </a:cubicBezTo>
                  <a:cubicBezTo>
                    <a:pt x="719" y="301"/>
                    <a:pt x="602" y="335"/>
                    <a:pt x="485" y="385"/>
                  </a:cubicBezTo>
                  <a:cubicBezTo>
                    <a:pt x="351" y="418"/>
                    <a:pt x="217" y="485"/>
                    <a:pt x="117" y="569"/>
                  </a:cubicBezTo>
                  <a:cubicBezTo>
                    <a:pt x="50" y="636"/>
                    <a:pt x="17" y="719"/>
                    <a:pt x="0" y="803"/>
                  </a:cubicBezTo>
                  <a:cubicBezTo>
                    <a:pt x="0" y="886"/>
                    <a:pt x="34" y="970"/>
                    <a:pt x="84" y="1020"/>
                  </a:cubicBezTo>
                  <a:cubicBezTo>
                    <a:pt x="184" y="1137"/>
                    <a:pt x="318" y="1187"/>
                    <a:pt x="451" y="1204"/>
                  </a:cubicBezTo>
                  <a:cubicBezTo>
                    <a:pt x="510" y="1208"/>
                    <a:pt x="568" y="1210"/>
                    <a:pt x="626" y="1210"/>
                  </a:cubicBezTo>
                  <a:cubicBezTo>
                    <a:pt x="784" y="1210"/>
                    <a:pt x="940" y="1195"/>
                    <a:pt x="1086" y="1170"/>
                  </a:cubicBezTo>
                  <a:cubicBezTo>
                    <a:pt x="1270" y="1153"/>
                    <a:pt x="1454" y="1070"/>
                    <a:pt x="1621" y="970"/>
                  </a:cubicBezTo>
                  <a:cubicBezTo>
                    <a:pt x="1621" y="964"/>
                    <a:pt x="1615" y="962"/>
                    <a:pt x="1604" y="962"/>
                  </a:cubicBezTo>
                  <a:cubicBezTo>
                    <a:pt x="1548" y="962"/>
                    <a:pt x="1350" y="1025"/>
                    <a:pt x="1070" y="1053"/>
                  </a:cubicBezTo>
                  <a:cubicBezTo>
                    <a:pt x="969" y="1070"/>
                    <a:pt x="869" y="1078"/>
                    <a:pt x="771" y="1078"/>
                  </a:cubicBezTo>
                  <a:cubicBezTo>
                    <a:pt x="673" y="1078"/>
                    <a:pt x="577" y="1070"/>
                    <a:pt x="485" y="1053"/>
                  </a:cubicBezTo>
                  <a:cubicBezTo>
                    <a:pt x="368" y="1053"/>
                    <a:pt x="284" y="1003"/>
                    <a:pt x="217" y="936"/>
                  </a:cubicBezTo>
                  <a:cubicBezTo>
                    <a:pt x="151" y="853"/>
                    <a:pt x="151" y="752"/>
                    <a:pt x="217" y="686"/>
                  </a:cubicBezTo>
                  <a:cubicBezTo>
                    <a:pt x="318" y="619"/>
                    <a:pt x="418" y="552"/>
                    <a:pt x="535" y="519"/>
                  </a:cubicBezTo>
                  <a:lnTo>
                    <a:pt x="869" y="402"/>
                  </a:lnTo>
                  <a:cubicBezTo>
                    <a:pt x="1086" y="318"/>
                    <a:pt x="1287" y="251"/>
                    <a:pt x="1454" y="201"/>
                  </a:cubicBezTo>
                  <a:cubicBezTo>
                    <a:pt x="1638" y="151"/>
                    <a:pt x="1805" y="84"/>
                    <a:pt x="1972"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773;p40"/>
            <p:cNvSpPr/>
            <p:nvPr/>
          </p:nvSpPr>
          <p:spPr>
            <a:xfrm>
              <a:off x="1956109" y="2665398"/>
              <a:ext cx="51468" cy="32260"/>
            </a:xfrm>
            <a:custGeom>
              <a:avLst/>
              <a:gdLst/>
              <a:ahLst/>
              <a:cxnLst/>
              <a:rect l="l" t="t" r="r" b="b"/>
              <a:pathLst>
                <a:path w="1605" h="1006" extrusionOk="0">
                  <a:moveTo>
                    <a:pt x="1546" y="1"/>
                  </a:moveTo>
                  <a:cubicBezTo>
                    <a:pt x="1420" y="1"/>
                    <a:pt x="1027" y="72"/>
                    <a:pt x="552" y="226"/>
                  </a:cubicBezTo>
                  <a:cubicBezTo>
                    <a:pt x="402" y="259"/>
                    <a:pt x="268" y="326"/>
                    <a:pt x="168" y="427"/>
                  </a:cubicBezTo>
                  <a:cubicBezTo>
                    <a:pt x="68" y="510"/>
                    <a:pt x="1" y="644"/>
                    <a:pt x="18" y="761"/>
                  </a:cubicBezTo>
                  <a:cubicBezTo>
                    <a:pt x="18" y="861"/>
                    <a:pt x="68" y="944"/>
                    <a:pt x="151" y="978"/>
                  </a:cubicBezTo>
                  <a:cubicBezTo>
                    <a:pt x="190" y="997"/>
                    <a:pt x="218" y="1006"/>
                    <a:pt x="234" y="1006"/>
                  </a:cubicBezTo>
                  <a:cubicBezTo>
                    <a:pt x="246" y="1006"/>
                    <a:pt x="252" y="1002"/>
                    <a:pt x="252" y="995"/>
                  </a:cubicBezTo>
                  <a:cubicBezTo>
                    <a:pt x="252" y="978"/>
                    <a:pt x="118" y="928"/>
                    <a:pt x="118" y="761"/>
                  </a:cubicBezTo>
                  <a:cubicBezTo>
                    <a:pt x="135" y="677"/>
                    <a:pt x="185" y="577"/>
                    <a:pt x="252" y="527"/>
                  </a:cubicBezTo>
                  <a:cubicBezTo>
                    <a:pt x="368" y="443"/>
                    <a:pt x="485" y="393"/>
                    <a:pt x="602" y="360"/>
                  </a:cubicBezTo>
                  <a:cubicBezTo>
                    <a:pt x="1154" y="193"/>
                    <a:pt x="1605" y="59"/>
                    <a:pt x="1588" y="9"/>
                  </a:cubicBezTo>
                  <a:cubicBezTo>
                    <a:pt x="1585" y="3"/>
                    <a:pt x="1571" y="1"/>
                    <a:pt x="1546"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774;p40"/>
            <p:cNvSpPr/>
            <p:nvPr/>
          </p:nvSpPr>
          <p:spPr>
            <a:xfrm>
              <a:off x="1191524" y="2320063"/>
              <a:ext cx="748552" cy="477998"/>
            </a:xfrm>
            <a:custGeom>
              <a:avLst/>
              <a:gdLst/>
              <a:ahLst/>
              <a:cxnLst/>
              <a:rect l="l" t="t" r="r" b="b"/>
              <a:pathLst>
                <a:path w="23343" h="14906" extrusionOk="0">
                  <a:moveTo>
                    <a:pt x="6985" y="1"/>
                  </a:moveTo>
                  <a:lnTo>
                    <a:pt x="1" y="1337"/>
                  </a:lnTo>
                  <a:cubicBezTo>
                    <a:pt x="352" y="3610"/>
                    <a:pt x="2056" y="7536"/>
                    <a:pt x="3543" y="10962"/>
                  </a:cubicBezTo>
                  <a:cubicBezTo>
                    <a:pt x="5030" y="14370"/>
                    <a:pt x="6250" y="14855"/>
                    <a:pt x="10477" y="14905"/>
                  </a:cubicBezTo>
                  <a:cubicBezTo>
                    <a:pt x="10514" y="14905"/>
                    <a:pt x="10552" y="14905"/>
                    <a:pt x="10589" y="14905"/>
                  </a:cubicBezTo>
                  <a:cubicBezTo>
                    <a:pt x="15142" y="14905"/>
                    <a:pt x="23343" y="11931"/>
                    <a:pt x="23343" y="11931"/>
                  </a:cubicBezTo>
                  <a:lnTo>
                    <a:pt x="21755" y="6484"/>
                  </a:lnTo>
                  <a:cubicBezTo>
                    <a:pt x="21755" y="6484"/>
                    <a:pt x="12730" y="8321"/>
                    <a:pt x="10787" y="8321"/>
                  </a:cubicBezTo>
                  <a:cubicBezTo>
                    <a:pt x="10642" y="8321"/>
                    <a:pt x="10536" y="8310"/>
                    <a:pt x="10477" y="8288"/>
                  </a:cubicBezTo>
                  <a:cubicBezTo>
                    <a:pt x="9625" y="7971"/>
                    <a:pt x="8856" y="5331"/>
                    <a:pt x="8171" y="3526"/>
                  </a:cubicBezTo>
                  <a:cubicBezTo>
                    <a:pt x="8104" y="3343"/>
                    <a:pt x="6985" y="1"/>
                    <a:pt x="6985"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775;p40"/>
            <p:cNvSpPr/>
            <p:nvPr/>
          </p:nvSpPr>
          <p:spPr>
            <a:xfrm>
              <a:off x="1246712" y="2533857"/>
              <a:ext cx="693909" cy="272766"/>
            </a:xfrm>
            <a:custGeom>
              <a:avLst/>
              <a:gdLst/>
              <a:ahLst/>
              <a:cxnLst/>
              <a:rect l="l" t="t" r="r" b="b"/>
              <a:pathLst>
                <a:path w="21639" h="8506" extrusionOk="0">
                  <a:moveTo>
                    <a:pt x="1" y="1"/>
                  </a:moveTo>
                  <a:lnTo>
                    <a:pt x="1" y="1"/>
                  </a:lnTo>
                  <a:cubicBezTo>
                    <a:pt x="34" y="84"/>
                    <a:pt x="68" y="168"/>
                    <a:pt x="101" y="251"/>
                  </a:cubicBezTo>
                  <a:cubicBezTo>
                    <a:pt x="168" y="402"/>
                    <a:pt x="251" y="652"/>
                    <a:pt x="385" y="953"/>
                  </a:cubicBezTo>
                  <a:cubicBezTo>
                    <a:pt x="652" y="1571"/>
                    <a:pt x="1037" y="2457"/>
                    <a:pt x="1605" y="3509"/>
                  </a:cubicBezTo>
                  <a:cubicBezTo>
                    <a:pt x="2173" y="4562"/>
                    <a:pt x="2925" y="5798"/>
                    <a:pt x="4094" y="6884"/>
                  </a:cubicBezTo>
                  <a:cubicBezTo>
                    <a:pt x="4713" y="7453"/>
                    <a:pt x="5431" y="7904"/>
                    <a:pt x="6216" y="8188"/>
                  </a:cubicBezTo>
                  <a:cubicBezTo>
                    <a:pt x="6634" y="8321"/>
                    <a:pt x="7068" y="8422"/>
                    <a:pt x="7503" y="8455"/>
                  </a:cubicBezTo>
                  <a:cubicBezTo>
                    <a:pt x="7794" y="8487"/>
                    <a:pt x="8092" y="8506"/>
                    <a:pt x="8389" y="8506"/>
                  </a:cubicBezTo>
                  <a:cubicBezTo>
                    <a:pt x="8551" y="8506"/>
                    <a:pt x="8713" y="8500"/>
                    <a:pt x="8873" y="8488"/>
                  </a:cubicBezTo>
                  <a:cubicBezTo>
                    <a:pt x="10694" y="8405"/>
                    <a:pt x="12398" y="7987"/>
                    <a:pt x="13936" y="7603"/>
                  </a:cubicBezTo>
                  <a:cubicBezTo>
                    <a:pt x="15456" y="7219"/>
                    <a:pt x="16843" y="6851"/>
                    <a:pt x="17979" y="6517"/>
                  </a:cubicBezTo>
                  <a:cubicBezTo>
                    <a:pt x="19132" y="6183"/>
                    <a:pt x="20051" y="5882"/>
                    <a:pt x="20669" y="5648"/>
                  </a:cubicBezTo>
                  <a:cubicBezTo>
                    <a:pt x="20987" y="5531"/>
                    <a:pt x="21221" y="5431"/>
                    <a:pt x="21388" y="5364"/>
                  </a:cubicBezTo>
                  <a:cubicBezTo>
                    <a:pt x="21471" y="5347"/>
                    <a:pt x="21555" y="5297"/>
                    <a:pt x="21638" y="5264"/>
                  </a:cubicBezTo>
                  <a:lnTo>
                    <a:pt x="21638" y="5264"/>
                  </a:lnTo>
                  <a:cubicBezTo>
                    <a:pt x="21555" y="5280"/>
                    <a:pt x="21455" y="5297"/>
                    <a:pt x="21388" y="5331"/>
                  </a:cubicBezTo>
                  <a:cubicBezTo>
                    <a:pt x="21204" y="5397"/>
                    <a:pt x="20953" y="5481"/>
                    <a:pt x="20653" y="5581"/>
                  </a:cubicBezTo>
                  <a:cubicBezTo>
                    <a:pt x="20018" y="5798"/>
                    <a:pt x="19099" y="6082"/>
                    <a:pt x="17946" y="6417"/>
                  </a:cubicBezTo>
                  <a:cubicBezTo>
                    <a:pt x="16810" y="6734"/>
                    <a:pt x="15423" y="7085"/>
                    <a:pt x="13902" y="7469"/>
                  </a:cubicBezTo>
                  <a:cubicBezTo>
                    <a:pt x="12365" y="7837"/>
                    <a:pt x="10678" y="8255"/>
                    <a:pt x="8856" y="8338"/>
                  </a:cubicBezTo>
                  <a:cubicBezTo>
                    <a:pt x="8740" y="8343"/>
                    <a:pt x="8622" y="8345"/>
                    <a:pt x="8504" y="8345"/>
                  </a:cubicBezTo>
                  <a:cubicBezTo>
                    <a:pt x="8180" y="8345"/>
                    <a:pt x="7850" y="8329"/>
                    <a:pt x="7520" y="8305"/>
                  </a:cubicBezTo>
                  <a:cubicBezTo>
                    <a:pt x="7102" y="8271"/>
                    <a:pt x="6667" y="8171"/>
                    <a:pt x="6266" y="8037"/>
                  </a:cubicBezTo>
                  <a:cubicBezTo>
                    <a:pt x="5498" y="7770"/>
                    <a:pt x="4796" y="7336"/>
                    <a:pt x="4195" y="6784"/>
                  </a:cubicBezTo>
                  <a:cubicBezTo>
                    <a:pt x="3025" y="5715"/>
                    <a:pt x="2273" y="4495"/>
                    <a:pt x="1688" y="3459"/>
                  </a:cubicBezTo>
                  <a:cubicBezTo>
                    <a:pt x="1120" y="2423"/>
                    <a:pt x="719" y="1538"/>
                    <a:pt x="452" y="936"/>
                  </a:cubicBezTo>
                  <a:cubicBezTo>
                    <a:pt x="318" y="635"/>
                    <a:pt x="201" y="402"/>
                    <a:pt x="134" y="234"/>
                  </a:cubicBezTo>
                  <a:cubicBezTo>
                    <a:pt x="101" y="151"/>
                    <a:pt x="51" y="67"/>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776;p40"/>
            <p:cNvSpPr/>
            <p:nvPr/>
          </p:nvSpPr>
          <p:spPr>
            <a:xfrm>
              <a:off x="842180" y="2179704"/>
              <a:ext cx="611399" cy="807460"/>
            </a:xfrm>
            <a:custGeom>
              <a:avLst/>
              <a:gdLst/>
              <a:ahLst/>
              <a:cxnLst/>
              <a:rect l="l" t="t" r="r" b="b"/>
              <a:pathLst>
                <a:path w="19066" h="25180" extrusionOk="0">
                  <a:moveTo>
                    <a:pt x="5548" y="0"/>
                  </a:moveTo>
                  <a:cubicBezTo>
                    <a:pt x="5548" y="0"/>
                    <a:pt x="17" y="552"/>
                    <a:pt x="1" y="6968"/>
                  </a:cubicBezTo>
                  <a:cubicBezTo>
                    <a:pt x="1" y="9975"/>
                    <a:pt x="3326" y="15806"/>
                    <a:pt x="3894" y="17243"/>
                  </a:cubicBezTo>
                  <a:cubicBezTo>
                    <a:pt x="3326" y="19048"/>
                    <a:pt x="1655" y="21872"/>
                    <a:pt x="1287" y="24027"/>
                  </a:cubicBezTo>
                  <a:lnTo>
                    <a:pt x="17043" y="25180"/>
                  </a:lnTo>
                  <a:lnTo>
                    <a:pt x="17394" y="15723"/>
                  </a:lnTo>
                  <a:lnTo>
                    <a:pt x="18096" y="11128"/>
                  </a:lnTo>
                  <a:lnTo>
                    <a:pt x="19065" y="8137"/>
                  </a:lnTo>
                  <a:cubicBezTo>
                    <a:pt x="17489" y="1127"/>
                    <a:pt x="14797" y="711"/>
                    <a:pt x="14181" y="711"/>
                  </a:cubicBezTo>
                  <a:cubicBezTo>
                    <a:pt x="14098" y="711"/>
                    <a:pt x="14053" y="719"/>
                    <a:pt x="14053" y="719"/>
                  </a:cubicBezTo>
                  <a:lnTo>
                    <a:pt x="5548" y="0"/>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777;p40"/>
            <p:cNvSpPr/>
            <p:nvPr/>
          </p:nvSpPr>
          <p:spPr>
            <a:xfrm>
              <a:off x="1357088" y="2401514"/>
              <a:ext cx="71286" cy="282386"/>
            </a:xfrm>
            <a:custGeom>
              <a:avLst/>
              <a:gdLst/>
              <a:ahLst/>
              <a:cxnLst/>
              <a:rect l="l" t="t" r="r" b="b"/>
              <a:pathLst>
                <a:path w="2223" h="8806" extrusionOk="0">
                  <a:moveTo>
                    <a:pt x="34" y="1"/>
                  </a:moveTo>
                  <a:lnTo>
                    <a:pt x="34" y="1"/>
                  </a:lnTo>
                  <a:cubicBezTo>
                    <a:pt x="1" y="34"/>
                    <a:pt x="418" y="385"/>
                    <a:pt x="986" y="1036"/>
                  </a:cubicBezTo>
                  <a:cubicBezTo>
                    <a:pt x="1321" y="1404"/>
                    <a:pt x="1588" y="1838"/>
                    <a:pt x="1789" y="2290"/>
                  </a:cubicBezTo>
                  <a:cubicBezTo>
                    <a:pt x="2006" y="2874"/>
                    <a:pt x="2073" y="3493"/>
                    <a:pt x="1972" y="4094"/>
                  </a:cubicBezTo>
                  <a:cubicBezTo>
                    <a:pt x="1889" y="4696"/>
                    <a:pt x="1738" y="5314"/>
                    <a:pt x="1571" y="5899"/>
                  </a:cubicBezTo>
                  <a:cubicBezTo>
                    <a:pt x="1421" y="6383"/>
                    <a:pt x="1321" y="6884"/>
                    <a:pt x="1237" y="7402"/>
                  </a:cubicBezTo>
                  <a:cubicBezTo>
                    <a:pt x="1204" y="7737"/>
                    <a:pt x="1204" y="8087"/>
                    <a:pt x="1237" y="8438"/>
                  </a:cubicBezTo>
                  <a:cubicBezTo>
                    <a:pt x="1254" y="8555"/>
                    <a:pt x="1287" y="8689"/>
                    <a:pt x="1337" y="8806"/>
                  </a:cubicBezTo>
                  <a:cubicBezTo>
                    <a:pt x="1337" y="8672"/>
                    <a:pt x="1321" y="8555"/>
                    <a:pt x="1304" y="8422"/>
                  </a:cubicBezTo>
                  <a:cubicBezTo>
                    <a:pt x="1287" y="8087"/>
                    <a:pt x="1304" y="7753"/>
                    <a:pt x="1354" y="7419"/>
                  </a:cubicBezTo>
                  <a:cubicBezTo>
                    <a:pt x="1438" y="6918"/>
                    <a:pt x="1555" y="6417"/>
                    <a:pt x="1705" y="5932"/>
                  </a:cubicBezTo>
                  <a:cubicBezTo>
                    <a:pt x="1889" y="5347"/>
                    <a:pt x="2039" y="4729"/>
                    <a:pt x="2139" y="4111"/>
                  </a:cubicBezTo>
                  <a:cubicBezTo>
                    <a:pt x="2223" y="3476"/>
                    <a:pt x="2156" y="2841"/>
                    <a:pt x="1922" y="2239"/>
                  </a:cubicBezTo>
                  <a:cubicBezTo>
                    <a:pt x="1705" y="1772"/>
                    <a:pt x="1421" y="1337"/>
                    <a:pt x="1070" y="953"/>
                  </a:cubicBezTo>
                  <a:cubicBezTo>
                    <a:pt x="836" y="702"/>
                    <a:pt x="585" y="468"/>
                    <a:pt x="318" y="234"/>
                  </a:cubicBezTo>
                  <a:cubicBezTo>
                    <a:pt x="235" y="151"/>
                    <a:pt x="134" y="67"/>
                    <a:pt x="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778;p40"/>
            <p:cNvSpPr/>
            <p:nvPr/>
          </p:nvSpPr>
          <p:spPr>
            <a:xfrm>
              <a:off x="1270827" y="2275072"/>
              <a:ext cx="65931" cy="67566"/>
            </a:xfrm>
            <a:custGeom>
              <a:avLst/>
              <a:gdLst/>
              <a:ahLst/>
              <a:cxnLst/>
              <a:rect l="l" t="t" r="r" b="b"/>
              <a:pathLst>
                <a:path w="2056" h="2107" extrusionOk="0">
                  <a:moveTo>
                    <a:pt x="1120" y="0"/>
                  </a:moveTo>
                  <a:cubicBezTo>
                    <a:pt x="903" y="0"/>
                    <a:pt x="686" y="67"/>
                    <a:pt x="502" y="184"/>
                  </a:cubicBezTo>
                  <a:cubicBezTo>
                    <a:pt x="218" y="368"/>
                    <a:pt x="34" y="669"/>
                    <a:pt x="17" y="1020"/>
                  </a:cubicBezTo>
                  <a:cubicBezTo>
                    <a:pt x="1" y="1437"/>
                    <a:pt x="235" y="1838"/>
                    <a:pt x="619" y="2022"/>
                  </a:cubicBezTo>
                  <a:cubicBezTo>
                    <a:pt x="756" y="2079"/>
                    <a:pt x="898" y="2107"/>
                    <a:pt x="1039" y="2107"/>
                  </a:cubicBezTo>
                  <a:cubicBezTo>
                    <a:pt x="1310" y="2107"/>
                    <a:pt x="1574" y="2003"/>
                    <a:pt x="1772" y="1805"/>
                  </a:cubicBezTo>
                  <a:cubicBezTo>
                    <a:pt x="1905" y="1671"/>
                    <a:pt x="1989" y="1504"/>
                    <a:pt x="2022" y="1337"/>
                  </a:cubicBezTo>
                  <a:cubicBezTo>
                    <a:pt x="2056" y="1170"/>
                    <a:pt x="2039" y="1020"/>
                    <a:pt x="1989" y="869"/>
                  </a:cubicBezTo>
                  <a:cubicBezTo>
                    <a:pt x="1922" y="652"/>
                    <a:pt x="1772" y="468"/>
                    <a:pt x="1588" y="351"/>
                  </a:cubicBezTo>
                  <a:cubicBezTo>
                    <a:pt x="1521" y="301"/>
                    <a:pt x="1438" y="284"/>
                    <a:pt x="1354" y="284"/>
                  </a:cubicBezTo>
                  <a:cubicBezTo>
                    <a:pt x="1354" y="301"/>
                    <a:pt x="1438" y="318"/>
                    <a:pt x="1555" y="401"/>
                  </a:cubicBezTo>
                  <a:cubicBezTo>
                    <a:pt x="1722" y="535"/>
                    <a:pt x="1822" y="702"/>
                    <a:pt x="1889" y="903"/>
                  </a:cubicBezTo>
                  <a:cubicBezTo>
                    <a:pt x="1972" y="1187"/>
                    <a:pt x="1889" y="1504"/>
                    <a:pt x="1671" y="1705"/>
                  </a:cubicBezTo>
                  <a:cubicBezTo>
                    <a:pt x="1495" y="1870"/>
                    <a:pt x="1266" y="1956"/>
                    <a:pt x="1035" y="1956"/>
                  </a:cubicBezTo>
                  <a:cubicBezTo>
                    <a:pt x="917" y="1956"/>
                    <a:pt x="799" y="1934"/>
                    <a:pt x="686" y="1888"/>
                  </a:cubicBezTo>
                  <a:cubicBezTo>
                    <a:pt x="368" y="1721"/>
                    <a:pt x="151" y="1387"/>
                    <a:pt x="168" y="1020"/>
                  </a:cubicBezTo>
                  <a:cubicBezTo>
                    <a:pt x="168" y="719"/>
                    <a:pt x="318" y="435"/>
                    <a:pt x="569" y="268"/>
                  </a:cubicBezTo>
                  <a:cubicBezTo>
                    <a:pt x="736" y="151"/>
                    <a:pt x="920" y="84"/>
                    <a:pt x="1120" y="67"/>
                  </a:cubicBezTo>
                  <a:cubicBezTo>
                    <a:pt x="1204" y="67"/>
                    <a:pt x="1287" y="50"/>
                    <a:pt x="1354" y="50"/>
                  </a:cubicBezTo>
                  <a:cubicBezTo>
                    <a:pt x="1287" y="17"/>
                    <a:pt x="1204"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779;p40"/>
            <p:cNvSpPr/>
            <p:nvPr/>
          </p:nvSpPr>
          <p:spPr>
            <a:xfrm>
              <a:off x="1114914" y="2384358"/>
              <a:ext cx="65386" cy="67598"/>
            </a:xfrm>
            <a:custGeom>
              <a:avLst/>
              <a:gdLst/>
              <a:ahLst/>
              <a:cxnLst/>
              <a:rect l="l" t="t" r="r" b="b"/>
              <a:pathLst>
                <a:path w="2039" h="2108" extrusionOk="0">
                  <a:moveTo>
                    <a:pt x="1120" y="1"/>
                  </a:moveTo>
                  <a:cubicBezTo>
                    <a:pt x="886" y="1"/>
                    <a:pt x="669" y="51"/>
                    <a:pt x="485" y="185"/>
                  </a:cubicBezTo>
                  <a:cubicBezTo>
                    <a:pt x="201" y="368"/>
                    <a:pt x="17" y="669"/>
                    <a:pt x="17" y="1020"/>
                  </a:cubicBezTo>
                  <a:cubicBezTo>
                    <a:pt x="0" y="1438"/>
                    <a:pt x="234" y="1839"/>
                    <a:pt x="602" y="2023"/>
                  </a:cubicBezTo>
                  <a:cubicBezTo>
                    <a:pt x="739" y="2080"/>
                    <a:pt x="881" y="2107"/>
                    <a:pt x="1022" y="2107"/>
                  </a:cubicBezTo>
                  <a:cubicBezTo>
                    <a:pt x="1293" y="2107"/>
                    <a:pt x="1557" y="2004"/>
                    <a:pt x="1755" y="1805"/>
                  </a:cubicBezTo>
                  <a:cubicBezTo>
                    <a:pt x="1888" y="1672"/>
                    <a:pt x="1972" y="1505"/>
                    <a:pt x="2005" y="1338"/>
                  </a:cubicBezTo>
                  <a:cubicBezTo>
                    <a:pt x="2039" y="1170"/>
                    <a:pt x="2022" y="1020"/>
                    <a:pt x="1972" y="870"/>
                  </a:cubicBezTo>
                  <a:cubicBezTo>
                    <a:pt x="1905" y="652"/>
                    <a:pt x="1772" y="469"/>
                    <a:pt x="1571" y="352"/>
                  </a:cubicBezTo>
                  <a:cubicBezTo>
                    <a:pt x="1504" y="302"/>
                    <a:pt x="1437" y="285"/>
                    <a:pt x="1354" y="285"/>
                  </a:cubicBezTo>
                  <a:cubicBezTo>
                    <a:pt x="1337" y="285"/>
                    <a:pt x="1421" y="318"/>
                    <a:pt x="1538" y="402"/>
                  </a:cubicBezTo>
                  <a:cubicBezTo>
                    <a:pt x="1705" y="536"/>
                    <a:pt x="1822" y="703"/>
                    <a:pt x="1872" y="903"/>
                  </a:cubicBezTo>
                  <a:cubicBezTo>
                    <a:pt x="1955" y="1187"/>
                    <a:pt x="1872" y="1488"/>
                    <a:pt x="1655" y="1705"/>
                  </a:cubicBezTo>
                  <a:cubicBezTo>
                    <a:pt x="1489" y="1871"/>
                    <a:pt x="1257" y="1956"/>
                    <a:pt x="1022" y="1956"/>
                  </a:cubicBezTo>
                  <a:cubicBezTo>
                    <a:pt x="902" y="1956"/>
                    <a:pt x="782" y="1934"/>
                    <a:pt x="669" y="1889"/>
                  </a:cubicBezTo>
                  <a:cubicBezTo>
                    <a:pt x="351" y="1722"/>
                    <a:pt x="151" y="1388"/>
                    <a:pt x="151" y="1020"/>
                  </a:cubicBezTo>
                  <a:cubicBezTo>
                    <a:pt x="151" y="719"/>
                    <a:pt x="301" y="435"/>
                    <a:pt x="552" y="268"/>
                  </a:cubicBezTo>
                  <a:cubicBezTo>
                    <a:pt x="719" y="151"/>
                    <a:pt x="919" y="84"/>
                    <a:pt x="1120" y="51"/>
                  </a:cubicBezTo>
                  <a:cubicBezTo>
                    <a:pt x="1142" y="57"/>
                    <a:pt x="1166" y="58"/>
                    <a:pt x="1192" y="58"/>
                  </a:cubicBezTo>
                  <a:cubicBezTo>
                    <a:pt x="1242" y="58"/>
                    <a:pt x="1298" y="51"/>
                    <a:pt x="1354" y="51"/>
                  </a:cubicBezTo>
                  <a:cubicBezTo>
                    <a:pt x="1270" y="18"/>
                    <a:pt x="1203" y="1"/>
                    <a:pt x="112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780;p40"/>
            <p:cNvSpPr/>
            <p:nvPr/>
          </p:nvSpPr>
          <p:spPr>
            <a:xfrm>
              <a:off x="1277272" y="2490470"/>
              <a:ext cx="65386" cy="67983"/>
            </a:xfrm>
            <a:custGeom>
              <a:avLst/>
              <a:gdLst/>
              <a:ahLst/>
              <a:cxnLst/>
              <a:rect l="l" t="t" r="r" b="b"/>
              <a:pathLst>
                <a:path w="2039" h="2120" extrusionOk="0">
                  <a:moveTo>
                    <a:pt x="1120" y="0"/>
                  </a:moveTo>
                  <a:cubicBezTo>
                    <a:pt x="902" y="0"/>
                    <a:pt x="685" y="67"/>
                    <a:pt x="501" y="184"/>
                  </a:cubicBezTo>
                  <a:cubicBezTo>
                    <a:pt x="201" y="368"/>
                    <a:pt x="34" y="685"/>
                    <a:pt x="17" y="1019"/>
                  </a:cubicBezTo>
                  <a:cubicBezTo>
                    <a:pt x="0" y="1454"/>
                    <a:pt x="234" y="1838"/>
                    <a:pt x="618" y="2039"/>
                  </a:cubicBezTo>
                  <a:cubicBezTo>
                    <a:pt x="749" y="2093"/>
                    <a:pt x="885" y="2119"/>
                    <a:pt x="1019" y="2119"/>
                  </a:cubicBezTo>
                  <a:cubicBezTo>
                    <a:pt x="1297" y="2119"/>
                    <a:pt x="1568" y="2007"/>
                    <a:pt x="1771" y="1805"/>
                  </a:cubicBezTo>
                  <a:cubicBezTo>
                    <a:pt x="1905" y="1688"/>
                    <a:pt x="1988" y="1521"/>
                    <a:pt x="2022" y="1337"/>
                  </a:cubicBezTo>
                  <a:cubicBezTo>
                    <a:pt x="2039" y="1186"/>
                    <a:pt x="2039" y="1019"/>
                    <a:pt x="1988" y="869"/>
                  </a:cubicBezTo>
                  <a:cubicBezTo>
                    <a:pt x="1922" y="668"/>
                    <a:pt x="1771" y="485"/>
                    <a:pt x="1587" y="368"/>
                  </a:cubicBezTo>
                  <a:cubicBezTo>
                    <a:pt x="1521" y="318"/>
                    <a:pt x="1437" y="284"/>
                    <a:pt x="1354" y="284"/>
                  </a:cubicBezTo>
                  <a:cubicBezTo>
                    <a:pt x="1354" y="301"/>
                    <a:pt x="1437" y="318"/>
                    <a:pt x="1554" y="418"/>
                  </a:cubicBezTo>
                  <a:cubicBezTo>
                    <a:pt x="1704" y="535"/>
                    <a:pt x="1821" y="719"/>
                    <a:pt x="1888" y="902"/>
                  </a:cubicBezTo>
                  <a:cubicBezTo>
                    <a:pt x="1972" y="1186"/>
                    <a:pt x="1888" y="1504"/>
                    <a:pt x="1671" y="1704"/>
                  </a:cubicBezTo>
                  <a:cubicBezTo>
                    <a:pt x="1494" y="1870"/>
                    <a:pt x="1266" y="1963"/>
                    <a:pt x="1034" y="1963"/>
                  </a:cubicBezTo>
                  <a:cubicBezTo>
                    <a:pt x="917" y="1963"/>
                    <a:pt x="798" y="1939"/>
                    <a:pt x="685" y="1888"/>
                  </a:cubicBezTo>
                  <a:cubicBezTo>
                    <a:pt x="351" y="1721"/>
                    <a:pt x="150" y="1387"/>
                    <a:pt x="167" y="1019"/>
                  </a:cubicBezTo>
                  <a:cubicBezTo>
                    <a:pt x="167" y="719"/>
                    <a:pt x="318" y="451"/>
                    <a:pt x="568" y="284"/>
                  </a:cubicBezTo>
                  <a:cubicBezTo>
                    <a:pt x="719" y="150"/>
                    <a:pt x="919" y="84"/>
                    <a:pt x="1120" y="67"/>
                  </a:cubicBezTo>
                  <a:cubicBezTo>
                    <a:pt x="1203" y="67"/>
                    <a:pt x="1287" y="67"/>
                    <a:pt x="1354" y="50"/>
                  </a:cubicBezTo>
                  <a:cubicBezTo>
                    <a:pt x="1287" y="17"/>
                    <a:pt x="1203"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781;p40"/>
            <p:cNvSpPr/>
            <p:nvPr/>
          </p:nvSpPr>
          <p:spPr>
            <a:xfrm>
              <a:off x="1431036" y="2585293"/>
              <a:ext cx="65386" cy="67598"/>
            </a:xfrm>
            <a:custGeom>
              <a:avLst/>
              <a:gdLst/>
              <a:ahLst/>
              <a:cxnLst/>
              <a:rect l="l" t="t" r="r" b="b"/>
              <a:pathLst>
                <a:path w="2039" h="2108" extrusionOk="0">
                  <a:moveTo>
                    <a:pt x="1120" y="1"/>
                  </a:moveTo>
                  <a:cubicBezTo>
                    <a:pt x="903" y="1"/>
                    <a:pt x="686" y="67"/>
                    <a:pt x="502" y="184"/>
                  </a:cubicBezTo>
                  <a:cubicBezTo>
                    <a:pt x="201" y="368"/>
                    <a:pt x="34" y="669"/>
                    <a:pt x="17" y="1020"/>
                  </a:cubicBezTo>
                  <a:cubicBezTo>
                    <a:pt x="0" y="1437"/>
                    <a:pt x="234" y="1838"/>
                    <a:pt x="619" y="2022"/>
                  </a:cubicBezTo>
                  <a:cubicBezTo>
                    <a:pt x="750" y="2079"/>
                    <a:pt x="891" y="2107"/>
                    <a:pt x="1031" y="2107"/>
                  </a:cubicBezTo>
                  <a:cubicBezTo>
                    <a:pt x="1303" y="2107"/>
                    <a:pt x="1573" y="2003"/>
                    <a:pt x="1772" y="1805"/>
                  </a:cubicBezTo>
                  <a:cubicBezTo>
                    <a:pt x="1905" y="1671"/>
                    <a:pt x="1989" y="1504"/>
                    <a:pt x="2022" y="1337"/>
                  </a:cubicBezTo>
                  <a:cubicBezTo>
                    <a:pt x="2039" y="1170"/>
                    <a:pt x="2039" y="1020"/>
                    <a:pt x="1989" y="869"/>
                  </a:cubicBezTo>
                  <a:cubicBezTo>
                    <a:pt x="1922" y="652"/>
                    <a:pt x="1772" y="468"/>
                    <a:pt x="1588" y="351"/>
                  </a:cubicBezTo>
                  <a:cubicBezTo>
                    <a:pt x="1521" y="301"/>
                    <a:pt x="1437" y="285"/>
                    <a:pt x="1354" y="285"/>
                  </a:cubicBezTo>
                  <a:cubicBezTo>
                    <a:pt x="1354" y="285"/>
                    <a:pt x="1437" y="318"/>
                    <a:pt x="1554" y="402"/>
                  </a:cubicBezTo>
                  <a:cubicBezTo>
                    <a:pt x="1705" y="535"/>
                    <a:pt x="1822" y="702"/>
                    <a:pt x="1872" y="903"/>
                  </a:cubicBezTo>
                  <a:cubicBezTo>
                    <a:pt x="1972" y="1187"/>
                    <a:pt x="1889" y="1504"/>
                    <a:pt x="1671" y="1705"/>
                  </a:cubicBezTo>
                  <a:cubicBezTo>
                    <a:pt x="1494" y="1871"/>
                    <a:pt x="1266" y="1956"/>
                    <a:pt x="1035" y="1956"/>
                  </a:cubicBezTo>
                  <a:cubicBezTo>
                    <a:pt x="917" y="1956"/>
                    <a:pt x="799" y="1934"/>
                    <a:pt x="686" y="1889"/>
                  </a:cubicBezTo>
                  <a:cubicBezTo>
                    <a:pt x="351" y="1722"/>
                    <a:pt x="151" y="1387"/>
                    <a:pt x="151" y="1020"/>
                  </a:cubicBezTo>
                  <a:cubicBezTo>
                    <a:pt x="168" y="719"/>
                    <a:pt x="318" y="435"/>
                    <a:pt x="552" y="268"/>
                  </a:cubicBezTo>
                  <a:cubicBezTo>
                    <a:pt x="719" y="151"/>
                    <a:pt x="919" y="84"/>
                    <a:pt x="1120" y="67"/>
                  </a:cubicBezTo>
                  <a:cubicBezTo>
                    <a:pt x="1203" y="67"/>
                    <a:pt x="1270" y="51"/>
                    <a:pt x="1354" y="51"/>
                  </a:cubicBezTo>
                  <a:cubicBezTo>
                    <a:pt x="1287" y="17"/>
                    <a:pt x="1203" y="1"/>
                    <a:pt x="112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782;p40"/>
            <p:cNvSpPr/>
            <p:nvPr/>
          </p:nvSpPr>
          <p:spPr>
            <a:xfrm>
              <a:off x="955250" y="2851582"/>
              <a:ext cx="65386" cy="67983"/>
            </a:xfrm>
            <a:custGeom>
              <a:avLst/>
              <a:gdLst/>
              <a:ahLst/>
              <a:cxnLst/>
              <a:rect l="l" t="t" r="r" b="b"/>
              <a:pathLst>
                <a:path w="2039" h="2120" extrusionOk="0">
                  <a:moveTo>
                    <a:pt x="1120" y="1"/>
                  </a:moveTo>
                  <a:cubicBezTo>
                    <a:pt x="903" y="1"/>
                    <a:pt x="685" y="67"/>
                    <a:pt x="502" y="184"/>
                  </a:cubicBezTo>
                  <a:cubicBezTo>
                    <a:pt x="201" y="368"/>
                    <a:pt x="17" y="686"/>
                    <a:pt x="17" y="1020"/>
                  </a:cubicBezTo>
                  <a:cubicBezTo>
                    <a:pt x="0" y="1454"/>
                    <a:pt x="234" y="1839"/>
                    <a:pt x="618" y="2039"/>
                  </a:cubicBezTo>
                  <a:cubicBezTo>
                    <a:pt x="744" y="2094"/>
                    <a:pt x="876" y="2120"/>
                    <a:pt x="1008" y="2120"/>
                  </a:cubicBezTo>
                  <a:cubicBezTo>
                    <a:pt x="1283" y="2120"/>
                    <a:pt x="1557" y="2008"/>
                    <a:pt x="1771" y="1805"/>
                  </a:cubicBezTo>
                  <a:cubicBezTo>
                    <a:pt x="1888" y="1688"/>
                    <a:pt x="1989" y="1521"/>
                    <a:pt x="2022" y="1337"/>
                  </a:cubicBezTo>
                  <a:cubicBezTo>
                    <a:pt x="2039" y="1187"/>
                    <a:pt x="2022" y="1020"/>
                    <a:pt x="1972" y="870"/>
                  </a:cubicBezTo>
                  <a:cubicBezTo>
                    <a:pt x="1905" y="669"/>
                    <a:pt x="1771" y="485"/>
                    <a:pt x="1571" y="368"/>
                  </a:cubicBezTo>
                  <a:cubicBezTo>
                    <a:pt x="1521" y="318"/>
                    <a:pt x="1437" y="285"/>
                    <a:pt x="1354" y="285"/>
                  </a:cubicBezTo>
                  <a:cubicBezTo>
                    <a:pt x="1354" y="301"/>
                    <a:pt x="1437" y="318"/>
                    <a:pt x="1554" y="418"/>
                  </a:cubicBezTo>
                  <a:cubicBezTo>
                    <a:pt x="1705" y="535"/>
                    <a:pt x="1821" y="719"/>
                    <a:pt x="1872" y="903"/>
                  </a:cubicBezTo>
                  <a:cubicBezTo>
                    <a:pt x="1972" y="1187"/>
                    <a:pt x="1888" y="1504"/>
                    <a:pt x="1671" y="1705"/>
                  </a:cubicBezTo>
                  <a:cubicBezTo>
                    <a:pt x="1494" y="1871"/>
                    <a:pt x="1266" y="1964"/>
                    <a:pt x="1035" y="1964"/>
                  </a:cubicBezTo>
                  <a:cubicBezTo>
                    <a:pt x="917" y="1964"/>
                    <a:pt x="798" y="1940"/>
                    <a:pt x="685" y="1889"/>
                  </a:cubicBezTo>
                  <a:cubicBezTo>
                    <a:pt x="351" y="1722"/>
                    <a:pt x="151" y="1387"/>
                    <a:pt x="151" y="1020"/>
                  </a:cubicBezTo>
                  <a:cubicBezTo>
                    <a:pt x="151" y="719"/>
                    <a:pt x="301" y="452"/>
                    <a:pt x="552" y="285"/>
                  </a:cubicBezTo>
                  <a:cubicBezTo>
                    <a:pt x="719" y="151"/>
                    <a:pt x="919" y="84"/>
                    <a:pt x="1120" y="67"/>
                  </a:cubicBezTo>
                  <a:cubicBezTo>
                    <a:pt x="1203" y="67"/>
                    <a:pt x="1270" y="67"/>
                    <a:pt x="1354" y="51"/>
                  </a:cubicBezTo>
                  <a:cubicBezTo>
                    <a:pt x="1287" y="17"/>
                    <a:pt x="1203" y="1"/>
                    <a:pt x="112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783;p40"/>
            <p:cNvSpPr/>
            <p:nvPr/>
          </p:nvSpPr>
          <p:spPr>
            <a:xfrm>
              <a:off x="1631426" y="2641027"/>
              <a:ext cx="65386" cy="67566"/>
            </a:xfrm>
            <a:custGeom>
              <a:avLst/>
              <a:gdLst/>
              <a:ahLst/>
              <a:cxnLst/>
              <a:rect l="l" t="t" r="r" b="b"/>
              <a:pathLst>
                <a:path w="2039" h="2107" extrusionOk="0">
                  <a:moveTo>
                    <a:pt x="1120" y="0"/>
                  </a:moveTo>
                  <a:cubicBezTo>
                    <a:pt x="903" y="0"/>
                    <a:pt x="686" y="67"/>
                    <a:pt x="502" y="184"/>
                  </a:cubicBezTo>
                  <a:cubicBezTo>
                    <a:pt x="201" y="368"/>
                    <a:pt x="34" y="685"/>
                    <a:pt x="17" y="1019"/>
                  </a:cubicBezTo>
                  <a:cubicBezTo>
                    <a:pt x="0" y="1437"/>
                    <a:pt x="234" y="1838"/>
                    <a:pt x="619" y="2022"/>
                  </a:cubicBezTo>
                  <a:cubicBezTo>
                    <a:pt x="750" y="2079"/>
                    <a:pt x="891" y="2107"/>
                    <a:pt x="1031" y="2107"/>
                  </a:cubicBezTo>
                  <a:cubicBezTo>
                    <a:pt x="1303" y="2107"/>
                    <a:pt x="1573" y="2003"/>
                    <a:pt x="1772" y="1805"/>
                  </a:cubicBezTo>
                  <a:cubicBezTo>
                    <a:pt x="1905" y="1671"/>
                    <a:pt x="1989" y="1521"/>
                    <a:pt x="2022" y="1337"/>
                  </a:cubicBezTo>
                  <a:cubicBezTo>
                    <a:pt x="2039" y="1170"/>
                    <a:pt x="2022" y="1019"/>
                    <a:pt x="1972" y="869"/>
                  </a:cubicBezTo>
                  <a:cubicBezTo>
                    <a:pt x="1905" y="652"/>
                    <a:pt x="1772" y="468"/>
                    <a:pt x="1588" y="351"/>
                  </a:cubicBezTo>
                  <a:cubicBezTo>
                    <a:pt x="1521" y="301"/>
                    <a:pt x="1437" y="284"/>
                    <a:pt x="1354" y="284"/>
                  </a:cubicBezTo>
                  <a:cubicBezTo>
                    <a:pt x="1354" y="301"/>
                    <a:pt x="1437" y="318"/>
                    <a:pt x="1554" y="401"/>
                  </a:cubicBezTo>
                  <a:cubicBezTo>
                    <a:pt x="1705" y="535"/>
                    <a:pt x="1822" y="702"/>
                    <a:pt x="1872" y="902"/>
                  </a:cubicBezTo>
                  <a:cubicBezTo>
                    <a:pt x="1972" y="1187"/>
                    <a:pt x="1889" y="1504"/>
                    <a:pt x="1671" y="1704"/>
                  </a:cubicBezTo>
                  <a:cubicBezTo>
                    <a:pt x="1494" y="1870"/>
                    <a:pt x="1266" y="1956"/>
                    <a:pt x="1035" y="1956"/>
                  </a:cubicBezTo>
                  <a:cubicBezTo>
                    <a:pt x="917" y="1956"/>
                    <a:pt x="799" y="1933"/>
                    <a:pt x="686" y="1888"/>
                  </a:cubicBezTo>
                  <a:cubicBezTo>
                    <a:pt x="351" y="1721"/>
                    <a:pt x="151" y="1387"/>
                    <a:pt x="151" y="1019"/>
                  </a:cubicBezTo>
                  <a:cubicBezTo>
                    <a:pt x="168" y="719"/>
                    <a:pt x="318" y="435"/>
                    <a:pt x="552" y="268"/>
                  </a:cubicBezTo>
                  <a:cubicBezTo>
                    <a:pt x="719" y="151"/>
                    <a:pt x="919" y="84"/>
                    <a:pt x="1120" y="67"/>
                  </a:cubicBezTo>
                  <a:cubicBezTo>
                    <a:pt x="1203" y="67"/>
                    <a:pt x="1270" y="67"/>
                    <a:pt x="1354" y="50"/>
                  </a:cubicBezTo>
                  <a:cubicBezTo>
                    <a:pt x="1287" y="17"/>
                    <a:pt x="1203"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784;p40"/>
            <p:cNvSpPr/>
            <p:nvPr/>
          </p:nvSpPr>
          <p:spPr>
            <a:xfrm>
              <a:off x="1199573" y="2602449"/>
              <a:ext cx="65386" cy="67566"/>
            </a:xfrm>
            <a:custGeom>
              <a:avLst/>
              <a:gdLst/>
              <a:ahLst/>
              <a:cxnLst/>
              <a:rect l="l" t="t" r="r" b="b"/>
              <a:pathLst>
                <a:path w="2039" h="2107" extrusionOk="0">
                  <a:moveTo>
                    <a:pt x="1120" y="0"/>
                  </a:moveTo>
                  <a:cubicBezTo>
                    <a:pt x="903" y="0"/>
                    <a:pt x="685" y="67"/>
                    <a:pt x="502" y="184"/>
                  </a:cubicBezTo>
                  <a:cubicBezTo>
                    <a:pt x="201" y="368"/>
                    <a:pt x="34" y="669"/>
                    <a:pt x="17" y="1019"/>
                  </a:cubicBezTo>
                  <a:cubicBezTo>
                    <a:pt x="0" y="1437"/>
                    <a:pt x="234" y="1838"/>
                    <a:pt x="619" y="2022"/>
                  </a:cubicBezTo>
                  <a:cubicBezTo>
                    <a:pt x="755" y="2079"/>
                    <a:pt x="898" y="2107"/>
                    <a:pt x="1038" y="2107"/>
                  </a:cubicBezTo>
                  <a:cubicBezTo>
                    <a:pt x="1310" y="2107"/>
                    <a:pt x="1573" y="2003"/>
                    <a:pt x="1771" y="1805"/>
                  </a:cubicBezTo>
                  <a:cubicBezTo>
                    <a:pt x="1905" y="1671"/>
                    <a:pt x="1989" y="1504"/>
                    <a:pt x="2022" y="1337"/>
                  </a:cubicBezTo>
                  <a:cubicBezTo>
                    <a:pt x="2039" y="1170"/>
                    <a:pt x="2039" y="1019"/>
                    <a:pt x="1989" y="869"/>
                  </a:cubicBezTo>
                  <a:cubicBezTo>
                    <a:pt x="1922" y="652"/>
                    <a:pt x="1771" y="468"/>
                    <a:pt x="1588" y="351"/>
                  </a:cubicBezTo>
                  <a:cubicBezTo>
                    <a:pt x="1521" y="301"/>
                    <a:pt x="1437" y="284"/>
                    <a:pt x="1354" y="284"/>
                  </a:cubicBezTo>
                  <a:cubicBezTo>
                    <a:pt x="1354" y="301"/>
                    <a:pt x="1437" y="318"/>
                    <a:pt x="1554" y="401"/>
                  </a:cubicBezTo>
                  <a:cubicBezTo>
                    <a:pt x="1705" y="535"/>
                    <a:pt x="1822" y="702"/>
                    <a:pt x="1888" y="902"/>
                  </a:cubicBezTo>
                  <a:cubicBezTo>
                    <a:pt x="1972" y="1187"/>
                    <a:pt x="1888" y="1504"/>
                    <a:pt x="1671" y="1704"/>
                  </a:cubicBezTo>
                  <a:cubicBezTo>
                    <a:pt x="1494" y="1870"/>
                    <a:pt x="1266" y="1956"/>
                    <a:pt x="1035" y="1956"/>
                  </a:cubicBezTo>
                  <a:cubicBezTo>
                    <a:pt x="917" y="1956"/>
                    <a:pt x="798" y="1933"/>
                    <a:pt x="685" y="1888"/>
                  </a:cubicBezTo>
                  <a:cubicBezTo>
                    <a:pt x="351" y="1721"/>
                    <a:pt x="151" y="1387"/>
                    <a:pt x="167" y="1019"/>
                  </a:cubicBezTo>
                  <a:cubicBezTo>
                    <a:pt x="167" y="719"/>
                    <a:pt x="318" y="435"/>
                    <a:pt x="552" y="268"/>
                  </a:cubicBezTo>
                  <a:cubicBezTo>
                    <a:pt x="719" y="151"/>
                    <a:pt x="919" y="84"/>
                    <a:pt x="1120" y="67"/>
                  </a:cubicBezTo>
                  <a:cubicBezTo>
                    <a:pt x="1203" y="67"/>
                    <a:pt x="1287" y="50"/>
                    <a:pt x="1354" y="50"/>
                  </a:cubicBezTo>
                  <a:cubicBezTo>
                    <a:pt x="1287" y="17"/>
                    <a:pt x="1203"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785;p40"/>
            <p:cNvSpPr/>
            <p:nvPr/>
          </p:nvSpPr>
          <p:spPr>
            <a:xfrm>
              <a:off x="1279389" y="2890704"/>
              <a:ext cx="65418" cy="67983"/>
            </a:xfrm>
            <a:custGeom>
              <a:avLst/>
              <a:gdLst/>
              <a:ahLst/>
              <a:cxnLst/>
              <a:rect l="l" t="t" r="r" b="b"/>
              <a:pathLst>
                <a:path w="2040" h="2120" extrusionOk="0">
                  <a:moveTo>
                    <a:pt x="1120" y="0"/>
                  </a:moveTo>
                  <a:cubicBezTo>
                    <a:pt x="903" y="0"/>
                    <a:pt x="686" y="67"/>
                    <a:pt x="502" y="184"/>
                  </a:cubicBezTo>
                  <a:cubicBezTo>
                    <a:pt x="201" y="368"/>
                    <a:pt x="34" y="685"/>
                    <a:pt x="18" y="1020"/>
                  </a:cubicBezTo>
                  <a:cubicBezTo>
                    <a:pt x="1" y="1454"/>
                    <a:pt x="235" y="1838"/>
                    <a:pt x="619" y="2039"/>
                  </a:cubicBezTo>
                  <a:cubicBezTo>
                    <a:pt x="744" y="2093"/>
                    <a:pt x="878" y="2119"/>
                    <a:pt x="1013" y="2119"/>
                  </a:cubicBezTo>
                  <a:cubicBezTo>
                    <a:pt x="1291" y="2119"/>
                    <a:pt x="1569" y="2008"/>
                    <a:pt x="1772" y="1805"/>
                  </a:cubicBezTo>
                  <a:cubicBezTo>
                    <a:pt x="1906" y="1688"/>
                    <a:pt x="1989" y="1521"/>
                    <a:pt x="2023" y="1337"/>
                  </a:cubicBezTo>
                  <a:cubicBezTo>
                    <a:pt x="2039" y="1187"/>
                    <a:pt x="2039" y="1020"/>
                    <a:pt x="1973" y="869"/>
                  </a:cubicBezTo>
                  <a:cubicBezTo>
                    <a:pt x="1906" y="669"/>
                    <a:pt x="1772" y="485"/>
                    <a:pt x="1588" y="368"/>
                  </a:cubicBezTo>
                  <a:cubicBezTo>
                    <a:pt x="1521" y="318"/>
                    <a:pt x="1438" y="284"/>
                    <a:pt x="1354" y="284"/>
                  </a:cubicBezTo>
                  <a:cubicBezTo>
                    <a:pt x="1354" y="301"/>
                    <a:pt x="1438" y="318"/>
                    <a:pt x="1555" y="418"/>
                  </a:cubicBezTo>
                  <a:cubicBezTo>
                    <a:pt x="1705" y="535"/>
                    <a:pt x="1822" y="702"/>
                    <a:pt x="1872" y="903"/>
                  </a:cubicBezTo>
                  <a:cubicBezTo>
                    <a:pt x="1973" y="1187"/>
                    <a:pt x="1889" y="1504"/>
                    <a:pt x="1672" y="1705"/>
                  </a:cubicBezTo>
                  <a:cubicBezTo>
                    <a:pt x="1495" y="1871"/>
                    <a:pt x="1266" y="1963"/>
                    <a:pt x="1035" y="1963"/>
                  </a:cubicBezTo>
                  <a:cubicBezTo>
                    <a:pt x="917" y="1963"/>
                    <a:pt x="799" y="1939"/>
                    <a:pt x="686" y="1888"/>
                  </a:cubicBezTo>
                  <a:cubicBezTo>
                    <a:pt x="352" y="1721"/>
                    <a:pt x="151" y="1387"/>
                    <a:pt x="151" y="1020"/>
                  </a:cubicBezTo>
                  <a:cubicBezTo>
                    <a:pt x="168" y="719"/>
                    <a:pt x="318" y="452"/>
                    <a:pt x="552" y="284"/>
                  </a:cubicBezTo>
                  <a:cubicBezTo>
                    <a:pt x="719" y="151"/>
                    <a:pt x="920" y="84"/>
                    <a:pt x="1120" y="67"/>
                  </a:cubicBezTo>
                  <a:cubicBezTo>
                    <a:pt x="1204" y="67"/>
                    <a:pt x="1271" y="67"/>
                    <a:pt x="1354" y="51"/>
                  </a:cubicBezTo>
                  <a:cubicBezTo>
                    <a:pt x="1288" y="17"/>
                    <a:pt x="1204"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786;p40"/>
            <p:cNvSpPr/>
            <p:nvPr/>
          </p:nvSpPr>
          <p:spPr>
            <a:xfrm>
              <a:off x="1797535" y="2579938"/>
              <a:ext cx="65386" cy="67566"/>
            </a:xfrm>
            <a:custGeom>
              <a:avLst/>
              <a:gdLst/>
              <a:ahLst/>
              <a:cxnLst/>
              <a:rect l="l" t="t" r="r" b="b"/>
              <a:pathLst>
                <a:path w="2039" h="2107" extrusionOk="0">
                  <a:moveTo>
                    <a:pt x="1120" y="0"/>
                  </a:moveTo>
                  <a:cubicBezTo>
                    <a:pt x="902" y="0"/>
                    <a:pt x="685" y="67"/>
                    <a:pt x="501" y="184"/>
                  </a:cubicBezTo>
                  <a:cubicBezTo>
                    <a:pt x="201" y="368"/>
                    <a:pt x="17" y="685"/>
                    <a:pt x="17" y="1020"/>
                  </a:cubicBezTo>
                  <a:cubicBezTo>
                    <a:pt x="0" y="1437"/>
                    <a:pt x="234" y="1838"/>
                    <a:pt x="618" y="2022"/>
                  </a:cubicBezTo>
                  <a:cubicBezTo>
                    <a:pt x="749" y="2079"/>
                    <a:pt x="888" y="2107"/>
                    <a:pt x="1027" y="2107"/>
                  </a:cubicBezTo>
                  <a:cubicBezTo>
                    <a:pt x="1295" y="2107"/>
                    <a:pt x="1562" y="2003"/>
                    <a:pt x="1771" y="1805"/>
                  </a:cubicBezTo>
                  <a:cubicBezTo>
                    <a:pt x="1905" y="1688"/>
                    <a:pt x="1988" y="1521"/>
                    <a:pt x="2022" y="1337"/>
                  </a:cubicBezTo>
                  <a:cubicBezTo>
                    <a:pt x="2039" y="1187"/>
                    <a:pt x="2022" y="1020"/>
                    <a:pt x="1972" y="869"/>
                  </a:cubicBezTo>
                  <a:cubicBezTo>
                    <a:pt x="1905" y="652"/>
                    <a:pt x="1771" y="485"/>
                    <a:pt x="1571" y="351"/>
                  </a:cubicBezTo>
                  <a:cubicBezTo>
                    <a:pt x="1521" y="318"/>
                    <a:pt x="1437" y="284"/>
                    <a:pt x="1354" y="284"/>
                  </a:cubicBezTo>
                  <a:cubicBezTo>
                    <a:pt x="1354" y="301"/>
                    <a:pt x="1437" y="318"/>
                    <a:pt x="1554" y="401"/>
                  </a:cubicBezTo>
                  <a:cubicBezTo>
                    <a:pt x="1704" y="535"/>
                    <a:pt x="1821" y="702"/>
                    <a:pt x="1871" y="903"/>
                  </a:cubicBezTo>
                  <a:cubicBezTo>
                    <a:pt x="1972" y="1187"/>
                    <a:pt x="1888" y="1504"/>
                    <a:pt x="1671" y="1705"/>
                  </a:cubicBezTo>
                  <a:cubicBezTo>
                    <a:pt x="1494" y="1871"/>
                    <a:pt x="1266" y="1963"/>
                    <a:pt x="1034" y="1963"/>
                  </a:cubicBezTo>
                  <a:cubicBezTo>
                    <a:pt x="917" y="1963"/>
                    <a:pt x="798" y="1939"/>
                    <a:pt x="685" y="1889"/>
                  </a:cubicBezTo>
                  <a:cubicBezTo>
                    <a:pt x="351" y="1721"/>
                    <a:pt x="151" y="1387"/>
                    <a:pt x="151" y="1020"/>
                  </a:cubicBezTo>
                  <a:cubicBezTo>
                    <a:pt x="151" y="719"/>
                    <a:pt x="301" y="452"/>
                    <a:pt x="552" y="268"/>
                  </a:cubicBezTo>
                  <a:cubicBezTo>
                    <a:pt x="719" y="151"/>
                    <a:pt x="919" y="84"/>
                    <a:pt x="1120" y="67"/>
                  </a:cubicBezTo>
                  <a:cubicBezTo>
                    <a:pt x="1203" y="67"/>
                    <a:pt x="1270" y="67"/>
                    <a:pt x="1354" y="51"/>
                  </a:cubicBezTo>
                  <a:cubicBezTo>
                    <a:pt x="1287" y="17"/>
                    <a:pt x="1203"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787;p40"/>
            <p:cNvSpPr/>
            <p:nvPr/>
          </p:nvSpPr>
          <p:spPr>
            <a:xfrm>
              <a:off x="1175458" y="1831964"/>
              <a:ext cx="242751" cy="305956"/>
            </a:xfrm>
            <a:custGeom>
              <a:avLst/>
              <a:gdLst/>
              <a:ahLst/>
              <a:cxnLst/>
              <a:rect l="l" t="t" r="r" b="b"/>
              <a:pathLst>
                <a:path w="7570" h="9541" extrusionOk="0">
                  <a:moveTo>
                    <a:pt x="4295" y="0"/>
                  </a:moveTo>
                  <a:lnTo>
                    <a:pt x="0" y="9541"/>
                  </a:lnTo>
                  <a:lnTo>
                    <a:pt x="0" y="9541"/>
                  </a:lnTo>
                  <a:lnTo>
                    <a:pt x="6634" y="9274"/>
                  </a:lnTo>
                  <a:cubicBezTo>
                    <a:pt x="6658" y="9275"/>
                    <a:pt x="6682" y="9276"/>
                    <a:pt x="6705" y="9276"/>
                  </a:cubicBezTo>
                  <a:cubicBezTo>
                    <a:pt x="6915" y="9276"/>
                    <a:pt x="7122" y="9212"/>
                    <a:pt x="7302" y="9106"/>
                  </a:cubicBezTo>
                  <a:cubicBezTo>
                    <a:pt x="7536" y="8906"/>
                    <a:pt x="7553" y="8555"/>
                    <a:pt x="7553" y="8254"/>
                  </a:cubicBezTo>
                  <a:cubicBezTo>
                    <a:pt x="7569" y="7235"/>
                    <a:pt x="7519" y="6082"/>
                    <a:pt x="6751" y="5431"/>
                  </a:cubicBezTo>
                  <a:cubicBezTo>
                    <a:pt x="6383" y="5130"/>
                    <a:pt x="5915" y="4979"/>
                    <a:pt x="5598" y="4645"/>
                  </a:cubicBezTo>
                  <a:cubicBezTo>
                    <a:pt x="5214" y="4228"/>
                    <a:pt x="5130" y="3609"/>
                    <a:pt x="5147" y="3041"/>
                  </a:cubicBezTo>
                  <a:cubicBezTo>
                    <a:pt x="5180" y="2473"/>
                    <a:pt x="5297" y="1905"/>
                    <a:pt x="5230" y="1337"/>
                  </a:cubicBezTo>
                  <a:cubicBezTo>
                    <a:pt x="5147" y="769"/>
                    <a:pt x="4846" y="184"/>
                    <a:pt x="429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788;p40"/>
            <p:cNvSpPr/>
            <p:nvPr/>
          </p:nvSpPr>
          <p:spPr>
            <a:xfrm>
              <a:off x="1045264" y="1753719"/>
              <a:ext cx="272221" cy="547713"/>
            </a:xfrm>
            <a:custGeom>
              <a:avLst/>
              <a:gdLst/>
              <a:ahLst/>
              <a:cxnLst/>
              <a:rect l="l" t="t" r="r" b="b"/>
              <a:pathLst>
                <a:path w="8489" h="17080" extrusionOk="0">
                  <a:moveTo>
                    <a:pt x="4378" y="1"/>
                  </a:moveTo>
                  <a:lnTo>
                    <a:pt x="0" y="3326"/>
                  </a:lnTo>
                  <a:lnTo>
                    <a:pt x="468" y="14354"/>
                  </a:lnTo>
                  <a:cubicBezTo>
                    <a:pt x="533" y="15883"/>
                    <a:pt x="1787" y="17080"/>
                    <a:pt x="3303" y="17080"/>
                  </a:cubicBezTo>
                  <a:cubicBezTo>
                    <a:pt x="3343" y="17080"/>
                    <a:pt x="3384" y="17079"/>
                    <a:pt x="3426" y="17077"/>
                  </a:cubicBezTo>
                  <a:cubicBezTo>
                    <a:pt x="4996" y="17010"/>
                    <a:pt x="6199" y="15690"/>
                    <a:pt x="6149" y="14136"/>
                  </a:cubicBezTo>
                  <a:cubicBezTo>
                    <a:pt x="6099" y="12800"/>
                    <a:pt x="6049" y="11530"/>
                    <a:pt x="6049" y="11530"/>
                  </a:cubicBezTo>
                  <a:cubicBezTo>
                    <a:pt x="6049" y="11530"/>
                    <a:pt x="8221" y="11296"/>
                    <a:pt x="8355" y="9124"/>
                  </a:cubicBezTo>
                  <a:cubicBezTo>
                    <a:pt x="8488" y="6952"/>
                    <a:pt x="8355" y="1956"/>
                    <a:pt x="8355" y="1956"/>
                  </a:cubicBezTo>
                  <a:lnTo>
                    <a:pt x="4378" y="1"/>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789;p40"/>
            <p:cNvSpPr/>
            <p:nvPr/>
          </p:nvSpPr>
          <p:spPr>
            <a:xfrm>
              <a:off x="1278876" y="1924126"/>
              <a:ext cx="20908" cy="18054"/>
            </a:xfrm>
            <a:custGeom>
              <a:avLst/>
              <a:gdLst/>
              <a:ahLst/>
              <a:cxnLst/>
              <a:rect l="l" t="t" r="r" b="b"/>
              <a:pathLst>
                <a:path w="652" h="563" extrusionOk="0">
                  <a:moveTo>
                    <a:pt x="368" y="0"/>
                  </a:moveTo>
                  <a:cubicBezTo>
                    <a:pt x="117" y="0"/>
                    <a:pt x="0" y="301"/>
                    <a:pt x="167" y="485"/>
                  </a:cubicBezTo>
                  <a:cubicBezTo>
                    <a:pt x="226" y="538"/>
                    <a:pt x="296" y="563"/>
                    <a:pt x="363" y="563"/>
                  </a:cubicBezTo>
                  <a:cubicBezTo>
                    <a:pt x="506" y="563"/>
                    <a:pt x="641" y="454"/>
                    <a:pt x="652" y="284"/>
                  </a:cubicBezTo>
                  <a:cubicBezTo>
                    <a:pt x="652" y="134"/>
                    <a:pt x="518" y="0"/>
                    <a:pt x="36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790;p40"/>
            <p:cNvSpPr/>
            <p:nvPr/>
          </p:nvSpPr>
          <p:spPr>
            <a:xfrm>
              <a:off x="1272430" y="1912549"/>
              <a:ext cx="36461" cy="11192"/>
            </a:xfrm>
            <a:custGeom>
              <a:avLst/>
              <a:gdLst/>
              <a:ahLst/>
              <a:cxnLst/>
              <a:rect l="l" t="t" r="r" b="b"/>
              <a:pathLst>
                <a:path w="1137" h="349" extrusionOk="0">
                  <a:moveTo>
                    <a:pt x="544" y="1"/>
                  </a:moveTo>
                  <a:cubicBezTo>
                    <a:pt x="401" y="1"/>
                    <a:pt x="257" y="43"/>
                    <a:pt x="134" y="127"/>
                  </a:cubicBezTo>
                  <a:cubicBezTo>
                    <a:pt x="34" y="194"/>
                    <a:pt x="1" y="261"/>
                    <a:pt x="17" y="278"/>
                  </a:cubicBezTo>
                  <a:cubicBezTo>
                    <a:pt x="21" y="281"/>
                    <a:pt x="26" y="283"/>
                    <a:pt x="33" y="283"/>
                  </a:cubicBezTo>
                  <a:cubicBezTo>
                    <a:pt x="92" y="283"/>
                    <a:pt x="275" y="176"/>
                    <a:pt x="522" y="176"/>
                  </a:cubicBezTo>
                  <a:cubicBezTo>
                    <a:pt x="537" y="176"/>
                    <a:pt x="553" y="177"/>
                    <a:pt x="569" y="177"/>
                  </a:cubicBezTo>
                  <a:cubicBezTo>
                    <a:pt x="845" y="193"/>
                    <a:pt x="1036" y="349"/>
                    <a:pt x="1105" y="349"/>
                  </a:cubicBezTo>
                  <a:cubicBezTo>
                    <a:pt x="1111" y="349"/>
                    <a:pt x="1116" y="347"/>
                    <a:pt x="1120" y="345"/>
                  </a:cubicBezTo>
                  <a:cubicBezTo>
                    <a:pt x="1137" y="328"/>
                    <a:pt x="1104" y="261"/>
                    <a:pt x="1020" y="177"/>
                  </a:cubicBezTo>
                  <a:cubicBezTo>
                    <a:pt x="884" y="60"/>
                    <a:pt x="714" y="1"/>
                    <a:pt x="54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791;p40"/>
            <p:cNvSpPr/>
            <p:nvPr/>
          </p:nvSpPr>
          <p:spPr>
            <a:xfrm>
              <a:off x="1175458" y="1924126"/>
              <a:ext cx="20940" cy="18054"/>
            </a:xfrm>
            <a:custGeom>
              <a:avLst/>
              <a:gdLst/>
              <a:ahLst/>
              <a:cxnLst/>
              <a:rect l="l" t="t" r="r" b="b"/>
              <a:pathLst>
                <a:path w="653" h="563" extrusionOk="0">
                  <a:moveTo>
                    <a:pt x="368" y="0"/>
                  </a:moveTo>
                  <a:cubicBezTo>
                    <a:pt x="117" y="0"/>
                    <a:pt x="0" y="301"/>
                    <a:pt x="184" y="485"/>
                  </a:cubicBezTo>
                  <a:cubicBezTo>
                    <a:pt x="238" y="538"/>
                    <a:pt x="306" y="563"/>
                    <a:pt x="372" y="563"/>
                  </a:cubicBezTo>
                  <a:cubicBezTo>
                    <a:pt x="514" y="563"/>
                    <a:pt x="652" y="454"/>
                    <a:pt x="652" y="284"/>
                  </a:cubicBezTo>
                  <a:cubicBezTo>
                    <a:pt x="652" y="134"/>
                    <a:pt x="518" y="0"/>
                    <a:pt x="36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792;p40"/>
            <p:cNvSpPr/>
            <p:nvPr/>
          </p:nvSpPr>
          <p:spPr>
            <a:xfrm>
              <a:off x="1166351" y="1912549"/>
              <a:ext cx="35916" cy="11192"/>
            </a:xfrm>
            <a:custGeom>
              <a:avLst/>
              <a:gdLst/>
              <a:ahLst/>
              <a:cxnLst/>
              <a:rect l="l" t="t" r="r" b="b"/>
              <a:pathLst>
                <a:path w="1120" h="349" extrusionOk="0">
                  <a:moveTo>
                    <a:pt x="537" y="1"/>
                  </a:moveTo>
                  <a:cubicBezTo>
                    <a:pt x="397" y="1"/>
                    <a:pt x="257" y="43"/>
                    <a:pt x="134" y="127"/>
                  </a:cubicBezTo>
                  <a:cubicBezTo>
                    <a:pt x="34" y="194"/>
                    <a:pt x="0" y="261"/>
                    <a:pt x="17" y="278"/>
                  </a:cubicBezTo>
                  <a:cubicBezTo>
                    <a:pt x="21" y="281"/>
                    <a:pt x="26" y="283"/>
                    <a:pt x="33" y="283"/>
                  </a:cubicBezTo>
                  <a:cubicBezTo>
                    <a:pt x="91" y="283"/>
                    <a:pt x="275" y="176"/>
                    <a:pt x="521" y="176"/>
                  </a:cubicBezTo>
                  <a:cubicBezTo>
                    <a:pt x="537" y="176"/>
                    <a:pt x="553" y="177"/>
                    <a:pt x="569" y="177"/>
                  </a:cubicBezTo>
                  <a:cubicBezTo>
                    <a:pt x="844" y="193"/>
                    <a:pt x="1036" y="349"/>
                    <a:pt x="1091" y="349"/>
                  </a:cubicBezTo>
                  <a:cubicBezTo>
                    <a:pt x="1097" y="349"/>
                    <a:pt x="1100" y="347"/>
                    <a:pt x="1103" y="345"/>
                  </a:cubicBezTo>
                  <a:cubicBezTo>
                    <a:pt x="1120" y="328"/>
                    <a:pt x="1086" y="261"/>
                    <a:pt x="1003" y="177"/>
                  </a:cubicBezTo>
                  <a:cubicBezTo>
                    <a:pt x="867" y="60"/>
                    <a:pt x="702" y="1"/>
                    <a:pt x="5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793;p40"/>
            <p:cNvSpPr/>
            <p:nvPr/>
          </p:nvSpPr>
          <p:spPr>
            <a:xfrm>
              <a:off x="1147046" y="2091807"/>
              <a:ext cx="92739" cy="49480"/>
            </a:xfrm>
            <a:custGeom>
              <a:avLst/>
              <a:gdLst/>
              <a:ahLst/>
              <a:cxnLst/>
              <a:rect l="l" t="t" r="r" b="b"/>
              <a:pathLst>
                <a:path w="2892" h="1543" extrusionOk="0">
                  <a:moveTo>
                    <a:pt x="1" y="1"/>
                  </a:moveTo>
                  <a:cubicBezTo>
                    <a:pt x="1" y="1"/>
                    <a:pt x="677" y="1543"/>
                    <a:pt x="2702" y="1543"/>
                  </a:cubicBezTo>
                  <a:cubicBezTo>
                    <a:pt x="2764" y="1543"/>
                    <a:pt x="2827" y="1541"/>
                    <a:pt x="2892" y="1538"/>
                  </a:cubicBezTo>
                  <a:lnTo>
                    <a:pt x="2875" y="987"/>
                  </a:lnTo>
                  <a:cubicBezTo>
                    <a:pt x="1839" y="937"/>
                    <a:pt x="836" y="602"/>
                    <a:pt x="1"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794;p40"/>
            <p:cNvSpPr/>
            <p:nvPr/>
          </p:nvSpPr>
          <p:spPr>
            <a:xfrm>
              <a:off x="1234943" y="1920887"/>
              <a:ext cx="26263" cy="84530"/>
            </a:xfrm>
            <a:custGeom>
              <a:avLst/>
              <a:gdLst/>
              <a:ahLst/>
              <a:cxnLst/>
              <a:rect l="l" t="t" r="r" b="b"/>
              <a:pathLst>
                <a:path w="819" h="2636" extrusionOk="0">
                  <a:moveTo>
                    <a:pt x="0" y="1"/>
                  </a:moveTo>
                  <a:lnTo>
                    <a:pt x="0" y="1"/>
                  </a:lnTo>
                  <a:cubicBezTo>
                    <a:pt x="17" y="168"/>
                    <a:pt x="50" y="318"/>
                    <a:pt x="100" y="469"/>
                  </a:cubicBezTo>
                  <a:cubicBezTo>
                    <a:pt x="184" y="770"/>
                    <a:pt x="318" y="1171"/>
                    <a:pt x="451" y="1605"/>
                  </a:cubicBezTo>
                  <a:cubicBezTo>
                    <a:pt x="535" y="1822"/>
                    <a:pt x="602" y="2039"/>
                    <a:pt x="668" y="2223"/>
                  </a:cubicBezTo>
                  <a:cubicBezTo>
                    <a:pt x="702" y="2307"/>
                    <a:pt x="719" y="2390"/>
                    <a:pt x="702" y="2474"/>
                  </a:cubicBezTo>
                  <a:cubicBezTo>
                    <a:pt x="685" y="2524"/>
                    <a:pt x="618" y="2541"/>
                    <a:pt x="535" y="2541"/>
                  </a:cubicBezTo>
                  <a:cubicBezTo>
                    <a:pt x="368" y="2541"/>
                    <a:pt x="201" y="2557"/>
                    <a:pt x="50" y="2607"/>
                  </a:cubicBezTo>
                  <a:cubicBezTo>
                    <a:pt x="148" y="2627"/>
                    <a:pt x="240" y="2635"/>
                    <a:pt x="333" y="2635"/>
                  </a:cubicBezTo>
                  <a:cubicBezTo>
                    <a:pt x="399" y="2635"/>
                    <a:pt x="466" y="2631"/>
                    <a:pt x="535" y="2624"/>
                  </a:cubicBezTo>
                  <a:lnTo>
                    <a:pt x="668" y="2624"/>
                  </a:lnTo>
                  <a:cubicBezTo>
                    <a:pt x="719" y="2607"/>
                    <a:pt x="769" y="2557"/>
                    <a:pt x="802" y="2507"/>
                  </a:cubicBezTo>
                  <a:cubicBezTo>
                    <a:pt x="819" y="2407"/>
                    <a:pt x="819" y="2290"/>
                    <a:pt x="769" y="2190"/>
                  </a:cubicBezTo>
                  <a:cubicBezTo>
                    <a:pt x="702" y="2006"/>
                    <a:pt x="635" y="1789"/>
                    <a:pt x="568" y="1572"/>
                  </a:cubicBezTo>
                  <a:cubicBezTo>
                    <a:pt x="435" y="1137"/>
                    <a:pt x="301" y="736"/>
                    <a:pt x="184" y="452"/>
                  </a:cubicBezTo>
                  <a:cubicBezTo>
                    <a:pt x="151" y="285"/>
                    <a:pt x="84" y="135"/>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795;p40"/>
            <p:cNvSpPr/>
            <p:nvPr/>
          </p:nvSpPr>
          <p:spPr>
            <a:xfrm>
              <a:off x="1216184" y="2012536"/>
              <a:ext cx="23602" cy="21710"/>
            </a:xfrm>
            <a:custGeom>
              <a:avLst/>
              <a:gdLst/>
              <a:ahLst/>
              <a:cxnLst/>
              <a:rect l="l" t="t" r="r" b="b"/>
              <a:pathLst>
                <a:path w="736" h="677" extrusionOk="0">
                  <a:moveTo>
                    <a:pt x="418" y="0"/>
                  </a:moveTo>
                  <a:lnTo>
                    <a:pt x="418" y="0"/>
                  </a:lnTo>
                  <a:cubicBezTo>
                    <a:pt x="301" y="34"/>
                    <a:pt x="201" y="100"/>
                    <a:pt x="117" y="184"/>
                  </a:cubicBezTo>
                  <a:cubicBezTo>
                    <a:pt x="34" y="267"/>
                    <a:pt x="0" y="384"/>
                    <a:pt x="34" y="501"/>
                  </a:cubicBezTo>
                  <a:cubicBezTo>
                    <a:pt x="103" y="612"/>
                    <a:pt x="218" y="677"/>
                    <a:pt x="341" y="677"/>
                  </a:cubicBezTo>
                  <a:cubicBezTo>
                    <a:pt x="366" y="677"/>
                    <a:pt x="392" y="674"/>
                    <a:pt x="418" y="668"/>
                  </a:cubicBezTo>
                  <a:cubicBezTo>
                    <a:pt x="535" y="635"/>
                    <a:pt x="635" y="568"/>
                    <a:pt x="685" y="451"/>
                  </a:cubicBezTo>
                  <a:cubicBezTo>
                    <a:pt x="736" y="351"/>
                    <a:pt x="736" y="217"/>
                    <a:pt x="652" y="117"/>
                  </a:cubicBezTo>
                  <a:cubicBezTo>
                    <a:pt x="600" y="65"/>
                    <a:pt x="528" y="39"/>
                    <a:pt x="457" y="39"/>
                  </a:cubicBezTo>
                  <a:cubicBezTo>
                    <a:pt x="414" y="39"/>
                    <a:pt x="372" y="48"/>
                    <a:pt x="335" y="67"/>
                  </a:cubicBezTo>
                  <a:lnTo>
                    <a:pt x="418" y="0"/>
                  </a:ln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796;p40"/>
            <p:cNvSpPr/>
            <p:nvPr/>
          </p:nvSpPr>
          <p:spPr>
            <a:xfrm>
              <a:off x="1214580" y="2011958"/>
              <a:ext cx="27354" cy="16419"/>
            </a:xfrm>
            <a:custGeom>
              <a:avLst/>
              <a:gdLst/>
              <a:ahLst/>
              <a:cxnLst/>
              <a:rect l="l" t="t" r="r" b="b"/>
              <a:pathLst>
                <a:path w="853" h="512" extrusionOk="0">
                  <a:moveTo>
                    <a:pt x="41" y="0"/>
                  </a:moveTo>
                  <a:cubicBezTo>
                    <a:pt x="38" y="0"/>
                    <a:pt x="36" y="1"/>
                    <a:pt x="34" y="1"/>
                  </a:cubicBezTo>
                  <a:cubicBezTo>
                    <a:pt x="0" y="1"/>
                    <a:pt x="67" y="269"/>
                    <a:pt x="334" y="419"/>
                  </a:cubicBezTo>
                  <a:cubicBezTo>
                    <a:pt x="457" y="488"/>
                    <a:pt x="577" y="512"/>
                    <a:pt x="670" y="512"/>
                  </a:cubicBezTo>
                  <a:cubicBezTo>
                    <a:pt x="779" y="512"/>
                    <a:pt x="852" y="480"/>
                    <a:pt x="852" y="453"/>
                  </a:cubicBezTo>
                  <a:cubicBezTo>
                    <a:pt x="836" y="419"/>
                    <a:pt x="635" y="402"/>
                    <a:pt x="418" y="285"/>
                  </a:cubicBezTo>
                  <a:cubicBezTo>
                    <a:pt x="211" y="158"/>
                    <a:pt x="95" y="0"/>
                    <a:pt x="4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797;p40"/>
            <p:cNvSpPr/>
            <p:nvPr/>
          </p:nvSpPr>
          <p:spPr>
            <a:xfrm>
              <a:off x="1084386" y="1734895"/>
              <a:ext cx="249710" cy="174030"/>
            </a:xfrm>
            <a:custGeom>
              <a:avLst/>
              <a:gdLst/>
              <a:ahLst/>
              <a:cxnLst/>
              <a:rect l="l" t="t" r="r" b="b"/>
              <a:pathLst>
                <a:path w="7787" h="5427" extrusionOk="0">
                  <a:moveTo>
                    <a:pt x="3835" y="0"/>
                  </a:moveTo>
                  <a:cubicBezTo>
                    <a:pt x="3527" y="0"/>
                    <a:pt x="3219" y="40"/>
                    <a:pt x="2924" y="120"/>
                  </a:cubicBezTo>
                  <a:cubicBezTo>
                    <a:pt x="1688" y="471"/>
                    <a:pt x="735" y="1457"/>
                    <a:pt x="418" y="2710"/>
                  </a:cubicBezTo>
                  <a:lnTo>
                    <a:pt x="568" y="2576"/>
                  </a:lnTo>
                  <a:lnTo>
                    <a:pt x="568" y="2576"/>
                  </a:lnTo>
                  <a:cubicBezTo>
                    <a:pt x="551" y="3044"/>
                    <a:pt x="284" y="3462"/>
                    <a:pt x="150" y="3913"/>
                  </a:cubicBezTo>
                  <a:cubicBezTo>
                    <a:pt x="0" y="4364"/>
                    <a:pt x="17" y="4932"/>
                    <a:pt x="434" y="5199"/>
                  </a:cubicBezTo>
                  <a:cubicBezTo>
                    <a:pt x="551" y="5283"/>
                    <a:pt x="668" y="5333"/>
                    <a:pt x="802" y="5350"/>
                  </a:cubicBezTo>
                  <a:cubicBezTo>
                    <a:pt x="992" y="5405"/>
                    <a:pt x="1190" y="5427"/>
                    <a:pt x="1390" y="5427"/>
                  </a:cubicBezTo>
                  <a:cubicBezTo>
                    <a:pt x="1735" y="5427"/>
                    <a:pt x="2091" y="5363"/>
                    <a:pt x="2439" y="5300"/>
                  </a:cubicBezTo>
                  <a:lnTo>
                    <a:pt x="2506" y="4063"/>
                  </a:lnTo>
                  <a:cubicBezTo>
                    <a:pt x="2590" y="4448"/>
                    <a:pt x="2790" y="4798"/>
                    <a:pt x="3108" y="5032"/>
                  </a:cubicBezTo>
                  <a:cubicBezTo>
                    <a:pt x="3325" y="5206"/>
                    <a:pt x="3584" y="5295"/>
                    <a:pt x="3849" y="5295"/>
                  </a:cubicBezTo>
                  <a:cubicBezTo>
                    <a:pt x="3992" y="5295"/>
                    <a:pt x="4137" y="5269"/>
                    <a:pt x="4277" y="5216"/>
                  </a:cubicBezTo>
                  <a:cubicBezTo>
                    <a:pt x="4600" y="5069"/>
                    <a:pt x="4820" y="4716"/>
                    <a:pt x="4744" y="4395"/>
                  </a:cubicBezTo>
                  <a:lnTo>
                    <a:pt x="4744" y="4395"/>
                  </a:lnTo>
                  <a:cubicBezTo>
                    <a:pt x="4929" y="4791"/>
                    <a:pt x="5397" y="5060"/>
                    <a:pt x="5865" y="5166"/>
                  </a:cubicBezTo>
                  <a:cubicBezTo>
                    <a:pt x="6098" y="5196"/>
                    <a:pt x="6334" y="5213"/>
                    <a:pt x="6572" y="5213"/>
                  </a:cubicBezTo>
                  <a:cubicBezTo>
                    <a:pt x="6863" y="5213"/>
                    <a:pt x="7158" y="5188"/>
                    <a:pt x="7452" y="5133"/>
                  </a:cubicBezTo>
                  <a:cubicBezTo>
                    <a:pt x="7185" y="4715"/>
                    <a:pt x="7369" y="4214"/>
                    <a:pt x="7519" y="3763"/>
                  </a:cubicBezTo>
                  <a:cubicBezTo>
                    <a:pt x="7669" y="3311"/>
                    <a:pt x="7786" y="2760"/>
                    <a:pt x="7452" y="2409"/>
                  </a:cubicBezTo>
                  <a:cubicBezTo>
                    <a:pt x="7318" y="2292"/>
                    <a:pt x="7201" y="2192"/>
                    <a:pt x="7068" y="2108"/>
                  </a:cubicBezTo>
                  <a:cubicBezTo>
                    <a:pt x="6784" y="1858"/>
                    <a:pt x="6650" y="1524"/>
                    <a:pt x="6450" y="1240"/>
                  </a:cubicBezTo>
                  <a:cubicBezTo>
                    <a:pt x="5896" y="441"/>
                    <a:pt x="4866" y="0"/>
                    <a:pt x="383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798;p40"/>
            <p:cNvSpPr/>
            <p:nvPr/>
          </p:nvSpPr>
          <p:spPr>
            <a:xfrm>
              <a:off x="904872" y="1753751"/>
              <a:ext cx="254552" cy="409887"/>
            </a:xfrm>
            <a:custGeom>
              <a:avLst/>
              <a:gdLst/>
              <a:ahLst/>
              <a:cxnLst/>
              <a:rect l="l" t="t" r="r" b="b"/>
              <a:pathLst>
                <a:path w="7938" h="12782" extrusionOk="0">
                  <a:moveTo>
                    <a:pt x="6153" y="0"/>
                  </a:moveTo>
                  <a:cubicBezTo>
                    <a:pt x="5878" y="0"/>
                    <a:pt x="5604" y="20"/>
                    <a:pt x="5331" y="67"/>
                  </a:cubicBezTo>
                  <a:cubicBezTo>
                    <a:pt x="4479" y="234"/>
                    <a:pt x="3626" y="752"/>
                    <a:pt x="3309" y="1554"/>
                  </a:cubicBezTo>
                  <a:cubicBezTo>
                    <a:pt x="2958" y="2473"/>
                    <a:pt x="3309" y="3592"/>
                    <a:pt x="2791" y="4444"/>
                  </a:cubicBezTo>
                  <a:cubicBezTo>
                    <a:pt x="2457" y="5012"/>
                    <a:pt x="1788" y="5297"/>
                    <a:pt x="1287" y="5748"/>
                  </a:cubicBezTo>
                  <a:cubicBezTo>
                    <a:pt x="435" y="6483"/>
                    <a:pt x="51" y="7669"/>
                    <a:pt x="17" y="8805"/>
                  </a:cubicBezTo>
                  <a:cubicBezTo>
                    <a:pt x="1" y="9925"/>
                    <a:pt x="435" y="11679"/>
                    <a:pt x="736" y="12782"/>
                  </a:cubicBezTo>
                  <a:cubicBezTo>
                    <a:pt x="2791" y="12598"/>
                    <a:pt x="4896" y="12732"/>
                    <a:pt x="6951" y="12548"/>
                  </a:cubicBezTo>
                  <a:cubicBezTo>
                    <a:pt x="6484" y="12331"/>
                    <a:pt x="6250" y="10977"/>
                    <a:pt x="6333" y="10459"/>
                  </a:cubicBezTo>
                  <a:cubicBezTo>
                    <a:pt x="6417" y="9958"/>
                    <a:pt x="6701" y="9507"/>
                    <a:pt x="6918" y="9056"/>
                  </a:cubicBezTo>
                  <a:cubicBezTo>
                    <a:pt x="7135" y="8588"/>
                    <a:pt x="7302" y="8053"/>
                    <a:pt x="7135" y="7569"/>
                  </a:cubicBezTo>
                  <a:cubicBezTo>
                    <a:pt x="6968" y="7051"/>
                    <a:pt x="6450" y="6683"/>
                    <a:pt x="6266" y="6165"/>
                  </a:cubicBezTo>
                  <a:cubicBezTo>
                    <a:pt x="6066" y="5614"/>
                    <a:pt x="6266" y="4996"/>
                    <a:pt x="6450" y="4444"/>
                  </a:cubicBezTo>
                  <a:cubicBezTo>
                    <a:pt x="6951" y="3024"/>
                    <a:pt x="7453" y="1604"/>
                    <a:pt x="7937" y="184"/>
                  </a:cubicBezTo>
                  <a:cubicBezTo>
                    <a:pt x="7353" y="92"/>
                    <a:pt x="6752" y="0"/>
                    <a:pt x="615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799;p40"/>
            <p:cNvSpPr/>
            <p:nvPr/>
          </p:nvSpPr>
          <p:spPr>
            <a:xfrm>
              <a:off x="932739" y="1746151"/>
              <a:ext cx="213281" cy="190545"/>
            </a:xfrm>
            <a:custGeom>
              <a:avLst/>
              <a:gdLst/>
              <a:ahLst/>
              <a:cxnLst/>
              <a:rect l="l" t="t" r="r" b="b"/>
              <a:pathLst>
                <a:path w="6651" h="5942" extrusionOk="0">
                  <a:moveTo>
                    <a:pt x="5026" y="1"/>
                  </a:moveTo>
                  <a:cubicBezTo>
                    <a:pt x="4988" y="1"/>
                    <a:pt x="4950" y="2"/>
                    <a:pt x="4913" y="3"/>
                  </a:cubicBezTo>
                  <a:cubicBezTo>
                    <a:pt x="4595" y="3"/>
                    <a:pt x="4295" y="53"/>
                    <a:pt x="3994" y="120"/>
                  </a:cubicBezTo>
                  <a:cubicBezTo>
                    <a:pt x="3626" y="203"/>
                    <a:pt x="3292" y="337"/>
                    <a:pt x="2991" y="521"/>
                  </a:cubicBezTo>
                  <a:cubicBezTo>
                    <a:pt x="2640" y="738"/>
                    <a:pt x="2373" y="1056"/>
                    <a:pt x="2223" y="1440"/>
                  </a:cubicBezTo>
                  <a:cubicBezTo>
                    <a:pt x="2072" y="1841"/>
                    <a:pt x="2006" y="2275"/>
                    <a:pt x="2022" y="2693"/>
                  </a:cubicBezTo>
                  <a:cubicBezTo>
                    <a:pt x="2022" y="3144"/>
                    <a:pt x="2072" y="3562"/>
                    <a:pt x="2072" y="3963"/>
                  </a:cubicBezTo>
                  <a:cubicBezTo>
                    <a:pt x="2106" y="4347"/>
                    <a:pt x="2039" y="4715"/>
                    <a:pt x="1905" y="5082"/>
                  </a:cubicBezTo>
                  <a:cubicBezTo>
                    <a:pt x="1772" y="5383"/>
                    <a:pt x="1521" y="5634"/>
                    <a:pt x="1204" y="5767"/>
                  </a:cubicBezTo>
                  <a:cubicBezTo>
                    <a:pt x="1113" y="5801"/>
                    <a:pt x="1016" y="5818"/>
                    <a:pt x="919" y="5818"/>
                  </a:cubicBezTo>
                  <a:cubicBezTo>
                    <a:pt x="730" y="5818"/>
                    <a:pt x="539" y="5755"/>
                    <a:pt x="385" y="5634"/>
                  </a:cubicBezTo>
                  <a:cubicBezTo>
                    <a:pt x="201" y="5500"/>
                    <a:pt x="101" y="5249"/>
                    <a:pt x="151" y="5016"/>
                  </a:cubicBezTo>
                  <a:cubicBezTo>
                    <a:pt x="184" y="4832"/>
                    <a:pt x="318" y="4681"/>
                    <a:pt x="502" y="4648"/>
                  </a:cubicBezTo>
                  <a:cubicBezTo>
                    <a:pt x="529" y="4644"/>
                    <a:pt x="557" y="4642"/>
                    <a:pt x="584" y="4642"/>
                  </a:cubicBezTo>
                  <a:cubicBezTo>
                    <a:pt x="673" y="4642"/>
                    <a:pt x="759" y="4664"/>
                    <a:pt x="836" y="4715"/>
                  </a:cubicBezTo>
                  <a:cubicBezTo>
                    <a:pt x="903" y="4765"/>
                    <a:pt x="919" y="4798"/>
                    <a:pt x="936" y="4798"/>
                  </a:cubicBezTo>
                  <a:cubicBezTo>
                    <a:pt x="936" y="4798"/>
                    <a:pt x="919" y="4748"/>
                    <a:pt x="853" y="4698"/>
                  </a:cubicBezTo>
                  <a:cubicBezTo>
                    <a:pt x="774" y="4632"/>
                    <a:pt x="674" y="4587"/>
                    <a:pt x="579" y="4587"/>
                  </a:cubicBezTo>
                  <a:cubicBezTo>
                    <a:pt x="553" y="4587"/>
                    <a:pt x="527" y="4591"/>
                    <a:pt x="502" y="4598"/>
                  </a:cubicBezTo>
                  <a:cubicBezTo>
                    <a:pt x="285" y="4631"/>
                    <a:pt x="117" y="4782"/>
                    <a:pt x="67" y="4999"/>
                  </a:cubicBezTo>
                  <a:cubicBezTo>
                    <a:pt x="1" y="5266"/>
                    <a:pt x="101" y="5550"/>
                    <a:pt x="318" y="5717"/>
                  </a:cubicBezTo>
                  <a:cubicBezTo>
                    <a:pt x="498" y="5863"/>
                    <a:pt x="715" y="5941"/>
                    <a:pt x="935" y="5941"/>
                  </a:cubicBezTo>
                  <a:cubicBezTo>
                    <a:pt x="1042" y="5941"/>
                    <a:pt x="1150" y="5923"/>
                    <a:pt x="1254" y="5884"/>
                  </a:cubicBezTo>
                  <a:cubicBezTo>
                    <a:pt x="1605" y="5751"/>
                    <a:pt x="1872" y="5483"/>
                    <a:pt x="2022" y="5132"/>
                  </a:cubicBezTo>
                  <a:cubicBezTo>
                    <a:pt x="2173" y="4765"/>
                    <a:pt x="2239" y="4364"/>
                    <a:pt x="2223" y="3963"/>
                  </a:cubicBezTo>
                  <a:cubicBezTo>
                    <a:pt x="2223" y="3545"/>
                    <a:pt x="2173" y="3127"/>
                    <a:pt x="2173" y="2693"/>
                  </a:cubicBezTo>
                  <a:cubicBezTo>
                    <a:pt x="2156" y="2292"/>
                    <a:pt x="2223" y="1874"/>
                    <a:pt x="2356" y="1490"/>
                  </a:cubicBezTo>
                  <a:cubicBezTo>
                    <a:pt x="2490" y="1139"/>
                    <a:pt x="2741" y="838"/>
                    <a:pt x="3058" y="638"/>
                  </a:cubicBezTo>
                  <a:cubicBezTo>
                    <a:pt x="3359" y="454"/>
                    <a:pt x="3676" y="320"/>
                    <a:pt x="4011" y="237"/>
                  </a:cubicBezTo>
                  <a:cubicBezTo>
                    <a:pt x="4311" y="170"/>
                    <a:pt x="4612" y="120"/>
                    <a:pt x="4913" y="103"/>
                  </a:cubicBezTo>
                  <a:cubicBezTo>
                    <a:pt x="4958" y="102"/>
                    <a:pt x="5003" y="101"/>
                    <a:pt x="5048" y="101"/>
                  </a:cubicBezTo>
                  <a:cubicBezTo>
                    <a:pt x="5451" y="101"/>
                    <a:pt x="5840" y="168"/>
                    <a:pt x="6216" y="304"/>
                  </a:cubicBezTo>
                  <a:cubicBezTo>
                    <a:pt x="6482" y="413"/>
                    <a:pt x="6631" y="523"/>
                    <a:pt x="6649" y="523"/>
                  </a:cubicBezTo>
                  <a:cubicBezTo>
                    <a:pt x="6650" y="523"/>
                    <a:pt x="6651" y="522"/>
                    <a:pt x="6651" y="521"/>
                  </a:cubicBezTo>
                  <a:cubicBezTo>
                    <a:pt x="6651" y="521"/>
                    <a:pt x="6617" y="488"/>
                    <a:pt x="6550" y="437"/>
                  </a:cubicBezTo>
                  <a:cubicBezTo>
                    <a:pt x="6450" y="371"/>
                    <a:pt x="6350" y="304"/>
                    <a:pt x="6233" y="254"/>
                  </a:cubicBezTo>
                  <a:cubicBezTo>
                    <a:pt x="5850" y="85"/>
                    <a:pt x="5439" y="1"/>
                    <a:pt x="502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800;p40"/>
            <p:cNvSpPr/>
            <p:nvPr/>
          </p:nvSpPr>
          <p:spPr>
            <a:xfrm>
              <a:off x="1316363" y="1831964"/>
              <a:ext cx="98640" cy="183137"/>
            </a:xfrm>
            <a:custGeom>
              <a:avLst/>
              <a:gdLst/>
              <a:ahLst/>
              <a:cxnLst/>
              <a:rect l="l" t="t" r="r" b="b"/>
              <a:pathLst>
                <a:path w="3076" h="5711" extrusionOk="0">
                  <a:moveTo>
                    <a:pt x="1" y="0"/>
                  </a:moveTo>
                  <a:lnTo>
                    <a:pt x="1" y="0"/>
                  </a:lnTo>
                  <a:cubicBezTo>
                    <a:pt x="84" y="67"/>
                    <a:pt x="168" y="134"/>
                    <a:pt x="268" y="184"/>
                  </a:cubicBezTo>
                  <a:cubicBezTo>
                    <a:pt x="519" y="351"/>
                    <a:pt x="753" y="535"/>
                    <a:pt x="970" y="736"/>
                  </a:cubicBezTo>
                  <a:cubicBezTo>
                    <a:pt x="1287" y="1020"/>
                    <a:pt x="1488" y="1404"/>
                    <a:pt x="1555" y="1822"/>
                  </a:cubicBezTo>
                  <a:cubicBezTo>
                    <a:pt x="1622" y="2306"/>
                    <a:pt x="1488" y="2841"/>
                    <a:pt x="1388" y="3409"/>
                  </a:cubicBezTo>
                  <a:cubicBezTo>
                    <a:pt x="1271" y="3960"/>
                    <a:pt x="1221" y="4562"/>
                    <a:pt x="1471" y="5030"/>
                  </a:cubicBezTo>
                  <a:cubicBezTo>
                    <a:pt x="1588" y="5247"/>
                    <a:pt x="1755" y="5447"/>
                    <a:pt x="1972" y="5581"/>
                  </a:cubicBezTo>
                  <a:cubicBezTo>
                    <a:pt x="2112" y="5670"/>
                    <a:pt x="2270" y="5710"/>
                    <a:pt x="2433" y="5710"/>
                  </a:cubicBezTo>
                  <a:cubicBezTo>
                    <a:pt x="2485" y="5710"/>
                    <a:pt x="2538" y="5706"/>
                    <a:pt x="2591" y="5698"/>
                  </a:cubicBezTo>
                  <a:cubicBezTo>
                    <a:pt x="2774" y="5681"/>
                    <a:pt x="2942" y="5564"/>
                    <a:pt x="3025" y="5397"/>
                  </a:cubicBezTo>
                  <a:cubicBezTo>
                    <a:pt x="3075" y="5264"/>
                    <a:pt x="3059" y="5113"/>
                    <a:pt x="2958" y="4996"/>
                  </a:cubicBezTo>
                  <a:cubicBezTo>
                    <a:pt x="2908" y="4929"/>
                    <a:pt x="2825" y="4896"/>
                    <a:pt x="2724" y="4879"/>
                  </a:cubicBezTo>
                  <a:cubicBezTo>
                    <a:pt x="2674" y="4896"/>
                    <a:pt x="2641" y="4913"/>
                    <a:pt x="2641" y="4913"/>
                  </a:cubicBezTo>
                  <a:cubicBezTo>
                    <a:pt x="2656" y="4910"/>
                    <a:pt x="2671" y="4909"/>
                    <a:pt x="2685" y="4909"/>
                  </a:cubicBezTo>
                  <a:cubicBezTo>
                    <a:pt x="2783" y="4909"/>
                    <a:pt x="2864" y="4957"/>
                    <a:pt x="2908" y="5030"/>
                  </a:cubicBezTo>
                  <a:cubicBezTo>
                    <a:pt x="2975" y="5130"/>
                    <a:pt x="2992" y="5247"/>
                    <a:pt x="2942" y="5364"/>
                  </a:cubicBezTo>
                  <a:cubicBezTo>
                    <a:pt x="2875" y="5497"/>
                    <a:pt x="2724" y="5581"/>
                    <a:pt x="2574" y="5598"/>
                  </a:cubicBezTo>
                  <a:cubicBezTo>
                    <a:pt x="2544" y="5602"/>
                    <a:pt x="2514" y="5604"/>
                    <a:pt x="2484" y="5604"/>
                  </a:cubicBezTo>
                  <a:cubicBezTo>
                    <a:pt x="2154" y="5604"/>
                    <a:pt x="1788" y="5360"/>
                    <a:pt x="1605" y="4963"/>
                  </a:cubicBezTo>
                  <a:cubicBezTo>
                    <a:pt x="1388" y="4545"/>
                    <a:pt x="1421" y="3994"/>
                    <a:pt x="1538" y="3426"/>
                  </a:cubicBezTo>
                  <a:cubicBezTo>
                    <a:pt x="1638" y="2874"/>
                    <a:pt x="1772" y="2323"/>
                    <a:pt x="1688" y="1805"/>
                  </a:cubicBezTo>
                  <a:cubicBezTo>
                    <a:pt x="1622" y="1354"/>
                    <a:pt x="1388" y="953"/>
                    <a:pt x="1037" y="652"/>
                  </a:cubicBezTo>
                  <a:cubicBezTo>
                    <a:pt x="803" y="451"/>
                    <a:pt x="569" y="284"/>
                    <a:pt x="302" y="134"/>
                  </a:cubicBezTo>
                  <a:cubicBezTo>
                    <a:pt x="218" y="84"/>
                    <a:pt x="118" y="34"/>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801;p40"/>
            <p:cNvSpPr/>
            <p:nvPr/>
          </p:nvSpPr>
          <p:spPr>
            <a:xfrm>
              <a:off x="1207076" y="2377945"/>
              <a:ext cx="705132" cy="427588"/>
            </a:xfrm>
            <a:custGeom>
              <a:avLst/>
              <a:gdLst/>
              <a:ahLst/>
              <a:cxnLst/>
              <a:rect l="l" t="t" r="r" b="b"/>
              <a:pathLst>
                <a:path w="21989" h="13334" extrusionOk="0">
                  <a:moveTo>
                    <a:pt x="769" y="0"/>
                  </a:moveTo>
                  <a:cubicBezTo>
                    <a:pt x="301" y="0"/>
                    <a:pt x="0" y="485"/>
                    <a:pt x="201" y="919"/>
                  </a:cubicBezTo>
                  <a:lnTo>
                    <a:pt x="6049" y="13334"/>
                  </a:lnTo>
                  <a:lnTo>
                    <a:pt x="21989" y="13334"/>
                  </a:lnTo>
                  <a:lnTo>
                    <a:pt x="15974" y="903"/>
                  </a:lnTo>
                  <a:lnTo>
                    <a:pt x="8572" y="903"/>
                  </a:lnTo>
                  <a:cubicBezTo>
                    <a:pt x="7937" y="334"/>
                    <a:pt x="7118" y="0"/>
                    <a:pt x="626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802;p40"/>
            <p:cNvSpPr/>
            <p:nvPr/>
          </p:nvSpPr>
          <p:spPr>
            <a:xfrm>
              <a:off x="1207076" y="2377945"/>
              <a:ext cx="705132" cy="427588"/>
            </a:xfrm>
            <a:custGeom>
              <a:avLst/>
              <a:gdLst/>
              <a:ahLst/>
              <a:cxnLst/>
              <a:rect l="l" t="t" r="r" b="b"/>
              <a:pathLst>
                <a:path w="21989" h="13334" extrusionOk="0">
                  <a:moveTo>
                    <a:pt x="769" y="0"/>
                  </a:moveTo>
                  <a:cubicBezTo>
                    <a:pt x="301" y="0"/>
                    <a:pt x="0" y="485"/>
                    <a:pt x="201" y="919"/>
                  </a:cubicBezTo>
                  <a:lnTo>
                    <a:pt x="6049" y="13334"/>
                  </a:lnTo>
                  <a:lnTo>
                    <a:pt x="21989" y="13334"/>
                  </a:lnTo>
                  <a:lnTo>
                    <a:pt x="15974" y="903"/>
                  </a:lnTo>
                  <a:lnTo>
                    <a:pt x="8572" y="903"/>
                  </a:lnTo>
                  <a:cubicBezTo>
                    <a:pt x="7937" y="334"/>
                    <a:pt x="7118" y="0"/>
                    <a:pt x="6266" y="0"/>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803;p40"/>
            <p:cNvSpPr/>
            <p:nvPr/>
          </p:nvSpPr>
          <p:spPr>
            <a:xfrm>
              <a:off x="1401021" y="2447595"/>
              <a:ext cx="719082" cy="357937"/>
            </a:xfrm>
            <a:custGeom>
              <a:avLst/>
              <a:gdLst/>
              <a:ahLst/>
              <a:cxnLst/>
              <a:rect l="l" t="t" r="r" b="b"/>
              <a:pathLst>
                <a:path w="22424" h="11162" extrusionOk="0">
                  <a:moveTo>
                    <a:pt x="6784" y="0"/>
                  </a:moveTo>
                  <a:cubicBezTo>
                    <a:pt x="6651" y="0"/>
                    <a:pt x="6517" y="67"/>
                    <a:pt x="6434" y="184"/>
                  </a:cubicBezTo>
                  <a:lnTo>
                    <a:pt x="1" y="11162"/>
                  </a:lnTo>
                  <a:lnTo>
                    <a:pt x="15941" y="11162"/>
                  </a:lnTo>
                  <a:lnTo>
                    <a:pt x="22290" y="485"/>
                  </a:lnTo>
                  <a:cubicBezTo>
                    <a:pt x="22424" y="268"/>
                    <a:pt x="22240" y="0"/>
                    <a:pt x="2195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804;p40"/>
            <p:cNvSpPr/>
            <p:nvPr/>
          </p:nvSpPr>
          <p:spPr>
            <a:xfrm>
              <a:off x="1537660" y="2605688"/>
              <a:ext cx="217033" cy="201448"/>
            </a:xfrm>
            <a:custGeom>
              <a:avLst/>
              <a:gdLst/>
              <a:ahLst/>
              <a:cxnLst/>
              <a:rect l="l" t="t" r="r" b="b"/>
              <a:pathLst>
                <a:path w="6768" h="6282" extrusionOk="0">
                  <a:moveTo>
                    <a:pt x="1201" y="0"/>
                  </a:moveTo>
                  <a:cubicBezTo>
                    <a:pt x="1036" y="0"/>
                    <a:pt x="880" y="140"/>
                    <a:pt x="903" y="334"/>
                  </a:cubicBezTo>
                  <a:cubicBezTo>
                    <a:pt x="869" y="668"/>
                    <a:pt x="802" y="1002"/>
                    <a:pt x="686" y="1303"/>
                  </a:cubicBezTo>
                  <a:cubicBezTo>
                    <a:pt x="602" y="1570"/>
                    <a:pt x="468" y="1804"/>
                    <a:pt x="318" y="2021"/>
                  </a:cubicBezTo>
                  <a:cubicBezTo>
                    <a:pt x="204" y="2152"/>
                    <a:pt x="106" y="2282"/>
                    <a:pt x="8" y="2397"/>
                  </a:cubicBezTo>
                  <a:lnTo>
                    <a:pt x="8" y="2397"/>
                  </a:lnTo>
                  <a:lnTo>
                    <a:pt x="0" y="2372"/>
                  </a:lnTo>
                  <a:lnTo>
                    <a:pt x="0" y="2405"/>
                  </a:lnTo>
                  <a:cubicBezTo>
                    <a:pt x="3" y="2403"/>
                    <a:pt x="5" y="2400"/>
                    <a:pt x="8" y="2397"/>
                  </a:cubicBezTo>
                  <a:lnTo>
                    <a:pt x="8" y="2397"/>
                  </a:lnTo>
                  <a:lnTo>
                    <a:pt x="1153" y="6282"/>
                  </a:lnTo>
                  <a:cubicBezTo>
                    <a:pt x="2407" y="6015"/>
                    <a:pt x="3977" y="5664"/>
                    <a:pt x="4746" y="5396"/>
                  </a:cubicBezTo>
                  <a:cubicBezTo>
                    <a:pt x="6133" y="4895"/>
                    <a:pt x="6082" y="4778"/>
                    <a:pt x="5999" y="4628"/>
                  </a:cubicBezTo>
                  <a:cubicBezTo>
                    <a:pt x="5963" y="4563"/>
                    <a:pt x="5878" y="4537"/>
                    <a:pt x="5763" y="4537"/>
                  </a:cubicBezTo>
                  <a:cubicBezTo>
                    <a:pt x="5278" y="4537"/>
                    <a:pt x="4243" y="5003"/>
                    <a:pt x="3933" y="5003"/>
                  </a:cubicBezTo>
                  <a:cubicBezTo>
                    <a:pt x="3842" y="5003"/>
                    <a:pt x="3813" y="4963"/>
                    <a:pt x="3877" y="4862"/>
                  </a:cubicBezTo>
                  <a:cubicBezTo>
                    <a:pt x="4211" y="4344"/>
                    <a:pt x="6767" y="3742"/>
                    <a:pt x="6517" y="3324"/>
                  </a:cubicBezTo>
                  <a:cubicBezTo>
                    <a:pt x="6459" y="3232"/>
                    <a:pt x="6342" y="3194"/>
                    <a:pt x="6187" y="3194"/>
                  </a:cubicBezTo>
                  <a:cubicBezTo>
                    <a:pt x="5444" y="3194"/>
                    <a:pt x="3826" y="4077"/>
                    <a:pt x="3660" y="4160"/>
                  </a:cubicBezTo>
                  <a:cubicBezTo>
                    <a:pt x="3631" y="4174"/>
                    <a:pt x="3604" y="4180"/>
                    <a:pt x="3579" y="4180"/>
                  </a:cubicBezTo>
                  <a:cubicBezTo>
                    <a:pt x="3424" y="4180"/>
                    <a:pt x="3337" y="3950"/>
                    <a:pt x="3509" y="3893"/>
                  </a:cubicBezTo>
                  <a:cubicBezTo>
                    <a:pt x="3777" y="3776"/>
                    <a:pt x="6600" y="2573"/>
                    <a:pt x="6266" y="2038"/>
                  </a:cubicBezTo>
                  <a:cubicBezTo>
                    <a:pt x="6220" y="1959"/>
                    <a:pt x="6147" y="1930"/>
                    <a:pt x="6067" y="1930"/>
                  </a:cubicBezTo>
                  <a:cubicBezTo>
                    <a:pt x="5859" y="1930"/>
                    <a:pt x="5598" y="2121"/>
                    <a:pt x="5598" y="2121"/>
                  </a:cubicBezTo>
                  <a:cubicBezTo>
                    <a:pt x="5598" y="2121"/>
                    <a:pt x="3466" y="3222"/>
                    <a:pt x="2981" y="3222"/>
                  </a:cubicBezTo>
                  <a:cubicBezTo>
                    <a:pt x="2935" y="3222"/>
                    <a:pt x="2904" y="3213"/>
                    <a:pt x="2891" y="3191"/>
                  </a:cubicBezTo>
                  <a:cubicBezTo>
                    <a:pt x="2741" y="2923"/>
                    <a:pt x="4228" y="2088"/>
                    <a:pt x="4746" y="1854"/>
                  </a:cubicBezTo>
                  <a:cubicBezTo>
                    <a:pt x="5247" y="1603"/>
                    <a:pt x="5347" y="1269"/>
                    <a:pt x="5046" y="1136"/>
                  </a:cubicBezTo>
                  <a:cubicBezTo>
                    <a:pt x="5034" y="1129"/>
                    <a:pt x="5015" y="1126"/>
                    <a:pt x="4991" y="1126"/>
                  </a:cubicBezTo>
                  <a:cubicBezTo>
                    <a:pt x="4644" y="1126"/>
                    <a:pt x="3210" y="1770"/>
                    <a:pt x="2741" y="2004"/>
                  </a:cubicBezTo>
                  <a:cubicBezTo>
                    <a:pt x="2422" y="2164"/>
                    <a:pt x="1744" y="2513"/>
                    <a:pt x="1397" y="2513"/>
                  </a:cubicBezTo>
                  <a:cubicBezTo>
                    <a:pt x="1198" y="2513"/>
                    <a:pt x="1108" y="2399"/>
                    <a:pt x="1254" y="2071"/>
                  </a:cubicBezTo>
                  <a:cubicBezTo>
                    <a:pt x="1638" y="1152"/>
                    <a:pt x="1605" y="317"/>
                    <a:pt x="1421" y="100"/>
                  </a:cubicBezTo>
                  <a:cubicBezTo>
                    <a:pt x="1357" y="31"/>
                    <a:pt x="1278" y="0"/>
                    <a:pt x="1201"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805;p40"/>
            <p:cNvSpPr/>
            <p:nvPr/>
          </p:nvSpPr>
          <p:spPr>
            <a:xfrm>
              <a:off x="760216" y="2179383"/>
              <a:ext cx="818747" cy="741369"/>
            </a:xfrm>
            <a:custGeom>
              <a:avLst/>
              <a:gdLst/>
              <a:ahLst/>
              <a:cxnLst/>
              <a:rect l="l" t="t" r="r" b="b"/>
              <a:pathLst>
                <a:path w="25532" h="23119" extrusionOk="0">
                  <a:moveTo>
                    <a:pt x="7810" y="1"/>
                  </a:moveTo>
                  <a:cubicBezTo>
                    <a:pt x="1" y="1"/>
                    <a:pt x="2189" y="9551"/>
                    <a:pt x="2189" y="9551"/>
                  </a:cubicBezTo>
                  <a:cubicBezTo>
                    <a:pt x="2557" y="11806"/>
                    <a:pt x="4244" y="15733"/>
                    <a:pt x="5731" y="19158"/>
                  </a:cubicBezTo>
                  <a:cubicBezTo>
                    <a:pt x="7218" y="22583"/>
                    <a:pt x="8438" y="23068"/>
                    <a:pt x="12665" y="23118"/>
                  </a:cubicBezTo>
                  <a:cubicBezTo>
                    <a:pt x="12702" y="23118"/>
                    <a:pt x="12740" y="23119"/>
                    <a:pt x="12777" y="23119"/>
                  </a:cubicBezTo>
                  <a:cubicBezTo>
                    <a:pt x="17329" y="23119"/>
                    <a:pt x="25531" y="20127"/>
                    <a:pt x="25531" y="20127"/>
                  </a:cubicBezTo>
                  <a:lnTo>
                    <a:pt x="23944" y="14697"/>
                  </a:lnTo>
                  <a:cubicBezTo>
                    <a:pt x="23944" y="14697"/>
                    <a:pt x="14918" y="16534"/>
                    <a:pt x="12976" y="16534"/>
                  </a:cubicBezTo>
                  <a:cubicBezTo>
                    <a:pt x="12830" y="16534"/>
                    <a:pt x="12725" y="16524"/>
                    <a:pt x="12665" y="16501"/>
                  </a:cubicBezTo>
                  <a:cubicBezTo>
                    <a:pt x="11813" y="16184"/>
                    <a:pt x="10928" y="13544"/>
                    <a:pt x="10259" y="11740"/>
                  </a:cubicBezTo>
                  <a:cubicBezTo>
                    <a:pt x="10176" y="11539"/>
                    <a:pt x="9173" y="8214"/>
                    <a:pt x="9173" y="8214"/>
                  </a:cubicBezTo>
                  <a:lnTo>
                    <a:pt x="8923" y="60"/>
                  </a:lnTo>
                  <a:cubicBezTo>
                    <a:pt x="8531" y="20"/>
                    <a:pt x="8160" y="1"/>
                    <a:pt x="7810" y="1"/>
                  </a:cubicBez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806;p40"/>
            <p:cNvSpPr/>
            <p:nvPr/>
          </p:nvSpPr>
          <p:spPr>
            <a:xfrm>
              <a:off x="886113" y="2270230"/>
              <a:ext cx="696570" cy="658250"/>
            </a:xfrm>
            <a:custGeom>
              <a:avLst/>
              <a:gdLst/>
              <a:ahLst/>
              <a:cxnLst/>
              <a:rect l="l" t="t" r="r" b="b"/>
              <a:pathLst>
                <a:path w="21722" h="20527" extrusionOk="0">
                  <a:moveTo>
                    <a:pt x="4078" y="1"/>
                  </a:moveTo>
                  <a:cubicBezTo>
                    <a:pt x="4078" y="34"/>
                    <a:pt x="4078" y="51"/>
                    <a:pt x="4094" y="68"/>
                  </a:cubicBezTo>
                  <a:cubicBezTo>
                    <a:pt x="4094" y="51"/>
                    <a:pt x="4078" y="34"/>
                    <a:pt x="4078" y="1"/>
                  </a:cubicBezTo>
                  <a:close/>
                  <a:moveTo>
                    <a:pt x="4094" y="68"/>
                  </a:moveTo>
                  <a:cubicBezTo>
                    <a:pt x="4111" y="118"/>
                    <a:pt x="4128" y="185"/>
                    <a:pt x="4161" y="252"/>
                  </a:cubicBezTo>
                  <a:cubicBezTo>
                    <a:pt x="4211" y="435"/>
                    <a:pt x="4312" y="669"/>
                    <a:pt x="4412" y="987"/>
                  </a:cubicBezTo>
                  <a:cubicBezTo>
                    <a:pt x="4646" y="1622"/>
                    <a:pt x="4963" y="2557"/>
                    <a:pt x="5364" y="3760"/>
                  </a:cubicBezTo>
                  <a:cubicBezTo>
                    <a:pt x="5749" y="4963"/>
                    <a:pt x="6216" y="6434"/>
                    <a:pt x="6751" y="8105"/>
                  </a:cubicBezTo>
                  <a:cubicBezTo>
                    <a:pt x="7303" y="9775"/>
                    <a:pt x="7904" y="11663"/>
                    <a:pt x="8689" y="13685"/>
                  </a:cubicBezTo>
                  <a:lnTo>
                    <a:pt x="8689" y="13735"/>
                  </a:lnTo>
                  <a:lnTo>
                    <a:pt x="8739" y="13735"/>
                  </a:lnTo>
                  <a:cubicBezTo>
                    <a:pt x="8810" y="13736"/>
                    <a:pt x="8880" y="13736"/>
                    <a:pt x="8950" y="13736"/>
                  </a:cubicBezTo>
                  <a:cubicBezTo>
                    <a:pt x="10701" y="13736"/>
                    <a:pt x="12450" y="13537"/>
                    <a:pt x="14153" y="13167"/>
                  </a:cubicBezTo>
                  <a:cubicBezTo>
                    <a:pt x="16004" y="12787"/>
                    <a:pt x="17938" y="12292"/>
                    <a:pt x="19969" y="11942"/>
                  </a:cubicBezTo>
                  <a:lnTo>
                    <a:pt x="19969" y="11942"/>
                  </a:lnTo>
                  <a:cubicBezTo>
                    <a:pt x="20247" y="12891"/>
                    <a:pt x="20525" y="13857"/>
                    <a:pt x="20820" y="14838"/>
                  </a:cubicBezTo>
                  <a:cubicBezTo>
                    <a:pt x="21063" y="15664"/>
                    <a:pt x="21306" y="16475"/>
                    <a:pt x="21518" y="17254"/>
                  </a:cubicBezTo>
                  <a:lnTo>
                    <a:pt x="21518" y="17254"/>
                  </a:lnTo>
                  <a:cubicBezTo>
                    <a:pt x="19869" y="17877"/>
                    <a:pt x="18172" y="18403"/>
                    <a:pt x="16459" y="18831"/>
                  </a:cubicBezTo>
                  <a:cubicBezTo>
                    <a:pt x="14788" y="19283"/>
                    <a:pt x="13184" y="19717"/>
                    <a:pt x="11630" y="20018"/>
                  </a:cubicBezTo>
                  <a:cubicBezTo>
                    <a:pt x="10522" y="20234"/>
                    <a:pt x="9423" y="20399"/>
                    <a:pt x="8382" y="20399"/>
                  </a:cubicBezTo>
                  <a:cubicBezTo>
                    <a:pt x="7979" y="20399"/>
                    <a:pt x="7585" y="20374"/>
                    <a:pt x="7202" y="20318"/>
                  </a:cubicBezTo>
                  <a:cubicBezTo>
                    <a:pt x="6868" y="20268"/>
                    <a:pt x="6534" y="20202"/>
                    <a:pt x="6216" y="20085"/>
                  </a:cubicBezTo>
                  <a:cubicBezTo>
                    <a:pt x="6049" y="20034"/>
                    <a:pt x="5899" y="19968"/>
                    <a:pt x="5749" y="19901"/>
                  </a:cubicBezTo>
                  <a:cubicBezTo>
                    <a:pt x="5598" y="19834"/>
                    <a:pt x="5465" y="19767"/>
                    <a:pt x="5314" y="19667"/>
                  </a:cubicBezTo>
                  <a:cubicBezTo>
                    <a:pt x="4780" y="19366"/>
                    <a:pt x="4295" y="18982"/>
                    <a:pt x="3861" y="18547"/>
                  </a:cubicBezTo>
                  <a:cubicBezTo>
                    <a:pt x="3125" y="17795"/>
                    <a:pt x="2474" y="16943"/>
                    <a:pt x="1956" y="16008"/>
                  </a:cubicBezTo>
                  <a:cubicBezTo>
                    <a:pt x="1471" y="15206"/>
                    <a:pt x="1120" y="14487"/>
                    <a:pt x="836" y="13886"/>
                  </a:cubicBezTo>
                  <a:cubicBezTo>
                    <a:pt x="552" y="13301"/>
                    <a:pt x="352" y="12833"/>
                    <a:pt x="218" y="12516"/>
                  </a:cubicBezTo>
                  <a:cubicBezTo>
                    <a:pt x="151" y="12365"/>
                    <a:pt x="84" y="12232"/>
                    <a:pt x="51" y="12148"/>
                  </a:cubicBezTo>
                  <a:cubicBezTo>
                    <a:pt x="18" y="12064"/>
                    <a:pt x="1" y="12031"/>
                    <a:pt x="1" y="12031"/>
                  </a:cubicBezTo>
                  <a:lnTo>
                    <a:pt x="1" y="12031"/>
                  </a:lnTo>
                  <a:cubicBezTo>
                    <a:pt x="1" y="12031"/>
                    <a:pt x="1" y="12081"/>
                    <a:pt x="34" y="12165"/>
                  </a:cubicBezTo>
                  <a:cubicBezTo>
                    <a:pt x="68" y="12248"/>
                    <a:pt x="118" y="12365"/>
                    <a:pt x="185" y="12516"/>
                  </a:cubicBezTo>
                  <a:cubicBezTo>
                    <a:pt x="318" y="12850"/>
                    <a:pt x="519" y="13318"/>
                    <a:pt x="786" y="13919"/>
                  </a:cubicBezTo>
                  <a:cubicBezTo>
                    <a:pt x="1053" y="14504"/>
                    <a:pt x="1404" y="15239"/>
                    <a:pt x="1872" y="16058"/>
                  </a:cubicBezTo>
                  <a:cubicBezTo>
                    <a:pt x="2407" y="16993"/>
                    <a:pt x="3042" y="17846"/>
                    <a:pt x="3777" y="18631"/>
                  </a:cubicBezTo>
                  <a:cubicBezTo>
                    <a:pt x="4228" y="19065"/>
                    <a:pt x="4713" y="19466"/>
                    <a:pt x="5264" y="19767"/>
                  </a:cubicBezTo>
                  <a:cubicBezTo>
                    <a:pt x="5398" y="19867"/>
                    <a:pt x="5548" y="19934"/>
                    <a:pt x="5698" y="20001"/>
                  </a:cubicBezTo>
                  <a:cubicBezTo>
                    <a:pt x="5849" y="20085"/>
                    <a:pt x="6016" y="20151"/>
                    <a:pt x="6166" y="20202"/>
                  </a:cubicBezTo>
                  <a:cubicBezTo>
                    <a:pt x="6500" y="20318"/>
                    <a:pt x="6835" y="20385"/>
                    <a:pt x="7186" y="20435"/>
                  </a:cubicBezTo>
                  <a:cubicBezTo>
                    <a:pt x="7596" y="20499"/>
                    <a:pt x="8017" y="20527"/>
                    <a:pt x="8445" y="20527"/>
                  </a:cubicBezTo>
                  <a:cubicBezTo>
                    <a:pt x="9481" y="20527"/>
                    <a:pt x="10564" y="20364"/>
                    <a:pt x="11663" y="20151"/>
                  </a:cubicBezTo>
                  <a:cubicBezTo>
                    <a:pt x="13217" y="19851"/>
                    <a:pt x="14821" y="19416"/>
                    <a:pt x="16509" y="18982"/>
                  </a:cubicBezTo>
                  <a:cubicBezTo>
                    <a:pt x="18247" y="18531"/>
                    <a:pt x="19968" y="17996"/>
                    <a:pt x="21655" y="17378"/>
                  </a:cubicBezTo>
                  <a:lnTo>
                    <a:pt x="21722" y="17344"/>
                  </a:lnTo>
                  <a:lnTo>
                    <a:pt x="21689" y="17278"/>
                  </a:lnTo>
                  <a:cubicBezTo>
                    <a:pt x="21455" y="16492"/>
                    <a:pt x="21221" y="15640"/>
                    <a:pt x="20970" y="14788"/>
                  </a:cubicBezTo>
                  <a:cubicBezTo>
                    <a:pt x="20669" y="13785"/>
                    <a:pt x="20385" y="12800"/>
                    <a:pt x="20085" y="11831"/>
                  </a:cubicBezTo>
                  <a:lnTo>
                    <a:pt x="20068" y="11764"/>
                  </a:lnTo>
                  <a:lnTo>
                    <a:pt x="20001" y="11780"/>
                  </a:lnTo>
                  <a:cubicBezTo>
                    <a:pt x="17946" y="12131"/>
                    <a:pt x="15991" y="12633"/>
                    <a:pt x="14120" y="13017"/>
                  </a:cubicBezTo>
                  <a:cubicBezTo>
                    <a:pt x="12366" y="13414"/>
                    <a:pt x="10580" y="13598"/>
                    <a:pt x="8793" y="13602"/>
                  </a:cubicBezTo>
                  <a:lnTo>
                    <a:pt x="8793" y="13602"/>
                  </a:lnTo>
                  <a:cubicBezTo>
                    <a:pt x="8014" y="11609"/>
                    <a:pt x="7416" y="9733"/>
                    <a:pt x="6868" y="8071"/>
                  </a:cubicBezTo>
                  <a:cubicBezTo>
                    <a:pt x="6317" y="6384"/>
                    <a:pt x="5849" y="4930"/>
                    <a:pt x="5448" y="3727"/>
                  </a:cubicBezTo>
                  <a:cubicBezTo>
                    <a:pt x="5030" y="2541"/>
                    <a:pt x="4696" y="1605"/>
                    <a:pt x="4462" y="970"/>
                  </a:cubicBezTo>
                  <a:cubicBezTo>
                    <a:pt x="4345" y="653"/>
                    <a:pt x="4245" y="419"/>
                    <a:pt x="4178" y="252"/>
                  </a:cubicBezTo>
                  <a:lnTo>
                    <a:pt x="4094" y="68"/>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807;p40"/>
            <p:cNvSpPr/>
            <p:nvPr/>
          </p:nvSpPr>
          <p:spPr>
            <a:xfrm>
              <a:off x="847536" y="2430247"/>
              <a:ext cx="65418" cy="67662"/>
            </a:xfrm>
            <a:custGeom>
              <a:avLst/>
              <a:gdLst/>
              <a:ahLst/>
              <a:cxnLst/>
              <a:rect l="l" t="t" r="r" b="b"/>
              <a:pathLst>
                <a:path w="2040" h="2110" extrusionOk="0">
                  <a:moveTo>
                    <a:pt x="1185" y="0"/>
                  </a:moveTo>
                  <a:cubicBezTo>
                    <a:pt x="1164" y="0"/>
                    <a:pt x="1143" y="2"/>
                    <a:pt x="1120" y="7"/>
                  </a:cubicBezTo>
                  <a:cubicBezTo>
                    <a:pt x="1098" y="5"/>
                    <a:pt x="1076" y="4"/>
                    <a:pt x="1053" y="4"/>
                  </a:cubicBezTo>
                  <a:cubicBezTo>
                    <a:pt x="856" y="4"/>
                    <a:pt x="650" y="69"/>
                    <a:pt x="485" y="174"/>
                  </a:cubicBezTo>
                  <a:cubicBezTo>
                    <a:pt x="201" y="358"/>
                    <a:pt x="18" y="675"/>
                    <a:pt x="18" y="1009"/>
                  </a:cubicBezTo>
                  <a:cubicBezTo>
                    <a:pt x="1" y="1444"/>
                    <a:pt x="235" y="1828"/>
                    <a:pt x="619" y="2028"/>
                  </a:cubicBezTo>
                  <a:cubicBezTo>
                    <a:pt x="746" y="2084"/>
                    <a:pt x="880" y="2110"/>
                    <a:pt x="1013" y="2110"/>
                  </a:cubicBezTo>
                  <a:cubicBezTo>
                    <a:pt x="1284" y="2110"/>
                    <a:pt x="1554" y="2002"/>
                    <a:pt x="1755" y="1811"/>
                  </a:cubicBezTo>
                  <a:cubicBezTo>
                    <a:pt x="1889" y="1678"/>
                    <a:pt x="1989" y="1511"/>
                    <a:pt x="2006" y="1327"/>
                  </a:cubicBezTo>
                  <a:cubicBezTo>
                    <a:pt x="2039" y="1176"/>
                    <a:pt x="2023" y="1009"/>
                    <a:pt x="1972" y="876"/>
                  </a:cubicBezTo>
                  <a:cubicBezTo>
                    <a:pt x="1906" y="658"/>
                    <a:pt x="1772" y="475"/>
                    <a:pt x="1571" y="358"/>
                  </a:cubicBezTo>
                  <a:cubicBezTo>
                    <a:pt x="1505" y="308"/>
                    <a:pt x="1438" y="274"/>
                    <a:pt x="1354" y="274"/>
                  </a:cubicBezTo>
                  <a:cubicBezTo>
                    <a:pt x="1354" y="291"/>
                    <a:pt x="1421" y="324"/>
                    <a:pt x="1538" y="408"/>
                  </a:cubicBezTo>
                  <a:cubicBezTo>
                    <a:pt x="1705" y="525"/>
                    <a:pt x="1822" y="709"/>
                    <a:pt x="1872" y="892"/>
                  </a:cubicBezTo>
                  <a:cubicBezTo>
                    <a:pt x="1956" y="1193"/>
                    <a:pt x="1889" y="1494"/>
                    <a:pt x="1672" y="1694"/>
                  </a:cubicBezTo>
                  <a:cubicBezTo>
                    <a:pt x="1495" y="1860"/>
                    <a:pt x="1266" y="1953"/>
                    <a:pt x="1030" y="1953"/>
                  </a:cubicBezTo>
                  <a:cubicBezTo>
                    <a:pt x="910" y="1953"/>
                    <a:pt x="788" y="1929"/>
                    <a:pt x="669" y="1878"/>
                  </a:cubicBezTo>
                  <a:cubicBezTo>
                    <a:pt x="352" y="1711"/>
                    <a:pt x="151" y="1377"/>
                    <a:pt x="151" y="1009"/>
                  </a:cubicBezTo>
                  <a:cubicBezTo>
                    <a:pt x="151" y="725"/>
                    <a:pt x="302" y="441"/>
                    <a:pt x="552" y="274"/>
                  </a:cubicBezTo>
                  <a:cubicBezTo>
                    <a:pt x="719" y="157"/>
                    <a:pt x="920" y="74"/>
                    <a:pt x="1120" y="57"/>
                  </a:cubicBezTo>
                  <a:cubicBezTo>
                    <a:pt x="1204" y="57"/>
                    <a:pt x="1271" y="57"/>
                    <a:pt x="1354" y="40"/>
                  </a:cubicBezTo>
                  <a:cubicBezTo>
                    <a:pt x="1293" y="16"/>
                    <a:pt x="1241" y="0"/>
                    <a:pt x="1185"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808;p40"/>
            <p:cNvSpPr/>
            <p:nvPr/>
          </p:nvSpPr>
          <p:spPr>
            <a:xfrm>
              <a:off x="1444953" y="2739057"/>
              <a:ext cx="65418" cy="67598"/>
            </a:xfrm>
            <a:custGeom>
              <a:avLst/>
              <a:gdLst/>
              <a:ahLst/>
              <a:cxnLst/>
              <a:rect l="l" t="t" r="r" b="b"/>
              <a:pathLst>
                <a:path w="2040" h="2108" extrusionOk="0">
                  <a:moveTo>
                    <a:pt x="1104" y="1"/>
                  </a:moveTo>
                  <a:cubicBezTo>
                    <a:pt x="886" y="1"/>
                    <a:pt x="669" y="68"/>
                    <a:pt x="485" y="185"/>
                  </a:cubicBezTo>
                  <a:cubicBezTo>
                    <a:pt x="201" y="368"/>
                    <a:pt x="18" y="686"/>
                    <a:pt x="1" y="1020"/>
                  </a:cubicBezTo>
                  <a:cubicBezTo>
                    <a:pt x="1" y="1438"/>
                    <a:pt x="235" y="1839"/>
                    <a:pt x="602" y="2023"/>
                  </a:cubicBezTo>
                  <a:cubicBezTo>
                    <a:pt x="739" y="2080"/>
                    <a:pt x="882" y="2107"/>
                    <a:pt x="1022" y="2107"/>
                  </a:cubicBezTo>
                  <a:cubicBezTo>
                    <a:pt x="1294" y="2107"/>
                    <a:pt x="1557" y="2004"/>
                    <a:pt x="1755" y="1805"/>
                  </a:cubicBezTo>
                  <a:cubicBezTo>
                    <a:pt x="1889" y="1688"/>
                    <a:pt x="1973" y="1521"/>
                    <a:pt x="2006" y="1338"/>
                  </a:cubicBezTo>
                  <a:cubicBezTo>
                    <a:pt x="2039" y="1187"/>
                    <a:pt x="2023" y="1020"/>
                    <a:pt x="1973" y="870"/>
                  </a:cubicBezTo>
                  <a:cubicBezTo>
                    <a:pt x="1906" y="653"/>
                    <a:pt x="1755" y="485"/>
                    <a:pt x="1572" y="352"/>
                  </a:cubicBezTo>
                  <a:cubicBezTo>
                    <a:pt x="1505" y="318"/>
                    <a:pt x="1421" y="285"/>
                    <a:pt x="1338" y="285"/>
                  </a:cubicBezTo>
                  <a:cubicBezTo>
                    <a:pt x="1338" y="302"/>
                    <a:pt x="1421" y="318"/>
                    <a:pt x="1538" y="402"/>
                  </a:cubicBezTo>
                  <a:cubicBezTo>
                    <a:pt x="1705" y="536"/>
                    <a:pt x="1822" y="703"/>
                    <a:pt x="1872" y="903"/>
                  </a:cubicBezTo>
                  <a:cubicBezTo>
                    <a:pt x="1956" y="1187"/>
                    <a:pt x="1872" y="1505"/>
                    <a:pt x="1655" y="1705"/>
                  </a:cubicBezTo>
                  <a:cubicBezTo>
                    <a:pt x="1478" y="1871"/>
                    <a:pt x="1250" y="1956"/>
                    <a:pt x="1019" y="1956"/>
                  </a:cubicBezTo>
                  <a:cubicBezTo>
                    <a:pt x="901" y="1956"/>
                    <a:pt x="782" y="1934"/>
                    <a:pt x="669" y="1889"/>
                  </a:cubicBezTo>
                  <a:cubicBezTo>
                    <a:pt x="352" y="1722"/>
                    <a:pt x="135" y="1388"/>
                    <a:pt x="151" y="1020"/>
                  </a:cubicBezTo>
                  <a:cubicBezTo>
                    <a:pt x="151" y="719"/>
                    <a:pt x="302" y="452"/>
                    <a:pt x="552" y="268"/>
                  </a:cubicBezTo>
                  <a:cubicBezTo>
                    <a:pt x="719" y="151"/>
                    <a:pt x="903" y="84"/>
                    <a:pt x="1120" y="68"/>
                  </a:cubicBezTo>
                  <a:cubicBezTo>
                    <a:pt x="1187" y="68"/>
                    <a:pt x="1271" y="68"/>
                    <a:pt x="1338" y="51"/>
                  </a:cubicBezTo>
                  <a:cubicBezTo>
                    <a:pt x="1271" y="18"/>
                    <a:pt x="1187" y="1"/>
                    <a:pt x="1104"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809;p40"/>
            <p:cNvSpPr/>
            <p:nvPr/>
          </p:nvSpPr>
          <p:spPr>
            <a:xfrm>
              <a:off x="1231704" y="2717091"/>
              <a:ext cx="65418" cy="67983"/>
            </a:xfrm>
            <a:custGeom>
              <a:avLst/>
              <a:gdLst/>
              <a:ahLst/>
              <a:cxnLst/>
              <a:rect l="l" t="t" r="r" b="b"/>
              <a:pathLst>
                <a:path w="2040" h="2120" extrusionOk="0">
                  <a:moveTo>
                    <a:pt x="1120" y="1"/>
                  </a:moveTo>
                  <a:cubicBezTo>
                    <a:pt x="903" y="1"/>
                    <a:pt x="686" y="68"/>
                    <a:pt x="502" y="185"/>
                  </a:cubicBezTo>
                  <a:cubicBezTo>
                    <a:pt x="201" y="368"/>
                    <a:pt x="34" y="686"/>
                    <a:pt x="18" y="1020"/>
                  </a:cubicBezTo>
                  <a:cubicBezTo>
                    <a:pt x="1" y="1454"/>
                    <a:pt x="235" y="1839"/>
                    <a:pt x="619" y="2039"/>
                  </a:cubicBezTo>
                  <a:cubicBezTo>
                    <a:pt x="750" y="2094"/>
                    <a:pt x="886" y="2120"/>
                    <a:pt x="1020" y="2120"/>
                  </a:cubicBezTo>
                  <a:cubicBezTo>
                    <a:pt x="1298" y="2120"/>
                    <a:pt x="1569" y="2008"/>
                    <a:pt x="1772" y="1805"/>
                  </a:cubicBezTo>
                  <a:cubicBezTo>
                    <a:pt x="1906" y="1688"/>
                    <a:pt x="1989" y="1521"/>
                    <a:pt x="2023" y="1338"/>
                  </a:cubicBezTo>
                  <a:cubicBezTo>
                    <a:pt x="2039" y="1187"/>
                    <a:pt x="2039" y="1020"/>
                    <a:pt x="1989" y="870"/>
                  </a:cubicBezTo>
                  <a:cubicBezTo>
                    <a:pt x="1922" y="669"/>
                    <a:pt x="1772" y="485"/>
                    <a:pt x="1588" y="368"/>
                  </a:cubicBezTo>
                  <a:cubicBezTo>
                    <a:pt x="1521" y="318"/>
                    <a:pt x="1438" y="285"/>
                    <a:pt x="1354" y="285"/>
                  </a:cubicBezTo>
                  <a:cubicBezTo>
                    <a:pt x="1354" y="302"/>
                    <a:pt x="1438" y="318"/>
                    <a:pt x="1555" y="419"/>
                  </a:cubicBezTo>
                  <a:cubicBezTo>
                    <a:pt x="1705" y="535"/>
                    <a:pt x="1822" y="703"/>
                    <a:pt x="1872" y="903"/>
                  </a:cubicBezTo>
                  <a:cubicBezTo>
                    <a:pt x="1972" y="1187"/>
                    <a:pt x="1889" y="1505"/>
                    <a:pt x="1672" y="1705"/>
                  </a:cubicBezTo>
                  <a:cubicBezTo>
                    <a:pt x="1495" y="1871"/>
                    <a:pt x="1266" y="1964"/>
                    <a:pt x="1035" y="1964"/>
                  </a:cubicBezTo>
                  <a:cubicBezTo>
                    <a:pt x="917" y="1964"/>
                    <a:pt x="799" y="1940"/>
                    <a:pt x="686" y="1889"/>
                  </a:cubicBezTo>
                  <a:cubicBezTo>
                    <a:pt x="352" y="1722"/>
                    <a:pt x="151" y="1388"/>
                    <a:pt x="151" y="1020"/>
                  </a:cubicBezTo>
                  <a:cubicBezTo>
                    <a:pt x="168" y="719"/>
                    <a:pt x="318" y="452"/>
                    <a:pt x="552" y="285"/>
                  </a:cubicBezTo>
                  <a:cubicBezTo>
                    <a:pt x="719" y="151"/>
                    <a:pt x="920" y="84"/>
                    <a:pt x="1120" y="68"/>
                  </a:cubicBezTo>
                  <a:cubicBezTo>
                    <a:pt x="1204" y="68"/>
                    <a:pt x="1287" y="68"/>
                    <a:pt x="1354" y="51"/>
                  </a:cubicBezTo>
                  <a:cubicBezTo>
                    <a:pt x="1287" y="18"/>
                    <a:pt x="1204" y="1"/>
                    <a:pt x="112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810;p40"/>
            <p:cNvSpPr/>
            <p:nvPr/>
          </p:nvSpPr>
          <p:spPr>
            <a:xfrm>
              <a:off x="1036157" y="2787286"/>
              <a:ext cx="65386" cy="67598"/>
            </a:xfrm>
            <a:custGeom>
              <a:avLst/>
              <a:gdLst/>
              <a:ahLst/>
              <a:cxnLst/>
              <a:rect l="l" t="t" r="r" b="b"/>
              <a:pathLst>
                <a:path w="2039" h="2108" extrusionOk="0">
                  <a:moveTo>
                    <a:pt x="1103" y="1"/>
                  </a:moveTo>
                  <a:cubicBezTo>
                    <a:pt x="886" y="1"/>
                    <a:pt x="669" y="67"/>
                    <a:pt x="485" y="184"/>
                  </a:cubicBezTo>
                  <a:cubicBezTo>
                    <a:pt x="201" y="368"/>
                    <a:pt x="17" y="686"/>
                    <a:pt x="0" y="1020"/>
                  </a:cubicBezTo>
                  <a:cubicBezTo>
                    <a:pt x="0" y="1438"/>
                    <a:pt x="234" y="1839"/>
                    <a:pt x="602" y="2022"/>
                  </a:cubicBezTo>
                  <a:cubicBezTo>
                    <a:pt x="739" y="2079"/>
                    <a:pt x="881" y="2107"/>
                    <a:pt x="1022" y="2107"/>
                  </a:cubicBezTo>
                  <a:cubicBezTo>
                    <a:pt x="1293" y="2107"/>
                    <a:pt x="1556" y="2003"/>
                    <a:pt x="1755" y="1805"/>
                  </a:cubicBezTo>
                  <a:cubicBezTo>
                    <a:pt x="1888" y="1671"/>
                    <a:pt x="1972" y="1521"/>
                    <a:pt x="2005" y="1337"/>
                  </a:cubicBezTo>
                  <a:cubicBezTo>
                    <a:pt x="2039" y="1170"/>
                    <a:pt x="2022" y="1020"/>
                    <a:pt x="1972" y="869"/>
                  </a:cubicBezTo>
                  <a:cubicBezTo>
                    <a:pt x="1905" y="652"/>
                    <a:pt x="1755" y="468"/>
                    <a:pt x="1571" y="352"/>
                  </a:cubicBezTo>
                  <a:cubicBezTo>
                    <a:pt x="1504" y="301"/>
                    <a:pt x="1420" y="285"/>
                    <a:pt x="1337" y="285"/>
                  </a:cubicBezTo>
                  <a:cubicBezTo>
                    <a:pt x="1337" y="301"/>
                    <a:pt x="1420" y="318"/>
                    <a:pt x="1537" y="402"/>
                  </a:cubicBezTo>
                  <a:cubicBezTo>
                    <a:pt x="1705" y="535"/>
                    <a:pt x="1805" y="702"/>
                    <a:pt x="1872" y="903"/>
                  </a:cubicBezTo>
                  <a:cubicBezTo>
                    <a:pt x="1955" y="1187"/>
                    <a:pt x="1872" y="1504"/>
                    <a:pt x="1654" y="1705"/>
                  </a:cubicBezTo>
                  <a:cubicBezTo>
                    <a:pt x="1477" y="1871"/>
                    <a:pt x="1249" y="1956"/>
                    <a:pt x="1018" y="1956"/>
                  </a:cubicBezTo>
                  <a:cubicBezTo>
                    <a:pt x="900" y="1956"/>
                    <a:pt x="782" y="1934"/>
                    <a:pt x="669" y="1889"/>
                  </a:cubicBezTo>
                  <a:cubicBezTo>
                    <a:pt x="351" y="1722"/>
                    <a:pt x="134" y="1387"/>
                    <a:pt x="151" y="1020"/>
                  </a:cubicBezTo>
                  <a:cubicBezTo>
                    <a:pt x="151" y="719"/>
                    <a:pt x="301" y="435"/>
                    <a:pt x="552" y="268"/>
                  </a:cubicBezTo>
                  <a:cubicBezTo>
                    <a:pt x="719" y="151"/>
                    <a:pt x="903" y="84"/>
                    <a:pt x="1120" y="67"/>
                  </a:cubicBezTo>
                  <a:cubicBezTo>
                    <a:pt x="1187" y="67"/>
                    <a:pt x="1270" y="67"/>
                    <a:pt x="1337" y="51"/>
                  </a:cubicBezTo>
                  <a:cubicBezTo>
                    <a:pt x="1270" y="17"/>
                    <a:pt x="1187" y="1"/>
                    <a:pt x="1103"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811;p40"/>
            <p:cNvSpPr/>
            <p:nvPr/>
          </p:nvSpPr>
          <p:spPr>
            <a:xfrm>
              <a:off x="1005596" y="2575449"/>
              <a:ext cx="65418" cy="67791"/>
            </a:xfrm>
            <a:custGeom>
              <a:avLst/>
              <a:gdLst/>
              <a:ahLst/>
              <a:cxnLst/>
              <a:rect l="l" t="t" r="r" b="b"/>
              <a:pathLst>
                <a:path w="2040" h="2114" extrusionOk="0">
                  <a:moveTo>
                    <a:pt x="1183" y="1"/>
                  </a:moveTo>
                  <a:cubicBezTo>
                    <a:pt x="1162" y="1"/>
                    <a:pt x="1141" y="3"/>
                    <a:pt x="1120" y="7"/>
                  </a:cubicBezTo>
                  <a:cubicBezTo>
                    <a:pt x="903" y="7"/>
                    <a:pt x="686" y="57"/>
                    <a:pt x="502" y="191"/>
                  </a:cubicBezTo>
                  <a:cubicBezTo>
                    <a:pt x="201" y="358"/>
                    <a:pt x="18" y="675"/>
                    <a:pt x="18" y="1026"/>
                  </a:cubicBezTo>
                  <a:cubicBezTo>
                    <a:pt x="1" y="1444"/>
                    <a:pt x="235" y="1845"/>
                    <a:pt x="619" y="2029"/>
                  </a:cubicBezTo>
                  <a:cubicBezTo>
                    <a:pt x="750" y="2085"/>
                    <a:pt x="891" y="2113"/>
                    <a:pt x="1032" y="2113"/>
                  </a:cubicBezTo>
                  <a:cubicBezTo>
                    <a:pt x="1303" y="2113"/>
                    <a:pt x="1574" y="2009"/>
                    <a:pt x="1772" y="1811"/>
                  </a:cubicBezTo>
                  <a:cubicBezTo>
                    <a:pt x="1906" y="1678"/>
                    <a:pt x="1989" y="1511"/>
                    <a:pt x="2023" y="1327"/>
                  </a:cubicBezTo>
                  <a:cubicBezTo>
                    <a:pt x="2039" y="1176"/>
                    <a:pt x="2023" y="1026"/>
                    <a:pt x="1972" y="876"/>
                  </a:cubicBezTo>
                  <a:cubicBezTo>
                    <a:pt x="1906" y="658"/>
                    <a:pt x="1772" y="475"/>
                    <a:pt x="1588" y="358"/>
                  </a:cubicBezTo>
                  <a:cubicBezTo>
                    <a:pt x="1521" y="308"/>
                    <a:pt x="1438" y="291"/>
                    <a:pt x="1354" y="274"/>
                  </a:cubicBezTo>
                  <a:lnTo>
                    <a:pt x="1354" y="274"/>
                  </a:lnTo>
                  <a:cubicBezTo>
                    <a:pt x="1354" y="291"/>
                    <a:pt x="1438" y="324"/>
                    <a:pt x="1555" y="408"/>
                  </a:cubicBezTo>
                  <a:cubicBezTo>
                    <a:pt x="1705" y="525"/>
                    <a:pt x="1822" y="709"/>
                    <a:pt x="1872" y="909"/>
                  </a:cubicBezTo>
                  <a:cubicBezTo>
                    <a:pt x="1972" y="1193"/>
                    <a:pt x="1889" y="1494"/>
                    <a:pt x="1672" y="1711"/>
                  </a:cubicBezTo>
                  <a:cubicBezTo>
                    <a:pt x="1495" y="1877"/>
                    <a:pt x="1267" y="1962"/>
                    <a:pt x="1036" y="1962"/>
                  </a:cubicBezTo>
                  <a:cubicBezTo>
                    <a:pt x="918" y="1962"/>
                    <a:pt x="799" y="1940"/>
                    <a:pt x="686" y="1895"/>
                  </a:cubicBezTo>
                  <a:cubicBezTo>
                    <a:pt x="352" y="1728"/>
                    <a:pt x="151" y="1394"/>
                    <a:pt x="151" y="1026"/>
                  </a:cubicBezTo>
                  <a:cubicBezTo>
                    <a:pt x="168" y="725"/>
                    <a:pt x="302" y="441"/>
                    <a:pt x="552" y="274"/>
                  </a:cubicBezTo>
                  <a:cubicBezTo>
                    <a:pt x="719" y="157"/>
                    <a:pt x="920" y="74"/>
                    <a:pt x="1120" y="57"/>
                  </a:cubicBezTo>
                  <a:lnTo>
                    <a:pt x="1354" y="57"/>
                  </a:lnTo>
                  <a:cubicBezTo>
                    <a:pt x="1304" y="19"/>
                    <a:pt x="1245" y="1"/>
                    <a:pt x="1183"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812;p40"/>
            <p:cNvSpPr/>
            <p:nvPr/>
          </p:nvSpPr>
          <p:spPr>
            <a:xfrm>
              <a:off x="911831" y="2258461"/>
              <a:ext cx="65418" cy="67566"/>
            </a:xfrm>
            <a:custGeom>
              <a:avLst/>
              <a:gdLst/>
              <a:ahLst/>
              <a:cxnLst/>
              <a:rect l="l" t="t" r="r" b="b"/>
              <a:pathLst>
                <a:path w="2040" h="2107" extrusionOk="0">
                  <a:moveTo>
                    <a:pt x="1120" y="0"/>
                  </a:moveTo>
                  <a:cubicBezTo>
                    <a:pt x="886" y="0"/>
                    <a:pt x="669" y="67"/>
                    <a:pt x="485" y="184"/>
                  </a:cubicBezTo>
                  <a:cubicBezTo>
                    <a:pt x="201" y="368"/>
                    <a:pt x="18" y="685"/>
                    <a:pt x="18" y="1020"/>
                  </a:cubicBezTo>
                  <a:cubicBezTo>
                    <a:pt x="1" y="1437"/>
                    <a:pt x="235" y="1838"/>
                    <a:pt x="619" y="2022"/>
                  </a:cubicBezTo>
                  <a:cubicBezTo>
                    <a:pt x="750" y="2079"/>
                    <a:pt x="889" y="2107"/>
                    <a:pt x="1027" y="2107"/>
                  </a:cubicBezTo>
                  <a:cubicBezTo>
                    <a:pt x="1294" y="2107"/>
                    <a:pt x="1557" y="2003"/>
                    <a:pt x="1755" y="1805"/>
                  </a:cubicBezTo>
                  <a:cubicBezTo>
                    <a:pt x="1889" y="1688"/>
                    <a:pt x="1989" y="1521"/>
                    <a:pt x="2006" y="1337"/>
                  </a:cubicBezTo>
                  <a:cubicBezTo>
                    <a:pt x="2039" y="1187"/>
                    <a:pt x="2023" y="1020"/>
                    <a:pt x="1972" y="869"/>
                  </a:cubicBezTo>
                  <a:cubicBezTo>
                    <a:pt x="1906" y="652"/>
                    <a:pt x="1772" y="468"/>
                    <a:pt x="1571" y="351"/>
                  </a:cubicBezTo>
                  <a:cubicBezTo>
                    <a:pt x="1505" y="318"/>
                    <a:pt x="1438" y="284"/>
                    <a:pt x="1354" y="284"/>
                  </a:cubicBezTo>
                  <a:cubicBezTo>
                    <a:pt x="1354" y="301"/>
                    <a:pt x="1421" y="318"/>
                    <a:pt x="1538" y="401"/>
                  </a:cubicBezTo>
                  <a:cubicBezTo>
                    <a:pt x="1705" y="535"/>
                    <a:pt x="1822" y="702"/>
                    <a:pt x="1872" y="903"/>
                  </a:cubicBezTo>
                  <a:cubicBezTo>
                    <a:pt x="1956" y="1187"/>
                    <a:pt x="1872" y="1504"/>
                    <a:pt x="1672" y="1705"/>
                  </a:cubicBezTo>
                  <a:cubicBezTo>
                    <a:pt x="1495" y="1870"/>
                    <a:pt x="1267" y="1956"/>
                    <a:pt x="1031" y="1956"/>
                  </a:cubicBezTo>
                  <a:cubicBezTo>
                    <a:pt x="910" y="1956"/>
                    <a:pt x="788" y="1934"/>
                    <a:pt x="669" y="1888"/>
                  </a:cubicBezTo>
                  <a:cubicBezTo>
                    <a:pt x="352" y="1721"/>
                    <a:pt x="151" y="1387"/>
                    <a:pt x="151" y="1020"/>
                  </a:cubicBezTo>
                  <a:cubicBezTo>
                    <a:pt x="151" y="719"/>
                    <a:pt x="302" y="435"/>
                    <a:pt x="552" y="268"/>
                  </a:cubicBezTo>
                  <a:cubicBezTo>
                    <a:pt x="719" y="151"/>
                    <a:pt x="920" y="84"/>
                    <a:pt x="1120" y="67"/>
                  </a:cubicBezTo>
                  <a:cubicBezTo>
                    <a:pt x="1187" y="67"/>
                    <a:pt x="1271" y="67"/>
                    <a:pt x="1354" y="50"/>
                  </a:cubicBezTo>
                  <a:cubicBezTo>
                    <a:pt x="1271" y="17"/>
                    <a:pt x="1204"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1658;p40"/>
          <p:cNvGrpSpPr/>
          <p:nvPr/>
        </p:nvGrpSpPr>
        <p:grpSpPr>
          <a:xfrm>
            <a:off x="7437617" y="1400750"/>
            <a:ext cx="1404877" cy="3025504"/>
            <a:chOff x="7068759" y="1663770"/>
            <a:chExt cx="1404877" cy="3025504"/>
          </a:xfrm>
        </p:grpSpPr>
        <p:sp>
          <p:nvSpPr>
            <p:cNvPr id="96" name="Google Shape;1659;p40"/>
            <p:cNvSpPr/>
            <p:nvPr/>
          </p:nvSpPr>
          <p:spPr>
            <a:xfrm>
              <a:off x="7948531" y="1770202"/>
              <a:ext cx="270618" cy="481846"/>
            </a:xfrm>
            <a:custGeom>
              <a:avLst/>
              <a:gdLst/>
              <a:ahLst/>
              <a:cxnLst/>
              <a:rect l="l" t="t" r="r" b="b"/>
              <a:pathLst>
                <a:path w="8439" h="15026" extrusionOk="0">
                  <a:moveTo>
                    <a:pt x="3403" y="0"/>
                  </a:moveTo>
                  <a:cubicBezTo>
                    <a:pt x="2378" y="0"/>
                    <a:pt x="1345" y="204"/>
                    <a:pt x="368" y="623"/>
                  </a:cubicBezTo>
                  <a:cubicBezTo>
                    <a:pt x="368" y="623"/>
                    <a:pt x="1" y="5702"/>
                    <a:pt x="17" y="7925"/>
                  </a:cubicBezTo>
                  <a:cubicBezTo>
                    <a:pt x="51" y="10130"/>
                    <a:pt x="2256" y="10481"/>
                    <a:pt x="2256" y="10481"/>
                  </a:cubicBezTo>
                  <a:cubicBezTo>
                    <a:pt x="2256" y="10481"/>
                    <a:pt x="2223" y="14107"/>
                    <a:pt x="2256" y="14725"/>
                  </a:cubicBezTo>
                  <a:lnTo>
                    <a:pt x="7570" y="15026"/>
                  </a:lnTo>
                  <a:lnTo>
                    <a:pt x="8438" y="1843"/>
                  </a:lnTo>
                  <a:lnTo>
                    <a:pt x="8104" y="1592"/>
                  </a:lnTo>
                  <a:cubicBezTo>
                    <a:pt x="6736" y="545"/>
                    <a:pt x="5079" y="0"/>
                    <a:pt x="3403" y="0"/>
                  </a:cubicBezTo>
                  <a:close/>
                </a:path>
              </a:pathLst>
            </a:custGeom>
            <a:solidFill>
              <a:srgbClr val="AA75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660;p40"/>
            <p:cNvSpPr/>
            <p:nvPr/>
          </p:nvSpPr>
          <p:spPr>
            <a:xfrm>
              <a:off x="7956195" y="1898921"/>
              <a:ext cx="27738" cy="20491"/>
            </a:xfrm>
            <a:custGeom>
              <a:avLst/>
              <a:gdLst/>
              <a:ahLst/>
              <a:cxnLst/>
              <a:rect l="l" t="t" r="r" b="b"/>
              <a:pathLst>
                <a:path w="865" h="639" extrusionOk="0">
                  <a:moveTo>
                    <a:pt x="426" y="0"/>
                  </a:moveTo>
                  <a:cubicBezTo>
                    <a:pt x="155" y="0"/>
                    <a:pt x="0" y="324"/>
                    <a:pt x="196" y="536"/>
                  </a:cubicBezTo>
                  <a:cubicBezTo>
                    <a:pt x="256" y="605"/>
                    <a:pt x="339" y="638"/>
                    <a:pt x="423" y="638"/>
                  </a:cubicBezTo>
                  <a:cubicBezTo>
                    <a:pt x="502" y="638"/>
                    <a:pt x="582" y="609"/>
                    <a:pt x="647" y="552"/>
                  </a:cubicBezTo>
                  <a:cubicBezTo>
                    <a:pt x="864" y="368"/>
                    <a:pt x="731" y="1"/>
                    <a:pt x="447" y="1"/>
                  </a:cubicBezTo>
                  <a:cubicBezTo>
                    <a:pt x="440" y="1"/>
                    <a:pt x="433" y="0"/>
                    <a:pt x="42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661;p40"/>
            <p:cNvSpPr/>
            <p:nvPr/>
          </p:nvSpPr>
          <p:spPr>
            <a:xfrm>
              <a:off x="7959241" y="1890294"/>
              <a:ext cx="37006" cy="10422"/>
            </a:xfrm>
            <a:custGeom>
              <a:avLst/>
              <a:gdLst/>
              <a:ahLst/>
              <a:cxnLst/>
              <a:rect l="l" t="t" r="r" b="b"/>
              <a:pathLst>
                <a:path w="1154" h="325" extrusionOk="0">
                  <a:moveTo>
                    <a:pt x="581" y="0"/>
                  </a:moveTo>
                  <a:cubicBezTo>
                    <a:pt x="421" y="0"/>
                    <a:pt x="262" y="51"/>
                    <a:pt x="134" y="153"/>
                  </a:cubicBezTo>
                  <a:cubicBezTo>
                    <a:pt x="34" y="236"/>
                    <a:pt x="1" y="303"/>
                    <a:pt x="17" y="320"/>
                  </a:cubicBezTo>
                  <a:cubicBezTo>
                    <a:pt x="20" y="323"/>
                    <a:pt x="25" y="324"/>
                    <a:pt x="31" y="324"/>
                  </a:cubicBezTo>
                  <a:cubicBezTo>
                    <a:pt x="91" y="324"/>
                    <a:pt x="295" y="186"/>
                    <a:pt x="569" y="186"/>
                  </a:cubicBezTo>
                  <a:cubicBezTo>
                    <a:pt x="839" y="186"/>
                    <a:pt x="1056" y="308"/>
                    <a:pt x="1121" y="308"/>
                  </a:cubicBezTo>
                  <a:cubicBezTo>
                    <a:pt x="1128" y="308"/>
                    <a:pt x="1134" y="307"/>
                    <a:pt x="1137" y="303"/>
                  </a:cubicBezTo>
                  <a:cubicBezTo>
                    <a:pt x="1154" y="287"/>
                    <a:pt x="1120" y="220"/>
                    <a:pt x="1020" y="136"/>
                  </a:cubicBezTo>
                  <a:cubicBezTo>
                    <a:pt x="889" y="46"/>
                    <a:pt x="734" y="0"/>
                    <a:pt x="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662;p40"/>
            <p:cNvSpPr/>
            <p:nvPr/>
          </p:nvSpPr>
          <p:spPr>
            <a:xfrm>
              <a:off x="8064262" y="1903153"/>
              <a:ext cx="26905" cy="20748"/>
            </a:xfrm>
            <a:custGeom>
              <a:avLst/>
              <a:gdLst/>
              <a:ahLst/>
              <a:cxnLst/>
              <a:rect l="l" t="t" r="r" b="b"/>
              <a:pathLst>
                <a:path w="839" h="647" extrusionOk="0">
                  <a:moveTo>
                    <a:pt x="423" y="1"/>
                  </a:moveTo>
                  <a:cubicBezTo>
                    <a:pt x="364" y="1"/>
                    <a:pt x="305" y="17"/>
                    <a:pt x="251" y="53"/>
                  </a:cubicBezTo>
                  <a:cubicBezTo>
                    <a:pt x="1" y="203"/>
                    <a:pt x="67" y="571"/>
                    <a:pt x="351" y="638"/>
                  </a:cubicBezTo>
                  <a:cubicBezTo>
                    <a:pt x="376" y="644"/>
                    <a:pt x="400" y="647"/>
                    <a:pt x="424" y="647"/>
                  </a:cubicBezTo>
                  <a:cubicBezTo>
                    <a:pt x="659" y="647"/>
                    <a:pt x="839" y="365"/>
                    <a:pt x="702" y="153"/>
                  </a:cubicBezTo>
                  <a:cubicBezTo>
                    <a:pt x="638" y="56"/>
                    <a:pt x="531" y="1"/>
                    <a:pt x="42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663;p40"/>
            <p:cNvSpPr/>
            <p:nvPr/>
          </p:nvSpPr>
          <p:spPr>
            <a:xfrm>
              <a:off x="8065353" y="1894591"/>
              <a:ext cx="36974" cy="10422"/>
            </a:xfrm>
            <a:custGeom>
              <a:avLst/>
              <a:gdLst/>
              <a:ahLst/>
              <a:cxnLst/>
              <a:rect l="l" t="t" r="r" b="b"/>
              <a:pathLst>
                <a:path w="1153" h="325" extrusionOk="0">
                  <a:moveTo>
                    <a:pt x="580" y="0"/>
                  </a:moveTo>
                  <a:cubicBezTo>
                    <a:pt x="420" y="0"/>
                    <a:pt x="262" y="50"/>
                    <a:pt x="134" y="153"/>
                  </a:cubicBezTo>
                  <a:cubicBezTo>
                    <a:pt x="33" y="236"/>
                    <a:pt x="0" y="303"/>
                    <a:pt x="17" y="320"/>
                  </a:cubicBezTo>
                  <a:cubicBezTo>
                    <a:pt x="20" y="323"/>
                    <a:pt x="24" y="324"/>
                    <a:pt x="30" y="324"/>
                  </a:cubicBezTo>
                  <a:cubicBezTo>
                    <a:pt x="90" y="324"/>
                    <a:pt x="295" y="186"/>
                    <a:pt x="568" y="186"/>
                  </a:cubicBezTo>
                  <a:cubicBezTo>
                    <a:pt x="854" y="186"/>
                    <a:pt x="1058" y="308"/>
                    <a:pt x="1121" y="308"/>
                  </a:cubicBezTo>
                  <a:cubicBezTo>
                    <a:pt x="1128" y="308"/>
                    <a:pt x="1133" y="306"/>
                    <a:pt x="1136" y="303"/>
                  </a:cubicBezTo>
                  <a:cubicBezTo>
                    <a:pt x="1153" y="286"/>
                    <a:pt x="1119" y="219"/>
                    <a:pt x="1019" y="136"/>
                  </a:cubicBezTo>
                  <a:cubicBezTo>
                    <a:pt x="888" y="46"/>
                    <a:pt x="734" y="0"/>
                    <a:pt x="58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664;p40"/>
            <p:cNvSpPr/>
            <p:nvPr/>
          </p:nvSpPr>
          <p:spPr>
            <a:xfrm>
              <a:off x="8001025" y="1900524"/>
              <a:ext cx="32741" cy="85813"/>
            </a:xfrm>
            <a:custGeom>
              <a:avLst/>
              <a:gdLst/>
              <a:ahLst/>
              <a:cxnLst/>
              <a:rect l="l" t="t" r="r" b="b"/>
              <a:pathLst>
                <a:path w="1021" h="2676" extrusionOk="0">
                  <a:moveTo>
                    <a:pt x="985" y="1"/>
                  </a:moveTo>
                  <a:cubicBezTo>
                    <a:pt x="930" y="1"/>
                    <a:pt x="632" y="696"/>
                    <a:pt x="302" y="1555"/>
                  </a:cubicBezTo>
                  <a:cubicBezTo>
                    <a:pt x="218" y="1772"/>
                    <a:pt x="135" y="1989"/>
                    <a:pt x="68" y="2190"/>
                  </a:cubicBezTo>
                  <a:cubicBezTo>
                    <a:pt x="18" y="2290"/>
                    <a:pt x="1" y="2407"/>
                    <a:pt x="18" y="2524"/>
                  </a:cubicBezTo>
                  <a:cubicBezTo>
                    <a:pt x="51" y="2574"/>
                    <a:pt x="101" y="2624"/>
                    <a:pt x="168" y="2641"/>
                  </a:cubicBezTo>
                  <a:cubicBezTo>
                    <a:pt x="201" y="2658"/>
                    <a:pt x="252" y="2658"/>
                    <a:pt x="302" y="2658"/>
                  </a:cubicBezTo>
                  <a:cubicBezTo>
                    <a:pt x="366" y="2670"/>
                    <a:pt x="429" y="2676"/>
                    <a:pt x="493" y="2676"/>
                  </a:cubicBezTo>
                  <a:cubicBezTo>
                    <a:pt x="596" y="2676"/>
                    <a:pt x="700" y="2662"/>
                    <a:pt x="803" y="2641"/>
                  </a:cubicBezTo>
                  <a:cubicBezTo>
                    <a:pt x="636" y="2574"/>
                    <a:pt x="469" y="2541"/>
                    <a:pt x="302" y="2541"/>
                  </a:cubicBezTo>
                  <a:cubicBezTo>
                    <a:pt x="235" y="2524"/>
                    <a:pt x="168" y="2507"/>
                    <a:pt x="151" y="2474"/>
                  </a:cubicBezTo>
                  <a:cubicBezTo>
                    <a:pt x="151" y="2390"/>
                    <a:pt x="185" y="2307"/>
                    <a:pt x="218" y="2240"/>
                  </a:cubicBezTo>
                  <a:cubicBezTo>
                    <a:pt x="302" y="2039"/>
                    <a:pt x="369" y="1839"/>
                    <a:pt x="452" y="1622"/>
                  </a:cubicBezTo>
                  <a:cubicBezTo>
                    <a:pt x="786" y="736"/>
                    <a:pt x="1020" y="18"/>
                    <a:pt x="987" y="1"/>
                  </a:cubicBezTo>
                  <a:cubicBezTo>
                    <a:pt x="986" y="1"/>
                    <a:pt x="986" y="1"/>
                    <a:pt x="9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665;p40"/>
            <p:cNvSpPr/>
            <p:nvPr/>
          </p:nvSpPr>
          <p:spPr>
            <a:xfrm>
              <a:off x="8020875" y="2078947"/>
              <a:ext cx="92707" cy="45087"/>
            </a:xfrm>
            <a:custGeom>
              <a:avLst/>
              <a:gdLst/>
              <a:ahLst/>
              <a:cxnLst/>
              <a:rect l="l" t="t" r="r" b="b"/>
              <a:pathLst>
                <a:path w="2891" h="1406" extrusionOk="0">
                  <a:moveTo>
                    <a:pt x="2891" y="1"/>
                  </a:moveTo>
                  <a:lnTo>
                    <a:pt x="2891" y="1"/>
                  </a:lnTo>
                  <a:cubicBezTo>
                    <a:pt x="2046" y="537"/>
                    <a:pt x="1075" y="820"/>
                    <a:pt x="85" y="820"/>
                  </a:cubicBezTo>
                  <a:cubicBezTo>
                    <a:pt x="57" y="820"/>
                    <a:pt x="29" y="820"/>
                    <a:pt x="0" y="820"/>
                  </a:cubicBezTo>
                  <a:lnTo>
                    <a:pt x="0" y="1388"/>
                  </a:lnTo>
                  <a:cubicBezTo>
                    <a:pt x="131" y="1400"/>
                    <a:pt x="257" y="1405"/>
                    <a:pt x="377" y="1405"/>
                  </a:cubicBezTo>
                  <a:cubicBezTo>
                    <a:pt x="2285" y="1405"/>
                    <a:pt x="2891" y="1"/>
                    <a:pt x="2891"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666;p40"/>
            <p:cNvSpPr/>
            <p:nvPr/>
          </p:nvSpPr>
          <p:spPr>
            <a:xfrm>
              <a:off x="7943945" y="1663770"/>
              <a:ext cx="311632" cy="297362"/>
            </a:xfrm>
            <a:custGeom>
              <a:avLst/>
              <a:gdLst/>
              <a:ahLst/>
              <a:cxnLst/>
              <a:rect l="l" t="t" r="r" b="b"/>
              <a:pathLst>
                <a:path w="9718" h="9273" extrusionOk="0">
                  <a:moveTo>
                    <a:pt x="1491" y="0"/>
                  </a:moveTo>
                  <a:cubicBezTo>
                    <a:pt x="1336" y="0"/>
                    <a:pt x="1187" y="39"/>
                    <a:pt x="1063" y="133"/>
                  </a:cubicBezTo>
                  <a:cubicBezTo>
                    <a:pt x="795" y="366"/>
                    <a:pt x="712" y="751"/>
                    <a:pt x="845" y="1068"/>
                  </a:cubicBezTo>
                  <a:cubicBezTo>
                    <a:pt x="979" y="1386"/>
                    <a:pt x="1179" y="1670"/>
                    <a:pt x="1430" y="1904"/>
                  </a:cubicBezTo>
                  <a:cubicBezTo>
                    <a:pt x="1282" y="1799"/>
                    <a:pt x="1115" y="1751"/>
                    <a:pt x="952" y="1751"/>
                  </a:cubicBezTo>
                  <a:cubicBezTo>
                    <a:pt x="619" y="1751"/>
                    <a:pt x="300" y="1952"/>
                    <a:pt x="177" y="2288"/>
                  </a:cubicBezTo>
                  <a:cubicBezTo>
                    <a:pt x="0" y="2787"/>
                    <a:pt x="319" y="3316"/>
                    <a:pt x="820" y="3400"/>
                  </a:cubicBezTo>
                  <a:lnTo>
                    <a:pt x="820" y="3400"/>
                  </a:lnTo>
                  <a:cubicBezTo>
                    <a:pt x="800" y="3398"/>
                    <a:pt x="780" y="3397"/>
                    <a:pt x="761" y="3397"/>
                  </a:cubicBezTo>
                  <a:cubicBezTo>
                    <a:pt x="422" y="3397"/>
                    <a:pt x="118" y="3649"/>
                    <a:pt x="43" y="4009"/>
                  </a:cubicBezTo>
                  <a:cubicBezTo>
                    <a:pt x="10" y="4393"/>
                    <a:pt x="177" y="4778"/>
                    <a:pt x="494" y="4995"/>
                  </a:cubicBezTo>
                  <a:cubicBezTo>
                    <a:pt x="812" y="5195"/>
                    <a:pt x="1179" y="5329"/>
                    <a:pt x="1547" y="5379"/>
                  </a:cubicBezTo>
                  <a:cubicBezTo>
                    <a:pt x="1919" y="5457"/>
                    <a:pt x="2276" y="5490"/>
                    <a:pt x="2618" y="5490"/>
                  </a:cubicBezTo>
                  <a:cubicBezTo>
                    <a:pt x="4390" y="5490"/>
                    <a:pt x="5751" y="4602"/>
                    <a:pt x="6760" y="4560"/>
                  </a:cubicBezTo>
                  <a:cubicBezTo>
                    <a:pt x="6782" y="4559"/>
                    <a:pt x="6802" y="4559"/>
                    <a:pt x="6823" y="4559"/>
                  </a:cubicBezTo>
                  <a:cubicBezTo>
                    <a:pt x="7957" y="4559"/>
                    <a:pt x="7779" y="5897"/>
                    <a:pt x="7779" y="5897"/>
                  </a:cubicBezTo>
                  <a:lnTo>
                    <a:pt x="7512" y="9189"/>
                  </a:lnTo>
                  <a:lnTo>
                    <a:pt x="8498" y="9272"/>
                  </a:lnTo>
                  <a:lnTo>
                    <a:pt x="8865" y="7701"/>
                  </a:lnTo>
                  <a:cubicBezTo>
                    <a:pt x="8966" y="7568"/>
                    <a:pt x="9049" y="7417"/>
                    <a:pt x="9116" y="7250"/>
                  </a:cubicBezTo>
                  <a:cubicBezTo>
                    <a:pt x="9317" y="6682"/>
                    <a:pt x="9617" y="6114"/>
                    <a:pt x="9651" y="5513"/>
                  </a:cubicBezTo>
                  <a:cubicBezTo>
                    <a:pt x="9718" y="4894"/>
                    <a:pt x="9500" y="4276"/>
                    <a:pt x="9049" y="3842"/>
                  </a:cubicBezTo>
                  <a:cubicBezTo>
                    <a:pt x="8616" y="3449"/>
                    <a:pt x="8008" y="3342"/>
                    <a:pt x="7410" y="3342"/>
                  </a:cubicBezTo>
                  <a:cubicBezTo>
                    <a:pt x="7270" y="3342"/>
                    <a:pt x="7131" y="3348"/>
                    <a:pt x="6994" y="3357"/>
                  </a:cubicBezTo>
                  <a:cubicBezTo>
                    <a:pt x="7044" y="2772"/>
                    <a:pt x="6810" y="2204"/>
                    <a:pt x="6376" y="1837"/>
                  </a:cubicBezTo>
                  <a:cubicBezTo>
                    <a:pt x="5941" y="1453"/>
                    <a:pt x="5390" y="1235"/>
                    <a:pt x="4822" y="1185"/>
                  </a:cubicBezTo>
                  <a:cubicBezTo>
                    <a:pt x="4304" y="1135"/>
                    <a:pt x="3769" y="1185"/>
                    <a:pt x="3285" y="985"/>
                  </a:cubicBezTo>
                  <a:cubicBezTo>
                    <a:pt x="2817" y="784"/>
                    <a:pt x="2483" y="366"/>
                    <a:pt x="2015" y="133"/>
                  </a:cubicBezTo>
                  <a:cubicBezTo>
                    <a:pt x="1854" y="52"/>
                    <a:pt x="1669" y="0"/>
                    <a:pt x="149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667;p40"/>
            <p:cNvSpPr/>
            <p:nvPr/>
          </p:nvSpPr>
          <p:spPr>
            <a:xfrm>
              <a:off x="8197407" y="1898151"/>
              <a:ext cx="73499" cy="94054"/>
            </a:xfrm>
            <a:custGeom>
              <a:avLst/>
              <a:gdLst/>
              <a:ahLst/>
              <a:cxnLst/>
              <a:rect l="l" t="t" r="r" b="b"/>
              <a:pathLst>
                <a:path w="2292" h="2933" extrusionOk="0">
                  <a:moveTo>
                    <a:pt x="793" y="1"/>
                  </a:moveTo>
                  <a:cubicBezTo>
                    <a:pt x="727" y="1"/>
                    <a:pt x="685" y="6"/>
                    <a:pt x="677" y="8"/>
                  </a:cubicBezTo>
                  <a:cubicBezTo>
                    <a:pt x="677" y="8"/>
                    <a:pt x="9" y="2615"/>
                    <a:pt x="9" y="2665"/>
                  </a:cubicBezTo>
                  <a:cubicBezTo>
                    <a:pt x="1" y="2698"/>
                    <a:pt x="440" y="2932"/>
                    <a:pt x="918" y="2932"/>
                  </a:cubicBezTo>
                  <a:cubicBezTo>
                    <a:pt x="1404" y="2932"/>
                    <a:pt x="1929" y="2690"/>
                    <a:pt x="2064" y="1746"/>
                  </a:cubicBezTo>
                  <a:cubicBezTo>
                    <a:pt x="2292" y="154"/>
                    <a:pt x="1165" y="1"/>
                    <a:pt x="793" y="1"/>
                  </a:cubicBezTo>
                  <a:close/>
                </a:path>
              </a:pathLst>
            </a:custGeom>
            <a:solidFill>
              <a:srgbClr val="AA75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668;p40"/>
            <p:cNvSpPr/>
            <p:nvPr/>
          </p:nvSpPr>
          <p:spPr>
            <a:xfrm>
              <a:off x="8218571" y="1919604"/>
              <a:ext cx="31105" cy="52366"/>
            </a:xfrm>
            <a:custGeom>
              <a:avLst/>
              <a:gdLst/>
              <a:ahLst/>
              <a:cxnLst/>
              <a:rect l="l" t="t" r="r" b="b"/>
              <a:pathLst>
                <a:path w="970" h="1633" extrusionOk="0">
                  <a:moveTo>
                    <a:pt x="544" y="1"/>
                  </a:moveTo>
                  <a:cubicBezTo>
                    <a:pt x="498" y="1"/>
                    <a:pt x="454" y="12"/>
                    <a:pt x="418" y="24"/>
                  </a:cubicBezTo>
                  <a:cubicBezTo>
                    <a:pt x="368" y="58"/>
                    <a:pt x="335" y="91"/>
                    <a:pt x="318" y="141"/>
                  </a:cubicBezTo>
                  <a:cubicBezTo>
                    <a:pt x="301" y="208"/>
                    <a:pt x="318" y="258"/>
                    <a:pt x="335" y="258"/>
                  </a:cubicBezTo>
                  <a:cubicBezTo>
                    <a:pt x="335" y="241"/>
                    <a:pt x="335" y="208"/>
                    <a:pt x="368" y="158"/>
                  </a:cubicBezTo>
                  <a:cubicBezTo>
                    <a:pt x="407" y="107"/>
                    <a:pt x="464" y="85"/>
                    <a:pt x="519" y="85"/>
                  </a:cubicBezTo>
                  <a:cubicBezTo>
                    <a:pt x="536" y="85"/>
                    <a:pt x="553" y="87"/>
                    <a:pt x="569" y="91"/>
                  </a:cubicBezTo>
                  <a:cubicBezTo>
                    <a:pt x="686" y="158"/>
                    <a:pt x="769" y="258"/>
                    <a:pt x="786" y="375"/>
                  </a:cubicBezTo>
                  <a:cubicBezTo>
                    <a:pt x="819" y="542"/>
                    <a:pt x="836" y="709"/>
                    <a:pt x="803" y="860"/>
                  </a:cubicBezTo>
                  <a:cubicBezTo>
                    <a:pt x="753" y="1194"/>
                    <a:pt x="535" y="1478"/>
                    <a:pt x="335" y="1528"/>
                  </a:cubicBezTo>
                  <a:cubicBezTo>
                    <a:pt x="312" y="1532"/>
                    <a:pt x="290" y="1535"/>
                    <a:pt x="268" y="1535"/>
                  </a:cubicBezTo>
                  <a:cubicBezTo>
                    <a:pt x="207" y="1535"/>
                    <a:pt x="145" y="1519"/>
                    <a:pt x="84" y="1495"/>
                  </a:cubicBezTo>
                  <a:cubicBezTo>
                    <a:pt x="34" y="1461"/>
                    <a:pt x="17" y="1428"/>
                    <a:pt x="1" y="1428"/>
                  </a:cubicBezTo>
                  <a:lnTo>
                    <a:pt x="1" y="1428"/>
                  </a:lnTo>
                  <a:cubicBezTo>
                    <a:pt x="1" y="1428"/>
                    <a:pt x="1" y="1478"/>
                    <a:pt x="51" y="1528"/>
                  </a:cubicBezTo>
                  <a:cubicBezTo>
                    <a:pt x="120" y="1598"/>
                    <a:pt x="202" y="1632"/>
                    <a:pt x="294" y="1632"/>
                  </a:cubicBezTo>
                  <a:cubicBezTo>
                    <a:pt x="313" y="1632"/>
                    <a:pt x="332" y="1631"/>
                    <a:pt x="352" y="1628"/>
                  </a:cubicBezTo>
                  <a:cubicBezTo>
                    <a:pt x="636" y="1578"/>
                    <a:pt x="870" y="1261"/>
                    <a:pt x="936" y="876"/>
                  </a:cubicBezTo>
                  <a:cubicBezTo>
                    <a:pt x="970" y="709"/>
                    <a:pt x="953" y="526"/>
                    <a:pt x="903" y="342"/>
                  </a:cubicBezTo>
                  <a:cubicBezTo>
                    <a:pt x="870" y="191"/>
                    <a:pt x="753" y="58"/>
                    <a:pt x="602" y="8"/>
                  </a:cubicBezTo>
                  <a:cubicBezTo>
                    <a:pt x="583" y="3"/>
                    <a:pt x="563" y="1"/>
                    <a:pt x="544" y="1"/>
                  </a:cubicBezTo>
                  <a:close/>
                </a:path>
              </a:pathLst>
            </a:custGeom>
            <a:solidFill>
              <a:srgbClr val="7F5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669;p40"/>
            <p:cNvSpPr/>
            <p:nvPr/>
          </p:nvSpPr>
          <p:spPr>
            <a:xfrm>
              <a:off x="8065353" y="1847484"/>
              <a:ext cx="52527" cy="15392"/>
            </a:xfrm>
            <a:custGeom>
              <a:avLst/>
              <a:gdLst/>
              <a:ahLst/>
              <a:cxnLst/>
              <a:rect l="l" t="t" r="r" b="b"/>
              <a:pathLst>
                <a:path w="1638" h="480" extrusionOk="0">
                  <a:moveTo>
                    <a:pt x="804" y="1"/>
                  </a:moveTo>
                  <a:cubicBezTo>
                    <a:pt x="594" y="1"/>
                    <a:pt x="386" y="55"/>
                    <a:pt x="201" y="168"/>
                  </a:cubicBezTo>
                  <a:cubicBezTo>
                    <a:pt x="50" y="268"/>
                    <a:pt x="0" y="368"/>
                    <a:pt x="17" y="419"/>
                  </a:cubicBezTo>
                  <a:cubicBezTo>
                    <a:pt x="42" y="456"/>
                    <a:pt x="104" y="468"/>
                    <a:pt x="194" y="468"/>
                  </a:cubicBezTo>
                  <a:cubicBezTo>
                    <a:pt x="344" y="468"/>
                    <a:pt x="568" y="435"/>
                    <a:pt x="819" y="435"/>
                  </a:cubicBezTo>
                  <a:cubicBezTo>
                    <a:pt x="1086" y="435"/>
                    <a:pt x="1316" y="480"/>
                    <a:pt x="1465" y="480"/>
                  </a:cubicBezTo>
                  <a:cubicBezTo>
                    <a:pt x="1539" y="480"/>
                    <a:pt x="1593" y="469"/>
                    <a:pt x="1621" y="435"/>
                  </a:cubicBezTo>
                  <a:cubicBezTo>
                    <a:pt x="1637" y="385"/>
                    <a:pt x="1587" y="285"/>
                    <a:pt x="1454" y="185"/>
                  </a:cubicBezTo>
                  <a:cubicBezTo>
                    <a:pt x="1255" y="64"/>
                    <a:pt x="1029" y="1"/>
                    <a:pt x="8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670;p40"/>
            <p:cNvSpPr/>
            <p:nvPr/>
          </p:nvSpPr>
          <p:spPr>
            <a:xfrm>
              <a:off x="7969439" y="1857201"/>
              <a:ext cx="32164" cy="15392"/>
            </a:xfrm>
            <a:custGeom>
              <a:avLst/>
              <a:gdLst/>
              <a:ahLst/>
              <a:cxnLst/>
              <a:rect l="l" t="t" r="r" b="b"/>
              <a:pathLst>
                <a:path w="1003" h="480" extrusionOk="0">
                  <a:moveTo>
                    <a:pt x="455" y="1"/>
                  </a:moveTo>
                  <a:cubicBezTo>
                    <a:pt x="340" y="1"/>
                    <a:pt x="223" y="33"/>
                    <a:pt x="117" y="99"/>
                  </a:cubicBezTo>
                  <a:cubicBezTo>
                    <a:pt x="17" y="182"/>
                    <a:pt x="0" y="266"/>
                    <a:pt x="34" y="316"/>
                  </a:cubicBezTo>
                  <a:cubicBezTo>
                    <a:pt x="100" y="416"/>
                    <a:pt x="284" y="416"/>
                    <a:pt x="485" y="450"/>
                  </a:cubicBezTo>
                  <a:cubicBezTo>
                    <a:pt x="600" y="459"/>
                    <a:pt x="709" y="480"/>
                    <a:pt x="801" y="480"/>
                  </a:cubicBezTo>
                  <a:cubicBezTo>
                    <a:pt x="869" y="480"/>
                    <a:pt x="927" y="469"/>
                    <a:pt x="969" y="433"/>
                  </a:cubicBezTo>
                  <a:cubicBezTo>
                    <a:pt x="1003" y="400"/>
                    <a:pt x="1003" y="316"/>
                    <a:pt x="936" y="216"/>
                  </a:cubicBezTo>
                  <a:cubicBezTo>
                    <a:pt x="805" y="75"/>
                    <a:pt x="631" y="1"/>
                    <a:pt x="45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671;p40"/>
            <p:cNvSpPr/>
            <p:nvPr/>
          </p:nvSpPr>
          <p:spPr>
            <a:xfrm>
              <a:off x="8016578" y="1991018"/>
              <a:ext cx="46113" cy="22223"/>
            </a:xfrm>
            <a:custGeom>
              <a:avLst/>
              <a:gdLst/>
              <a:ahLst/>
              <a:cxnLst/>
              <a:rect l="l" t="t" r="r" b="b"/>
              <a:pathLst>
                <a:path w="1438" h="693" extrusionOk="0">
                  <a:moveTo>
                    <a:pt x="1415" y="0"/>
                  </a:moveTo>
                  <a:cubicBezTo>
                    <a:pt x="1367" y="0"/>
                    <a:pt x="1167" y="295"/>
                    <a:pt x="786" y="454"/>
                  </a:cubicBezTo>
                  <a:cubicBezTo>
                    <a:pt x="385" y="638"/>
                    <a:pt x="1" y="571"/>
                    <a:pt x="1" y="604"/>
                  </a:cubicBezTo>
                  <a:cubicBezTo>
                    <a:pt x="1" y="621"/>
                    <a:pt x="84" y="671"/>
                    <a:pt x="234" y="688"/>
                  </a:cubicBezTo>
                  <a:cubicBezTo>
                    <a:pt x="270" y="691"/>
                    <a:pt x="304" y="692"/>
                    <a:pt x="339" y="692"/>
                  </a:cubicBezTo>
                  <a:cubicBezTo>
                    <a:pt x="719" y="692"/>
                    <a:pt x="1076" y="526"/>
                    <a:pt x="1321" y="220"/>
                  </a:cubicBezTo>
                  <a:cubicBezTo>
                    <a:pt x="1421" y="103"/>
                    <a:pt x="1437" y="3"/>
                    <a:pt x="1421" y="3"/>
                  </a:cubicBezTo>
                  <a:cubicBezTo>
                    <a:pt x="1419" y="1"/>
                    <a:pt x="1417" y="0"/>
                    <a:pt x="141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672;p40"/>
            <p:cNvSpPr/>
            <p:nvPr/>
          </p:nvSpPr>
          <p:spPr>
            <a:xfrm>
              <a:off x="7935672" y="4547407"/>
              <a:ext cx="303294" cy="132375"/>
            </a:xfrm>
            <a:custGeom>
              <a:avLst/>
              <a:gdLst/>
              <a:ahLst/>
              <a:cxnLst/>
              <a:rect l="l" t="t" r="r" b="b"/>
              <a:pathLst>
                <a:path w="9458" h="4128" extrusionOk="0">
                  <a:moveTo>
                    <a:pt x="4395" y="0"/>
                  </a:moveTo>
                  <a:lnTo>
                    <a:pt x="4328" y="2707"/>
                  </a:lnTo>
                  <a:cubicBezTo>
                    <a:pt x="4328" y="2707"/>
                    <a:pt x="1" y="3609"/>
                    <a:pt x="1036" y="3943"/>
                  </a:cubicBezTo>
                  <a:cubicBezTo>
                    <a:pt x="1504" y="4085"/>
                    <a:pt x="3171" y="4127"/>
                    <a:pt x="4896" y="4127"/>
                  </a:cubicBezTo>
                  <a:cubicBezTo>
                    <a:pt x="6621" y="4127"/>
                    <a:pt x="8405" y="4085"/>
                    <a:pt x="9107" y="4060"/>
                  </a:cubicBezTo>
                  <a:lnTo>
                    <a:pt x="9407" y="4044"/>
                  </a:lnTo>
                  <a:lnTo>
                    <a:pt x="9458" y="84"/>
                  </a:lnTo>
                  <a:lnTo>
                    <a:pt x="4395"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673;p40"/>
            <p:cNvSpPr/>
            <p:nvPr/>
          </p:nvSpPr>
          <p:spPr>
            <a:xfrm>
              <a:off x="7957638" y="4650280"/>
              <a:ext cx="279725" cy="29823"/>
            </a:xfrm>
            <a:custGeom>
              <a:avLst/>
              <a:gdLst/>
              <a:ahLst/>
              <a:cxnLst/>
              <a:rect l="l" t="t" r="r" b="b"/>
              <a:pathLst>
                <a:path w="8723" h="930" extrusionOk="0">
                  <a:moveTo>
                    <a:pt x="1521" y="0"/>
                  </a:moveTo>
                  <a:cubicBezTo>
                    <a:pt x="1521" y="0"/>
                    <a:pt x="1" y="418"/>
                    <a:pt x="184" y="669"/>
                  </a:cubicBezTo>
                  <a:cubicBezTo>
                    <a:pt x="303" y="831"/>
                    <a:pt x="2774" y="930"/>
                    <a:pt x="5195" y="930"/>
                  </a:cubicBezTo>
                  <a:cubicBezTo>
                    <a:pt x="6515" y="930"/>
                    <a:pt x="7821" y="900"/>
                    <a:pt x="8722" y="836"/>
                  </a:cubicBezTo>
                  <a:lnTo>
                    <a:pt x="8722" y="719"/>
                  </a:lnTo>
                  <a:lnTo>
                    <a:pt x="1955" y="669"/>
                  </a:lnTo>
                  <a:cubicBezTo>
                    <a:pt x="1955" y="669"/>
                    <a:pt x="1822" y="34"/>
                    <a:pt x="15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674;p40"/>
            <p:cNvSpPr/>
            <p:nvPr/>
          </p:nvSpPr>
          <p:spPr>
            <a:xfrm>
              <a:off x="7963538" y="4669007"/>
              <a:ext cx="276486" cy="6157"/>
            </a:xfrm>
            <a:custGeom>
              <a:avLst/>
              <a:gdLst/>
              <a:ahLst/>
              <a:cxnLst/>
              <a:rect l="l" t="t" r="r" b="b"/>
              <a:pathLst>
                <a:path w="8622" h="192" extrusionOk="0">
                  <a:moveTo>
                    <a:pt x="8555" y="127"/>
                  </a:moveTo>
                  <a:cubicBezTo>
                    <a:pt x="8544" y="127"/>
                    <a:pt x="8533" y="129"/>
                    <a:pt x="8522" y="135"/>
                  </a:cubicBezTo>
                  <a:lnTo>
                    <a:pt x="8622" y="135"/>
                  </a:lnTo>
                  <a:cubicBezTo>
                    <a:pt x="8600" y="135"/>
                    <a:pt x="8577" y="127"/>
                    <a:pt x="8555" y="127"/>
                  </a:cubicBezTo>
                  <a:close/>
                  <a:moveTo>
                    <a:pt x="0" y="1"/>
                  </a:moveTo>
                  <a:cubicBezTo>
                    <a:pt x="34" y="1"/>
                    <a:pt x="67" y="18"/>
                    <a:pt x="101" y="18"/>
                  </a:cubicBezTo>
                  <a:lnTo>
                    <a:pt x="351" y="34"/>
                  </a:lnTo>
                  <a:lnTo>
                    <a:pt x="1270" y="85"/>
                  </a:lnTo>
                  <a:cubicBezTo>
                    <a:pt x="2039" y="118"/>
                    <a:pt x="3125" y="168"/>
                    <a:pt x="4311" y="185"/>
                  </a:cubicBezTo>
                  <a:cubicBezTo>
                    <a:pt x="4659" y="190"/>
                    <a:pt x="4998" y="192"/>
                    <a:pt x="5322" y="192"/>
                  </a:cubicBezTo>
                  <a:cubicBezTo>
                    <a:pt x="6106" y="192"/>
                    <a:pt x="6809" y="180"/>
                    <a:pt x="7352" y="168"/>
                  </a:cubicBezTo>
                  <a:cubicBezTo>
                    <a:pt x="7720" y="168"/>
                    <a:pt x="8021" y="151"/>
                    <a:pt x="8271" y="151"/>
                  </a:cubicBezTo>
                  <a:lnTo>
                    <a:pt x="8522" y="135"/>
                  </a:lnTo>
                  <a:lnTo>
                    <a:pt x="7352" y="135"/>
                  </a:lnTo>
                  <a:cubicBezTo>
                    <a:pt x="6584" y="135"/>
                    <a:pt x="5498" y="135"/>
                    <a:pt x="4311" y="118"/>
                  </a:cubicBezTo>
                  <a:cubicBezTo>
                    <a:pt x="3125" y="101"/>
                    <a:pt x="2039" y="68"/>
                    <a:pt x="1270" y="34"/>
                  </a:cubicBezTo>
                  <a:lnTo>
                    <a:pt x="351"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675;p40"/>
            <p:cNvSpPr/>
            <p:nvPr/>
          </p:nvSpPr>
          <p:spPr>
            <a:xfrm>
              <a:off x="8005322" y="4648677"/>
              <a:ext cx="16098" cy="25750"/>
            </a:xfrm>
            <a:custGeom>
              <a:avLst/>
              <a:gdLst/>
              <a:ahLst/>
              <a:cxnLst/>
              <a:rect l="l" t="t" r="r" b="b"/>
              <a:pathLst>
                <a:path w="502" h="803" extrusionOk="0">
                  <a:moveTo>
                    <a:pt x="1" y="0"/>
                  </a:moveTo>
                  <a:lnTo>
                    <a:pt x="1" y="0"/>
                  </a:lnTo>
                  <a:cubicBezTo>
                    <a:pt x="251" y="201"/>
                    <a:pt x="418" y="485"/>
                    <a:pt x="468" y="802"/>
                  </a:cubicBezTo>
                  <a:cubicBezTo>
                    <a:pt x="502" y="451"/>
                    <a:pt x="318" y="134"/>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676;p40"/>
            <p:cNvSpPr/>
            <p:nvPr/>
          </p:nvSpPr>
          <p:spPr>
            <a:xfrm>
              <a:off x="8059965" y="4636876"/>
              <a:ext cx="9684" cy="13949"/>
            </a:xfrm>
            <a:custGeom>
              <a:avLst/>
              <a:gdLst/>
              <a:ahLst/>
              <a:cxnLst/>
              <a:rect l="l" t="t" r="r" b="b"/>
              <a:pathLst>
                <a:path w="302" h="435" extrusionOk="0">
                  <a:moveTo>
                    <a:pt x="18" y="0"/>
                  </a:moveTo>
                  <a:lnTo>
                    <a:pt x="18" y="0"/>
                  </a:lnTo>
                  <a:cubicBezTo>
                    <a:pt x="1" y="17"/>
                    <a:pt x="51" y="117"/>
                    <a:pt x="118" y="234"/>
                  </a:cubicBezTo>
                  <a:cubicBezTo>
                    <a:pt x="201" y="351"/>
                    <a:pt x="268" y="435"/>
                    <a:pt x="285" y="435"/>
                  </a:cubicBezTo>
                  <a:cubicBezTo>
                    <a:pt x="302" y="418"/>
                    <a:pt x="252" y="318"/>
                    <a:pt x="185" y="201"/>
                  </a:cubicBezTo>
                  <a:cubicBezTo>
                    <a:pt x="101" y="84"/>
                    <a:pt x="34" y="0"/>
                    <a:pt x="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677;p40"/>
            <p:cNvSpPr/>
            <p:nvPr/>
          </p:nvSpPr>
          <p:spPr>
            <a:xfrm>
              <a:off x="8071766" y="4634631"/>
              <a:ext cx="10743" cy="9332"/>
            </a:xfrm>
            <a:custGeom>
              <a:avLst/>
              <a:gdLst/>
              <a:ahLst/>
              <a:cxnLst/>
              <a:rect l="l" t="t" r="r" b="b"/>
              <a:pathLst>
                <a:path w="335" h="291" extrusionOk="0">
                  <a:moveTo>
                    <a:pt x="26" y="0"/>
                  </a:moveTo>
                  <a:cubicBezTo>
                    <a:pt x="22" y="0"/>
                    <a:pt x="19" y="1"/>
                    <a:pt x="17" y="4"/>
                  </a:cubicBezTo>
                  <a:cubicBezTo>
                    <a:pt x="1" y="4"/>
                    <a:pt x="67" y="87"/>
                    <a:pt x="151" y="171"/>
                  </a:cubicBezTo>
                  <a:cubicBezTo>
                    <a:pt x="224" y="243"/>
                    <a:pt x="296" y="291"/>
                    <a:pt x="325" y="291"/>
                  </a:cubicBezTo>
                  <a:cubicBezTo>
                    <a:pt x="329" y="291"/>
                    <a:pt x="333" y="290"/>
                    <a:pt x="335" y="288"/>
                  </a:cubicBezTo>
                  <a:cubicBezTo>
                    <a:pt x="335" y="271"/>
                    <a:pt x="285" y="204"/>
                    <a:pt x="184" y="121"/>
                  </a:cubicBezTo>
                  <a:cubicBezTo>
                    <a:pt x="112" y="48"/>
                    <a:pt x="51" y="0"/>
                    <a:pt x="2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678;p40"/>
            <p:cNvSpPr/>
            <p:nvPr/>
          </p:nvSpPr>
          <p:spPr>
            <a:xfrm>
              <a:off x="8073915" y="4627544"/>
              <a:ext cx="17188" cy="2084"/>
            </a:xfrm>
            <a:custGeom>
              <a:avLst/>
              <a:gdLst/>
              <a:ahLst/>
              <a:cxnLst/>
              <a:rect l="l" t="t" r="r" b="b"/>
              <a:pathLst>
                <a:path w="536" h="65" extrusionOk="0">
                  <a:moveTo>
                    <a:pt x="183" y="0"/>
                  </a:moveTo>
                  <a:cubicBezTo>
                    <a:pt x="119" y="0"/>
                    <a:pt x="59" y="12"/>
                    <a:pt x="0" y="24"/>
                  </a:cubicBezTo>
                  <a:cubicBezTo>
                    <a:pt x="62" y="49"/>
                    <a:pt x="123" y="64"/>
                    <a:pt x="190" y="64"/>
                  </a:cubicBezTo>
                  <a:cubicBezTo>
                    <a:pt x="215" y="64"/>
                    <a:pt x="241" y="62"/>
                    <a:pt x="268" y="58"/>
                  </a:cubicBezTo>
                  <a:cubicBezTo>
                    <a:pt x="292" y="62"/>
                    <a:pt x="317" y="64"/>
                    <a:pt x="342" y="64"/>
                  </a:cubicBezTo>
                  <a:cubicBezTo>
                    <a:pt x="402" y="64"/>
                    <a:pt x="464" y="53"/>
                    <a:pt x="535" y="41"/>
                  </a:cubicBezTo>
                  <a:cubicBezTo>
                    <a:pt x="462" y="16"/>
                    <a:pt x="397" y="1"/>
                    <a:pt x="335" y="1"/>
                  </a:cubicBezTo>
                  <a:cubicBezTo>
                    <a:pt x="312" y="1"/>
                    <a:pt x="290" y="3"/>
                    <a:pt x="268" y="7"/>
                  </a:cubicBezTo>
                  <a:cubicBezTo>
                    <a:pt x="238" y="3"/>
                    <a:pt x="210" y="0"/>
                    <a:pt x="18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679;p40"/>
            <p:cNvSpPr/>
            <p:nvPr/>
          </p:nvSpPr>
          <p:spPr>
            <a:xfrm>
              <a:off x="8074460" y="4617892"/>
              <a:ext cx="19305" cy="2662"/>
            </a:xfrm>
            <a:custGeom>
              <a:avLst/>
              <a:gdLst/>
              <a:ahLst/>
              <a:cxnLst/>
              <a:rect l="l" t="t" r="r" b="b"/>
              <a:pathLst>
                <a:path w="602" h="83" extrusionOk="0">
                  <a:moveTo>
                    <a:pt x="513" y="1"/>
                  </a:moveTo>
                  <a:cubicBezTo>
                    <a:pt x="443" y="1"/>
                    <a:pt x="372" y="13"/>
                    <a:pt x="301" y="24"/>
                  </a:cubicBezTo>
                  <a:cubicBezTo>
                    <a:pt x="271" y="19"/>
                    <a:pt x="242" y="17"/>
                    <a:pt x="213" y="17"/>
                  </a:cubicBezTo>
                  <a:cubicBezTo>
                    <a:pt x="142" y="17"/>
                    <a:pt x="71" y="29"/>
                    <a:pt x="0" y="41"/>
                  </a:cubicBezTo>
                  <a:cubicBezTo>
                    <a:pt x="84" y="69"/>
                    <a:pt x="170" y="82"/>
                    <a:pt x="256" y="82"/>
                  </a:cubicBezTo>
                  <a:cubicBezTo>
                    <a:pt x="376" y="82"/>
                    <a:pt x="494" y="56"/>
                    <a:pt x="602" y="8"/>
                  </a:cubicBezTo>
                  <a:cubicBezTo>
                    <a:pt x="572" y="3"/>
                    <a:pt x="543" y="1"/>
                    <a:pt x="51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680;p40"/>
            <p:cNvSpPr/>
            <p:nvPr/>
          </p:nvSpPr>
          <p:spPr>
            <a:xfrm>
              <a:off x="8033189" y="4621419"/>
              <a:ext cx="30560" cy="17637"/>
            </a:xfrm>
            <a:custGeom>
              <a:avLst/>
              <a:gdLst/>
              <a:ahLst/>
              <a:cxnLst/>
              <a:rect l="l" t="t" r="r" b="b"/>
              <a:pathLst>
                <a:path w="953" h="550" extrusionOk="0">
                  <a:moveTo>
                    <a:pt x="319" y="59"/>
                  </a:moveTo>
                  <a:cubicBezTo>
                    <a:pt x="374" y="59"/>
                    <a:pt x="430" y="68"/>
                    <a:pt x="485" y="81"/>
                  </a:cubicBezTo>
                  <a:cubicBezTo>
                    <a:pt x="585" y="115"/>
                    <a:pt x="686" y="182"/>
                    <a:pt x="752" y="265"/>
                  </a:cubicBezTo>
                  <a:cubicBezTo>
                    <a:pt x="795" y="330"/>
                    <a:pt x="831" y="387"/>
                    <a:pt x="861" y="447"/>
                  </a:cubicBezTo>
                  <a:lnTo>
                    <a:pt x="861" y="447"/>
                  </a:lnTo>
                  <a:cubicBezTo>
                    <a:pt x="804" y="440"/>
                    <a:pt x="726" y="432"/>
                    <a:pt x="635" y="416"/>
                  </a:cubicBezTo>
                  <a:cubicBezTo>
                    <a:pt x="518" y="399"/>
                    <a:pt x="402" y="365"/>
                    <a:pt x="301" y="315"/>
                  </a:cubicBezTo>
                  <a:cubicBezTo>
                    <a:pt x="234" y="299"/>
                    <a:pt x="168" y="282"/>
                    <a:pt x="117" y="249"/>
                  </a:cubicBezTo>
                  <a:cubicBezTo>
                    <a:pt x="51" y="215"/>
                    <a:pt x="34" y="148"/>
                    <a:pt x="84" y="115"/>
                  </a:cubicBezTo>
                  <a:cubicBezTo>
                    <a:pt x="162" y="76"/>
                    <a:pt x="241" y="59"/>
                    <a:pt x="319" y="59"/>
                  </a:cubicBezTo>
                  <a:close/>
                  <a:moveTo>
                    <a:pt x="315" y="1"/>
                  </a:moveTo>
                  <a:cubicBezTo>
                    <a:pt x="227" y="1"/>
                    <a:pt x="137" y="21"/>
                    <a:pt x="51" y="65"/>
                  </a:cubicBezTo>
                  <a:cubicBezTo>
                    <a:pt x="17" y="81"/>
                    <a:pt x="1" y="132"/>
                    <a:pt x="1" y="182"/>
                  </a:cubicBezTo>
                  <a:cubicBezTo>
                    <a:pt x="17" y="232"/>
                    <a:pt x="51" y="265"/>
                    <a:pt x="84" y="299"/>
                  </a:cubicBezTo>
                  <a:cubicBezTo>
                    <a:pt x="151" y="332"/>
                    <a:pt x="218" y="349"/>
                    <a:pt x="285" y="382"/>
                  </a:cubicBezTo>
                  <a:cubicBezTo>
                    <a:pt x="385" y="416"/>
                    <a:pt x="502" y="449"/>
                    <a:pt x="619" y="466"/>
                  </a:cubicBezTo>
                  <a:cubicBezTo>
                    <a:pt x="677" y="474"/>
                    <a:pt x="732" y="478"/>
                    <a:pt x="786" y="478"/>
                  </a:cubicBezTo>
                  <a:cubicBezTo>
                    <a:pt x="815" y="478"/>
                    <a:pt x="844" y="477"/>
                    <a:pt x="874" y="475"/>
                  </a:cubicBezTo>
                  <a:lnTo>
                    <a:pt x="874" y="475"/>
                  </a:lnTo>
                  <a:cubicBezTo>
                    <a:pt x="884" y="499"/>
                    <a:pt x="894" y="523"/>
                    <a:pt x="903" y="549"/>
                  </a:cubicBezTo>
                  <a:cubicBezTo>
                    <a:pt x="903" y="518"/>
                    <a:pt x="903" y="502"/>
                    <a:pt x="890" y="473"/>
                  </a:cubicBezTo>
                  <a:lnTo>
                    <a:pt x="890" y="473"/>
                  </a:lnTo>
                  <a:cubicBezTo>
                    <a:pt x="910" y="471"/>
                    <a:pt x="931" y="469"/>
                    <a:pt x="953" y="466"/>
                  </a:cubicBezTo>
                  <a:cubicBezTo>
                    <a:pt x="953" y="458"/>
                    <a:pt x="927" y="454"/>
                    <a:pt x="882" y="449"/>
                  </a:cubicBezTo>
                  <a:lnTo>
                    <a:pt x="882" y="449"/>
                  </a:lnTo>
                  <a:cubicBezTo>
                    <a:pt x="865" y="373"/>
                    <a:pt x="833" y="311"/>
                    <a:pt x="786" y="249"/>
                  </a:cubicBezTo>
                  <a:cubicBezTo>
                    <a:pt x="673" y="90"/>
                    <a:pt x="499" y="1"/>
                    <a:pt x="3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681;p40"/>
            <p:cNvSpPr/>
            <p:nvPr/>
          </p:nvSpPr>
          <p:spPr>
            <a:xfrm>
              <a:off x="8059452" y="4616513"/>
              <a:ext cx="15553" cy="20395"/>
            </a:xfrm>
            <a:custGeom>
              <a:avLst/>
              <a:gdLst/>
              <a:ahLst/>
              <a:cxnLst/>
              <a:rect l="l" t="t" r="r" b="b"/>
              <a:pathLst>
                <a:path w="485" h="636" extrusionOk="0">
                  <a:moveTo>
                    <a:pt x="385" y="1"/>
                  </a:moveTo>
                  <a:cubicBezTo>
                    <a:pt x="268" y="17"/>
                    <a:pt x="167" y="67"/>
                    <a:pt x="100" y="168"/>
                  </a:cubicBezTo>
                  <a:cubicBezTo>
                    <a:pt x="50" y="234"/>
                    <a:pt x="17" y="318"/>
                    <a:pt x="17" y="402"/>
                  </a:cubicBezTo>
                  <a:cubicBezTo>
                    <a:pt x="0" y="485"/>
                    <a:pt x="0" y="569"/>
                    <a:pt x="50" y="635"/>
                  </a:cubicBezTo>
                  <a:cubicBezTo>
                    <a:pt x="50" y="569"/>
                    <a:pt x="50" y="485"/>
                    <a:pt x="50" y="418"/>
                  </a:cubicBezTo>
                  <a:cubicBezTo>
                    <a:pt x="67" y="335"/>
                    <a:pt x="100" y="268"/>
                    <a:pt x="151" y="201"/>
                  </a:cubicBezTo>
                  <a:cubicBezTo>
                    <a:pt x="201" y="134"/>
                    <a:pt x="284" y="67"/>
                    <a:pt x="368" y="67"/>
                  </a:cubicBezTo>
                  <a:cubicBezTo>
                    <a:pt x="451" y="84"/>
                    <a:pt x="418" y="201"/>
                    <a:pt x="368" y="285"/>
                  </a:cubicBezTo>
                  <a:cubicBezTo>
                    <a:pt x="334" y="351"/>
                    <a:pt x="284" y="418"/>
                    <a:pt x="234" y="468"/>
                  </a:cubicBezTo>
                  <a:cubicBezTo>
                    <a:pt x="134" y="569"/>
                    <a:pt x="67" y="619"/>
                    <a:pt x="84" y="635"/>
                  </a:cubicBezTo>
                  <a:cubicBezTo>
                    <a:pt x="151" y="602"/>
                    <a:pt x="217" y="552"/>
                    <a:pt x="268" y="502"/>
                  </a:cubicBezTo>
                  <a:cubicBezTo>
                    <a:pt x="318" y="435"/>
                    <a:pt x="385" y="385"/>
                    <a:pt x="418" y="301"/>
                  </a:cubicBezTo>
                  <a:cubicBezTo>
                    <a:pt x="451" y="268"/>
                    <a:pt x="468" y="218"/>
                    <a:pt x="485" y="168"/>
                  </a:cubicBezTo>
                  <a:cubicBezTo>
                    <a:pt x="485" y="84"/>
                    <a:pt x="451" y="17"/>
                    <a:pt x="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682;p40"/>
            <p:cNvSpPr/>
            <p:nvPr/>
          </p:nvSpPr>
          <p:spPr>
            <a:xfrm>
              <a:off x="8178391" y="4627352"/>
              <a:ext cx="58972" cy="46530"/>
            </a:xfrm>
            <a:custGeom>
              <a:avLst/>
              <a:gdLst/>
              <a:ahLst/>
              <a:cxnLst/>
              <a:rect l="l" t="t" r="r" b="b"/>
              <a:pathLst>
                <a:path w="1839" h="1451" extrusionOk="0">
                  <a:moveTo>
                    <a:pt x="1596" y="1"/>
                  </a:moveTo>
                  <a:cubicBezTo>
                    <a:pt x="1550" y="1"/>
                    <a:pt x="1504" y="5"/>
                    <a:pt x="1454" y="13"/>
                  </a:cubicBezTo>
                  <a:cubicBezTo>
                    <a:pt x="819" y="47"/>
                    <a:pt x="268" y="465"/>
                    <a:pt x="67" y="1066"/>
                  </a:cubicBezTo>
                  <a:cubicBezTo>
                    <a:pt x="51" y="1166"/>
                    <a:pt x="17" y="1250"/>
                    <a:pt x="17" y="1350"/>
                  </a:cubicBezTo>
                  <a:cubicBezTo>
                    <a:pt x="1" y="1384"/>
                    <a:pt x="1" y="1417"/>
                    <a:pt x="17" y="1450"/>
                  </a:cubicBezTo>
                  <a:cubicBezTo>
                    <a:pt x="17" y="1450"/>
                    <a:pt x="34" y="1300"/>
                    <a:pt x="117" y="1083"/>
                  </a:cubicBezTo>
                  <a:cubicBezTo>
                    <a:pt x="318" y="515"/>
                    <a:pt x="853" y="97"/>
                    <a:pt x="1454" y="47"/>
                  </a:cubicBezTo>
                  <a:cubicBezTo>
                    <a:pt x="1532" y="41"/>
                    <a:pt x="1601" y="39"/>
                    <a:pt x="1658" y="39"/>
                  </a:cubicBezTo>
                  <a:cubicBezTo>
                    <a:pt x="1772" y="39"/>
                    <a:pt x="1838" y="47"/>
                    <a:pt x="1838" y="47"/>
                  </a:cubicBezTo>
                  <a:cubicBezTo>
                    <a:pt x="1805" y="30"/>
                    <a:pt x="1772" y="13"/>
                    <a:pt x="1738" y="13"/>
                  </a:cubicBezTo>
                  <a:cubicBezTo>
                    <a:pt x="1688" y="5"/>
                    <a:pt x="1642" y="1"/>
                    <a:pt x="159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683;p40"/>
            <p:cNvSpPr/>
            <p:nvPr/>
          </p:nvSpPr>
          <p:spPr>
            <a:xfrm>
              <a:off x="8220175" y="4560780"/>
              <a:ext cx="2726" cy="67021"/>
            </a:xfrm>
            <a:custGeom>
              <a:avLst/>
              <a:gdLst/>
              <a:ahLst/>
              <a:cxnLst/>
              <a:rect l="l" t="t" r="r" b="b"/>
              <a:pathLst>
                <a:path w="85" h="2090" extrusionOk="0">
                  <a:moveTo>
                    <a:pt x="34" y="1"/>
                  </a:moveTo>
                  <a:cubicBezTo>
                    <a:pt x="1" y="335"/>
                    <a:pt x="1" y="686"/>
                    <a:pt x="1" y="1037"/>
                  </a:cubicBezTo>
                  <a:cubicBezTo>
                    <a:pt x="1" y="1388"/>
                    <a:pt x="1" y="1739"/>
                    <a:pt x="34" y="2089"/>
                  </a:cubicBezTo>
                  <a:cubicBezTo>
                    <a:pt x="84" y="1388"/>
                    <a:pt x="84" y="686"/>
                    <a:pt x="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684;p40"/>
            <p:cNvSpPr/>
            <p:nvPr/>
          </p:nvSpPr>
          <p:spPr>
            <a:xfrm>
              <a:off x="8110889" y="4658072"/>
              <a:ext cx="47716" cy="2533"/>
            </a:xfrm>
            <a:custGeom>
              <a:avLst/>
              <a:gdLst/>
              <a:ahLst/>
              <a:cxnLst/>
              <a:rect l="l" t="t" r="r" b="b"/>
              <a:pathLst>
                <a:path w="1488" h="79" extrusionOk="0">
                  <a:moveTo>
                    <a:pt x="102" y="0"/>
                  </a:moveTo>
                  <a:cubicBezTo>
                    <a:pt x="37" y="0"/>
                    <a:pt x="0" y="2"/>
                    <a:pt x="0" y="8"/>
                  </a:cubicBezTo>
                  <a:cubicBezTo>
                    <a:pt x="193" y="49"/>
                    <a:pt x="397" y="79"/>
                    <a:pt x="602" y="79"/>
                  </a:cubicBezTo>
                  <a:cubicBezTo>
                    <a:pt x="647" y="79"/>
                    <a:pt x="691" y="78"/>
                    <a:pt x="735" y="75"/>
                  </a:cubicBezTo>
                  <a:cubicBezTo>
                    <a:pt x="780" y="78"/>
                    <a:pt x="824" y="79"/>
                    <a:pt x="869" y="79"/>
                  </a:cubicBezTo>
                  <a:cubicBezTo>
                    <a:pt x="1075" y="79"/>
                    <a:pt x="1281" y="49"/>
                    <a:pt x="1487" y="8"/>
                  </a:cubicBezTo>
                  <a:lnTo>
                    <a:pt x="1471" y="8"/>
                  </a:lnTo>
                  <a:cubicBezTo>
                    <a:pt x="1471" y="2"/>
                    <a:pt x="1435" y="0"/>
                    <a:pt x="1373" y="0"/>
                  </a:cubicBezTo>
                  <a:cubicBezTo>
                    <a:pt x="1248" y="0"/>
                    <a:pt x="1014" y="8"/>
                    <a:pt x="735" y="8"/>
                  </a:cubicBezTo>
                  <a:cubicBezTo>
                    <a:pt x="468" y="8"/>
                    <a:pt x="230" y="0"/>
                    <a:pt x="1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685;p40"/>
            <p:cNvSpPr/>
            <p:nvPr/>
          </p:nvSpPr>
          <p:spPr>
            <a:xfrm>
              <a:off x="8184836" y="4658842"/>
              <a:ext cx="5900" cy="9139"/>
            </a:xfrm>
            <a:custGeom>
              <a:avLst/>
              <a:gdLst/>
              <a:ahLst/>
              <a:cxnLst/>
              <a:rect l="l" t="t" r="r" b="b"/>
              <a:pathLst>
                <a:path w="184" h="285" extrusionOk="0">
                  <a:moveTo>
                    <a:pt x="167" y="0"/>
                  </a:moveTo>
                  <a:cubicBezTo>
                    <a:pt x="150" y="0"/>
                    <a:pt x="84" y="34"/>
                    <a:pt x="50" y="117"/>
                  </a:cubicBezTo>
                  <a:cubicBezTo>
                    <a:pt x="0" y="218"/>
                    <a:pt x="17" y="285"/>
                    <a:pt x="33" y="285"/>
                  </a:cubicBezTo>
                  <a:cubicBezTo>
                    <a:pt x="50" y="285"/>
                    <a:pt x="67" y="234"/>
                    <a:pt x="100" y="151"/>
                  </a:cubicBezTo>
                  <a:cubicBezTo>
                    <a:pt x="134" y="67"/>
                    <a:pt x="184" y="17"/>
                    <a:pt x="1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686;p40"/>
            <p:cNvSpPr/>
            <p:nvPr/>
          </p:nvSpPr>
          <p:spPr>
            <a:xfrm>
              <a:off x="8196060" y="4644251"/>
              <a:ext cx="7023" cy="6189"/>
            </a:xfrm>
            <a:custGeom>
              <a:avLst/>
              <a:gdLst/>
              <a:ahLst/>
              <a:cxnLst/>
              <a:rect l="l" t="t" r="r" b="b"/>
              <a:pathLst>
                <a:path w="219" h="193" extrusionOk="0">
                  <a:moveTo>
                    <a:pt x="190" y="0"/>
                  </a:moveTo>
                  <a:cubicBezTo>
                    <a:pt x="167" y="0"/>
                    <a:pt x="126" y="30"/>
                    <a:pt x="84" y="71"/>
                  </a:cubicBezTo>
                  <a:cubicBezTo>
                    <a:pt x="34" y="121"/>
                    <a:pt x="1" y="171"/>
                    <a:pt x="1" y="188"/>
                  </a:cubicBezTo>
                  <a:cubicBezTo>
                    <a:pt x="4" y="191"/>
                    <a:pt x="8" y="193"/>
                    <a:pt x="13" y="193"/>
                  </a:cubicBezTo>
                  <a:cubicBezTo>
                    <a:pt x="35" y="193"/>
                    <a:pt x="77" y="163"/>
                    <a:pt x="118" y="121"/>
                  </a:cubicBezTo>
                  <a:cubicBezTo>
                    <a:pt x="185" y="54"/>
                    <a:pt x="218" y="4"/>
                    <a:pt x="201" y="4"/>
                  </a:cubicBezTo>
                  <a:cubicBezTo>
                    <a:pt x="198" y="1"/>
                    <a:pt x="194" y="0"/>
                    <a:pt x="19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687;p40"/>
            <p:cNvSpPr/>
            <p:nvPr/>
          </p:nvSpPr>
          <p:spPr>
            <a:xfrm>
              <a:off x="8210009" y="4636651"/>
              <a:ext cx="10037" cy="4105"/>
            </a:xfrm>
            <a:custGeom>
              <a:avLst/>
              <a:gdLst/>
              <a:ahLst/>
              <a:cxnLst/>
              <a:rect l="l" t="t" r="r" b="b"/>
              <a:pathLst>
                <a:path w="313" h="128" extrusionOk="0">
                  <a:moveTo>
                    <a:pt x="216" y="1"/>
                  </a:moveTo>
                  <a:cubicBezTo>
                    <a:pt x="191" y="1"/>
                    <a:pt x="163" y="3"/>
                    <a:pt x="134" y="7"/>
                  </a:cubicBezTo>
                  <a:cubicBezTo>
                    <a:pt x="50" y="41"/>
                    <a:pt x="0" y="108"/>
                    <a:pt x="17" y="124"/>
                  </a:cubicBezTo>
                  <a:cubicBezTo>
                    <a:pt x="19" y="127"/>
                    <a:pt x="22" y="128"/>
                    <a:pt x="26" y="128"/>
                  </a:cubicBezTo>
                  <a:cubicBezTo>
                    <a:pt x="48" y="128"/>
                    <a:pt x="93" y="89"/>
                    <a:pt x="151" y="74"/>
                  </a:cubicBezTo>
                  <a:cubicBezTo>
                    <a:pt x="234" y="41"/>
                    <a:pt x="301" y="41"/>
                    <a:pt x="301" y="24"/>
                  </a:cubicBezTo>
                  <a:cubicBezTo>
                    <a:pt x="313" y="12"/>
                    <a:pt x="275" y="1"/>
                    <a:pt x="21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688;p40"/>
            <p:cNvSpPr/>
            <p:nvPr/>
          </p:nvSpPr>
          <p:spPr>
            <a:xfrm>
              <a:off x="8227165" y="4634342"/>
              <a:ext cx="5387" cy="2437"/>
            </a:xfrm>
            <a:custGeom>
              <a:avLst/>
              <a:gdLst/>
              <a:ahLst/>
              <a:cxnLst/>
              <a:rect l="l" t="t" r="r" b="b"/>
              <a:pathLst>
                <a:path w="168" h="76" extrusionOk="0">
                  <a:moveTo>
                    <a:pt x="121" y="0"/>
                  </a:moveTo>
                  <a:cubicBezTo>
                    <a:pt x="104" y="0"/>
                    <a:pt x="84" y="4"/>
                    <a:pt x="67" y="13"/>
                  </a:cubicBezTo>
                  <a:cubicBezTo>
                    <a:pt x="17" y="29"/>
                    <a:pt x="0" y="46"/>
                    <a:pt x="0" y="63"/>
                  </a:cubicBezTo>
                  <a:cubicBezTo>
                    <a:pt x="0" y="71"/>
                    <a:pt x="13" y="75"/>
                    <a:pt x="29" y="75"/>
                  </a:cubicBezTo>
                  <a:cubicBezTo>
                    <a:pt x="46" y="75"/>
                    <a:pt x="67" y="71"/>
                    <a:pt x="84" y="63"/>
                  </a:cubicBezTo>
                  <a:cubicBezTo>
                    <a:pt x="134" y="46"/>
                    <a:pt x="167" y="29"/>
                    <a:pt x="150" y="13"/>
                  </a:cubicBezTo>
                  <a:cubicBezTo>
                    <a:pt x="150" y="4"/>
                    <a:pt x="138" y="0"/>
                    <a:pt x="12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689;p40"/>
            <p:cNvSpPr/>
            <p:nvPr/>
          </p:nvSpPr>
          <p:spPr>
            <a:xfrm>
              <a:off x="7804836" y="4480964"/>
              <a:ext cx="286267" cy="207926"/>
            </a:xfrm>
            <a:custGeom>
              <a:avLst/>
              <a:gdLst/>
              <a:ahLst/>
              <a:cxnLst/>
              <a:rect l="l" t="t" r="r" b="b"/>
              <a:pathLst>
                <a:path w="8927" h="6484" extrusionOk="0">
                  <a:moveTo>
                    <a:pt x="7639" y="0"/>
                  </a:moveTo>
                  <a:lnTo>
                    <a:pt x="2827" y="1638"/>
                  </a:lnTo>
                  <a:lnTo>
                    <a:pt x="3696" y="4211"/>
                  </a:lnTo>
                  <a:cubicBezTo>
                    <a:pt x="3696" y="4211"/>
                    <a:pt x="0" y="6484"/>
                    <a:pt x="989" y="6484"/>
                  </a:cubicBezTo>
                  <a:cubicBezTo>
                    <a:pt x="1000" y="6484"/>
                    <a:pt x="1011" y="6484"/>
                    <a:pt x="1023" y="6483"/>
                  </a:cubicBezTo>
                  <a:cubicBezTo>
                    <a:pt x="1992" y="6450"/>
                    <a:pt x="7339" y="4395"/>
                    <a:pt x="8642" y="3860"/>
                  </a:cubicBezTo>
                  <a:lnTo>
                    <a:pt x="8926" y="3743"/>
                  </a:lnTo>
                  <a:lnTo>
                    <a:pt x="763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690;p40"/>
            <p:cNvSpPr/>
            <p:nvPr/>
          </p:nvSpPr>
          <p:spPr>
            <a:xfrm>
              <a:off x="7823692" y="4597753"/>
              <a:ext cx="267411" cy="91521"/>
            </a:xfrm>
            <a:custGeom>
              <a:avLst/>
              <a:gdLst/>
              <a:ahLst/>
              <a:cxnLst/>
              <a:rect l="l" t="t" r="r" b="b"/>
              <a:pathLst>
                <a:path w="8339" h="2854" extrusionOk="0">
                  <a:moveTo>
                    <a:pt x="8305" y="1"/>
                  </a:moveTo>
                  <a:lnTo>
                    <a:pt x="1922" y="2240"/>
                  </a:lnTo>
                  <a:cubicBezTo>
                    <a:pt x="1922" y="2240"/>
                    <a:pt x="1619" y="1763"/>
                    <a:pt x="1348" y="1763"/>
                  </a:cubicBezTo>
                  <a:cubicBezTo>
                    <a:pt x="1327" y="1763"/>
                    <a:pt x="1307" y="1766"/>
                    <a:pt x="1287" y="1772"/>
                  </a:cubicBezTo>
                  <a:cubicBezTo>
                    <a:pt x="1287" y="1772"/>
                    <a:pt x="0" y="2674"/>
                    <a:pt x="251" y="2841"/>
                  </a:cubicBezTo>
                  <a:cubicBezTo>
                    <a:pt x="263" y="2850"/>
                    <a:pt x="287" y="2854"/>
                    <a:pt x="320" y="2854"/>
                  </a:cubicBezTo>
                  <a:cubicBezTo>
                    <a:pt x="1014" y="2854"/>
                    <a:pt x="6106" y="1089"/>
                    <a:pt x="8338" y="101"/>
                  </a:cubicBezTo>
                  <a:lnTo>
                    <a:pt x="83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691;p40"/>
            <p:cNvSpPr/>
            <p:nvPr/>
          </p:nvSpPr>
          <p:spPr>
            <a:xfrm>
              <a:off x="7831196" y="4596695"/>
              <a:ext cx="260965" cy="90046"/>
            </a:xfrm>
            <a:custGeom>
              <a:avLst/>
              <a:gdLst/>
              <a:ahLst/>
              <a:cxnLst/>
              <a:rect l="l" t="t" r="r" b="b"/>
              <a:pathLst>
                <a:path w="8138" h="2808" extrusionOk="0">
                  <a:moveTo>
                    <a:pt x="8137" y="0"/>
                  </a:moveTo>
                  <a:cubicBezTo>
                    <a:pt x="8104" y="0"/>
                    <a:pt x="8087" y="17"/>
                    <a:pt x="8054" y="34"/>
                  </a:cubicBezTo>
                  <a:cubicBezTo>
                    <a:pt x="8087" y="34"/>
                    <a:pt x="8121" y="17"/>
                    <a:pt x="8137" y="0"/>
                  </a:cubicBezTo>
                  <a:close/>
                  <a:moveTo>
                    <a:pt x="8054" y="34"/>
                  </a:moveTo>
                  <a:lnTo>
                    <a:pt x="7820" y="117"/>
                  </a:lnTo>
                  <a:lnTo>
                    <a:pt x="6951" y="435"/>
                  </a:lnTo>
                  <a:cubicBezTo>
                    <a:pt x="6216" y="702"/>
                    <a:pt x="5213" y="1070"/>
                    <a:pt x="4077" y="1454"/>
                  </a:cubicBezTo>
                  <a:cubicBezTo>
                    <a:pt x="2958" y="1838"/>
                    <a:pt x="1939" y="2172"/>
                    <a:pt x="1187" y="2406"/>
                  </a:cubicBezTo>
                  <a:lnTo>
                    <a:pt x="318" y="2690"/>
                  </a:lnTo>
                  <a:lnTo>
                    <a:pt x="84" y="2774"/>
                  </a:lnTo>
                  <a:cubicBezTo>
                    <a:pt x="151" y="2757"/>
                    <a:pt x="234" y="2741"/>
                    <a:pt x="318" y="2707"/>
                  </a:cubicBezTo>
                  <a:cubicBezTo>
                    <a:pt x="568" y="2640"/>
                    <a:pt x="853" y="2557"/>
                    <a:pt x="1203" y="2456"/>
                  </a:cubicBezTo>
                  <a:cubicBezTo>
                    <a:pt x="1955" y="2223"/>
                    <a:pt x="2974" y="1888"/>
                    <a:pt x="4111" y="1504"/>
                  </a:cubicBezTo>
                  <a:cubicBezTo>
                    <a:pt x="5230" y="1120"/>
                    <a:pt x="6233" y="752"/>
                    <a:pt x="6968" y="468"/>
                  </a:cubicBezTo>
                  <a:lnTo>
                    <a:pt x="7820" y="134"/>
                  </a:lnTo>
                  <a:lnTo>
                    <a:pt x="8054" y="34"/>
                  </a:lnTo>
                  <a:close/>
                  <a:moveTo>
                    <a:pt x="84" y="2774"/>
                  </a:moveTo>
                  <a:cubicBezTo>
                    <a:pt x="50" y="2774"/>
                    <a:pt x="17" y="2791"/>
                    <a:pt x="0" y="2807"/>
                  </a:cubicBezTo>
                  <a:cubicBezTo>
                    <a:pt x="17" y="2791"/>
                    <a:pt x="50" y="2791"/>
                    <a:pt x="84" y="2774"/>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692;p40"/>
            <p:cNvSpPr/>
            <p:nvPr/>
          </p:nvSpPr>
          <p:spPr>
            <a:xfrm>
              <a:off x="7863327" y="4652942"/>
              <a:ext cx="23089" cy="19337"/>
            </a:xfrm>
            <a:custGeom>
              <a:avLst/>
              <a:gdLst/>
              <a:ahLst/>
              <a:cxnLst/>
              <a:rect l="l" t="t" r="r" b="b"/>
              <a:pathLst>
                <a:path w="720" h="603" extrusionOk="0">
                  <a:moveTo>
                    <a:pt x="1" y="1"/>
                  </a:moveTo>
                  <a:lnTo>
                    <a:pt x="1" y="1"/>
                  </a:lnTo>
                  <a:cubicBezTo>
                    <a:pt x="302" y="101"/>
                    <a:pt x="552" y="318"/>
                    <a:pt x="719" y="602"/>
                  </a:cubicBezTo>
                  <a:cubicBezTo>
                    <a:pt x="619" y="268"/>
                    <a:pt x="335" y="34"/>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693;p40"/>
            <p:cNvSpPr/>
            <p:nvPr/>
          </p:nvSpPr>
          <p:spPr>
            <a:xfrm>
              <a:off x="7911012" y="4623407"/>
              <a:ext cx="12891" cy="10294"/>
            </a:xfrm>
            <a:custGeom>
              <a:avLst/>
              <a:gdLst/>
              <a:ahLst/>
              <a:cxnLst/>
              <a:rect l="l" t="t" r="r" b="b"/>
              <a:pathLst>
                <a:path w="402" h="321" extrusionOk="0">
                  <a:moveTo>
                    <a:pt x="9" y="0"/>
                  </a:moveTo>
                  <a:cubicBezTo>
                    <a:pt x="5" y="0"/>
                    <a:pt x="3" y="1"/>
                    <a:pt x="1" y="3"/>
                  </a:cubicBezTo>
                  <a:cubicBezTo>
                    <a:pt x="1" y="19"/>
                    <a:pt x="68" y="86"/>
                    <a:pt x="185" y="187"/>
                  </a:cubicBezTo>
                  <a:cubicBezTo>
                    <a:pt x="285" y="270"/>
                    <a:pt x="385" y="320"/>
                    <a:pt x="402" y="320"/>
                  </a:cubicBezTo>
                  <a:cubicBezTo>
                    <a:pt x="402" y="303"/>
                    <a:pt x="335" y="220"/>
                    <a:pt x="218" y="136"/>
                  </a:cubicBezTo>
                  <a:cubicBezTo>
                    <a:pt x="128" y="62"/>
                    <a:pt x="39" y="0"/>
                    <a:pt x="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694;p40"/>
            <p:cNvSpPr/>
            <p:nvPr/>
          </p:nvSpPr>
          <p:spPr>
            <a:xfrm>
              <a:off x="7921209" y="4616898"/>
              <a:ext cx="12891" cy="5740"/>
            </a:xfrm>
            <a:custGeom>
              <a:avLst/>
              <a:gdLst/>
              <a:ahLst/>
              <a:cxnLst/>
              <a:rect l="l" t="t" r="r" b="b"/>
              <a:pathLst>
                <a:path w="402" h="179" extrusionOk="0">
                  <a:moveTo>
                    <a:pt x="15" y="1"/>
                  </a:moveTo>
                  <a:cubicBezTo>
                    <a:pt x="8" y="1"/>
                    <a:pt x="3" y="2"/>
                    <a:pt x="0" y="5"/>
                  </a:cubicBezTo>
                  <a:cubicBezTo>
                    <a:pt x="0" y="22"/>
                    <a:pt x="84" y="72"/>
                    <a:pt x="184" y="122"/>
                  </a:cubicBezTo>
                  <a:cubicBezTo>
                    <a:pt x="272" y="160"/>
                    <a:pt x="341" y="179"/>
                    <a:pt x="377" y="179"/>
                  </a:cubicBezTo>
                  <a:cubicBezTo>
                    <a:pt x="389" y="179"/>
                    <a:pt x="397" y="176"/>
                    <a:pt x="401" y="172"/>
                  </a:cubicBezTo>
                  <a:cubicBezTo>
                    <a:pt x="401" y="156"/>
                    <a:pt x="318" y="105"/>
                    <a:pt x="218" y="72"/>
                  </a:cubicBezTo>
                  <a:cubicBezTo>
                    <a:pt x="121" y="31"/>
                    <a:pt x="48" y="1"/>
                    <a:pt x="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695;p40"/>
            <p:cNvSpPr/>
            <p:nvPr/>
          </p:nvSpPr>
          <p:spPr>
            <a:xfrm>
              <a:off x="7920664" y="4605257"/>
              <a:ext cx="16643" cy="5932"/>
            </a:xfrm>
            <a:custGeom>
              <a:avLst/>
              <a:gdLst/>
              <a:ahLst/>
              <a:cxnLst/>
              <a:rect l="l" t="t" r="r" b="b"/>
              <a:pathLst>
                <a:path w="519" h="185" extrusionOk="0">
                  <a:moveTo>
                    <a:pt x="502" y="1"/>
                  </a:moveTo>
                  <a:cubicBezTo>
                    <a:pt x="418" y="1"/>
                    <a:pt x="318" y="17"/>
                    <a:pt x="251" y="67"/>
                  </a:cubicBezTo>
                  <a:cubicBezTo>
                    <a:pt x="101" y="118"/>
                    <a:pt x="1" y="168"/>
                    <a:pt x="1" y="184"/>
                  </a:cubicBezTo>
                  <a:cubicBezTo>
                    <a:pt x="101" y="184"/>
                    <a:pt x="184" y="151"/>
                    <a:pt x="268" y="118"/>
                  </a:cubicBezTo>
                  <a:cubicBezTo>
                    <a:pt x="402" y="67"/>
                    <a:pt x="519" y="17"/>
                    <a:pt x="5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696;p40"/>
            <p:cNvSpPr/>
            <p:nvPr/>
          </p:nvSpPr>
          <p:spPr>
            <a:xfrm>
              <a:off x="7918516" y="4594001"/>
              <a:ext cx="17733" cy="7600"/>
            </a:xfrm>
            <a:custGeom>
              <a:avLst/>
              <a:gdLst/>
              <a:ahLst/>
              <a:cxnLst/>
              <a:rect l="l" t="t" r="r" b="b"/>
              <a:pathLst>
                <a:path w="553" h="237" extrusionOk="0">
                  <a:moveTo>
                    <a:pt x="552" y="1"/>
                  </a:moveTo>
                  <a:cubicBezTo>
                    <a:pt x="368" y="84"/>
                    <a:pt x="185" y="168"/>
                    <a:pt x="1" y="235"/>
                  </a:cubicBezTo>
                  <a:cubicBezTo>
                    <a:pt x="15" y="236"/>
                    <a:pt x="30" y="237"/>
                    <a:pt x="45" y="237"/>
                  </a:cubicBezTo>
                  <a:cubicBezTo>
                    <a:pt x="230" y="237"/>
                    <a:pt x="413" y="140"/>
                    <a:pt x="55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697;p40"/>
            <p:cNvSpPr/>
            <p:nvPr/>
          </p:nvSpPr>
          <p:spPr>
            <a:xfrm>
              <a:off x="7881542" y="4613627"/>
              <a:ext cx="32196" cy="12795"/>
            </a:xfrm>
            <a:custGeom>
              <a:avLst/>
              <a:gdLst/>
              <a:ahLst/>
              <a:cxnLst/>
              <a:rect l="l" t="t" r="r" b="b"/>
              <a:pathLst>
                <a:path w="1004" h="399" extrusionOk="0">
                  <a:moveTo>
                    <a:pt x="435" y="57"/>
                  </a:moveTo>
                  <a:cubicBezTo>
                    <a:pt x="552" y="57"/>
                    <a:pt x="669" y="91"/>
                    <a:pt x="770" y="141"/>
                  </a:cubicBezTo>
                  <a:cubicBezTo>
                    <a:pt x="824" y="173"/>
                    <a:pt x="878" y="220"/>
                    <a:pt x="923" y="271"/>
                  </a:cubicBezTo>
                  <a:lnTo>
                    <a:pt x="923" y="271"/>
                  </a:lnTo>
                  <a:cubicBezTo>
                    <a:pt x="869" y="286"/>
                    <a:pt x="788" y="307"/>
                    <a:pt x="686" y="324"/>
                  </a:cubicBezTo>
                  <a:cubicBezTo>
                    <a:pt x="586" y="341"/>
                    <a:pt x="469" y="341"/>
                    <a:pt x="352" y="341"/>
                  </a:cubicBezTo>
                  <a:cubicBezTo>
                    <a:pt x="285" y="341"/>
                    <a:pt x="218" y="341"/>
                    <a:pt x="151" y="324"/>
                  </a:cubicBezTo>
                  <a:cubicBezTo>
                    <a:pt x="85" y="308"/>
                    <a:pt x="51" y="258"/>
                    <a:pt x="85" y="207"/>
                  </a:cubicBezTo>
                  <a:cubicBezTo>
                    <a:pt x="168" y="107"/>
                    <a:pt x="302" y="57"/>
                    <a:pt x="435" y="57"/>
                  </a:cubicBezTo>
                  <a:close/>
                  <a:moveTo>
                    <a:pt x="452" y="0"/>
                  </a:moveTo>
                  <a:cubicBezTo>
                    <a:pt x="300" y="0"/>
                    <a:pt x="148" y="60"/>
                    <a:pt x="34" y="174"/>
                  </a:cubicBezTo>
                  <a:cubicBezTo>
                    <a:pt x="1" y="224"/>
                    <a:pt x="1" y="274"/>
                    <a:pt x="18" y="324"/>
                  </a:cubicBezTo>
                  <a:cubicBezTo>
                    <a:pt x="51" y="358"/>
                    <a:pt x="85" y="375"/>
                    <a:pt x="135" y="391"/>
                  </a:cubicBezTo>
                  <a:cubicBezTo>
                    <a:pt x="179" y="391"/>
                    <a:pt x="224" y="399"/>
                    <a:pt x="273" y="399"/>
                  </a:cubicBezTo>
                  <a:cubicBezTo>
                    <a:pt x="298" y="399"/>
                    <a:pt x="324" y="397"/>
                    <a:pt x="352" y="391"/>
                  </a:cubicBezTo>
                  <a:cubicBezTo>
                    <a:pt x="469" y="391"/>
                    <a:pt x="586" y="391"/>
                    <a:pt x="703" y="358"/>
                  </a:cubicBezTo>
                  <a:cubicBezTo>
                    <a:pt x="779" y="345"/>
                    <a:pt x="865" y="323"/>
                    <a:pt x="939" y="290"/>
                  </a:cubicBezTo>
                  <a:lnTo>
                    <a:pt x="939" y="290"/>
                  </a:lnTo>
                  <a:cubicBezTo>
                    <a:pt x="957" y="312"/>
                    <a:pt x="973" y="335"/>
                    <a:pt x="987" y="358"/>
                  </a:cubicBezTo>
                  <a:cubicBezTo>
                    <a:pt x="1003" y="358"/>
                    <a:pt x="988" y="328"/>
                    <a:pt x="958" y="282"/>
                  </a:cubicBezTo>
                  <a:lnTo>
                    <a:pt x="958" y="282"/>
                  </a:lnTo>
                  <a:cubicBezTo>
                    <a:pt x="974" y="274"/>
                    <a:pt x="989" y="266"/>
                    <a:pt x="1003" y="258"/>
                  </a:cubicBezTo>
                  <a:cubicBezTo>
                    <a:pt x="1003" y="255"/>
                    <a:pt x="1001" y="254"/>
                    <a:pt x="997" y="254"/>
                  </a:cubicBezTo>
                  <a:cubicBezTo>
                    <a:pt x="988" y="254"/>
                    <a:pt x="971" y="258"/>
                    <a:pt x="946" y="265"/>
                  </a:cubicBezTo>
                  <a:lnTo>
                    <a:pt x="946" y="265"/>
                  </a:lnTo>
                  <a:cubicBezTo>
                    <a:pt x="899" y="201"/>
                    <a:pt x="850" y="139"/>
                    <a:pt x="786" y="107"/>
                  </a:cubicBezTo>
                  <a:cubicBezTo>
                    <a:pt x="685" y="35"/>
                    <a:pt x="568" y="0"/>
                    <a:pt x="45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698;p40"/>
            <p:cNvSpPr/>
            <p:nvPr/>
          </p:nvSpPr>
          <p:spPr>
            <a:xfrm>
              <a:off x="7907260" y="4600447"/>
              <a:ext cx="12378" cy="22543"/>
            </a:xfrm>
            <a:custGeom>
              <a:avLst/>
              <a:gdLst/>
              <a:ahLst/>
              <a:cxnLst/>
              <a:rect l="l" t="t" r="r" b="b"/>
              <a:pathLst>
                <a:path w="386" h="703" extrusionOk="0">
                  <a:moveTo>
                    <a:pt x="235" y="0"/>
                  </a:moveTo>
                  <a:cubicBezTo>
                    <a:pt x="135" y="50"/>
                    <a:pt x="51" y="134"/>
                    <a:pt x="34" y="251"/>
                  </a:cubicBezTo>
                  <a:cubicBezTo>
                    <a:pt x="1" y="334"/>
                    <a:pt x="1" y="418"/>
                    <a:pt x="18" y="502"/>
                  </a:cubicBezTo>
                  <a:cubicBezTo>
                    <a:pt x="34" y="585"/>
                    <a:pt x="68" y="652"/>
                    <a:pt x="135" y="702"/>
                  </a:cubicBezTo>
                  <a:cubicBezTo>
                    <a:pt x="101" y="635"/>
                    <a:pt x="85" y="568"/>
                    <a:pt x="68" y="502"/>
                  </a:cubicBezTo>
                  <a:cubicBezTo>
                    <a:pt x="51" y="418"/>
                    <a:pt x="68" y="334"/>
                    <a:pt x="85" y="268"/>
                  </a:cubicBezTo>
                  <a:cubicBezTo>
                    <a:pt x="118" y="184"/>
                    <a:pt x="168" y="84"/>
                    <a:pt x="252" y="67"/>
                  </a:cubicBezTo>
                  <a:cubicBezTo>
                    <a:pt x="255" y="66"/>
                    <a:pt x="259" y="66"/>
                    <a:pt x="263" y="66"/>
                  </a:cubicBezTo>
                  <a:cubicBezTo>
                    <a:pt x="320" y="66"/>
                    <a:pt x="334" y="189"/>
                    <a:pt x="318" y="268"/>
                  </a:cubicBezTo>
                  <a:cubicBezTo>
                    <a:pt x="302" y="334"/>
                    <a:pt x="285" y="418"/>
                    <a:pt x="252" y="485"/>
                  </a:cubicBezTo>
                  <a:cubicBezTo>
                    <a:pt x="201" y="618"/>
                    <a:pt x="151" y="685"/>
                    <a:pt x="151" y="702"/>
                  </a:cubicBezTo>
                  <a:cubicBezTo>
                    <a:pt x="218" y="652"/>
                    <a:pt x="268" y="585"/>
                    <a:pt x="285" y="502"/>
                  </a:cubicBezTo>
                  <a:cubicBezTo>
                    <a:pt x="335" y="435"/>
                    <a:pt x="352" y="351"/>
                    <a:pt x="369" y="268"/>
                  </a:cubicBezTo>
                  <a:cubicBezTo>
                    <a:pt x="385" y="217"/>
                    <a:pt x="385" y="167"/>
                    <a:pt x="385" y="117"/>
                  </a:cubicBezTo>
                  <a:cubicBezTo>
                    <a:pt x="369" y="50"/>
                    <a:pt x="302" y="0"/>
                    <a:pt x="23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699;p40"/>
            <p:cNvSpPr/>
            <p:nvPr/>
          </p:nvSpPr>
          <p:spPr>
            <a:xfrm>
              <a:off x="8032131" y="4555424"/>
              <a:ext cx="42361" cy="62724"/>
            </a:xfrm>
            <a:custGeom>
              <a:avLst/>
              <a:gdLst/>
              <a:ahLst/>
              <a:cxnLst/>
              <a:rect l="l" t="t" r="r" b="b"/>
              <a:pathLst>
                <a:path w="1321" h="1956" extrusionOk="0">
                  <a:moveTo>
                    <a:pt x="1320" y="1"/>
                  </a:moveTo>
                  <a:cubicBezTo>
                    <a:pt x="1287" y="1"/>
                    <a:pt x="1253" y="1"/>
                    <a:pt x="1220" y="17"/>
                  </a:cubicBezTo>
                  <a:cubicBezTo>
                    <a:pt x="1136" y="34"/>
                    <a:pt x="1036" y="68"/>
                    <a:pt x="952" y="101"/>
                  </a:cubicBezTo>
                  <a:cubicBezTo>
                    <a:pt x="368" y="352"/>
                    <a:pt x="0" y="936"/>
                    <a:pt x="17" y="1571"/>
                  </a:cubicBezTo>
                  <a:cubicBezTo>
                    <a:pt x="17" y="1672"/>
                    <a:pt x="34" y="1755"/>
                    <a:pt x="50" y="1855"/>
                  </a:cubicBezTo>
                  <a:cubicBezTo>
                    <a:pt x="50" y="1889"/>
                    <a:pt x="67" y="1922"/>
                    <a:pt x="84" y="1956"/>
                  </a:cubicBezTo>
                  <a:cubicBezTo>
                    <a:pt x="100" y="1939"/>
                    <a:pt x="50" y="1805"/>
                    <a:pt x="67" y="1571"/>
                  </a:cubicBezTo>
                  <a:cubicBezTo>
                    <a:pt x="67" y="953"/>
                    <a:pt x="418" y="402"/>
                    <a:pt x="969" y="134"/>
                  </a:cubicBezTo>
                  <a:cubicBezTo>
                    <a:pt x="1186" y="34"/>
                    <a:pt x="1320" y="17"/>
                    <a:pt x="13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700;p40"/>
            <p:cNvSpPr/>
            <p:nvPr/>
          </p:nvSpPr>
          <p:spPr>
            <a:xfrm>
              <a:off x="8036396" y="4497029"/>
              <a:ext cx="22543" cy="63269"/>
            </a:xfrm>
            <a:custGeom>
              <a:avLst/>
              <a:gdLst/>
              <a:ahLst/>
              <a:cxnLst/>
              <a:rect l="l" t="t" r="r" b="b"/>
              <a:pathLst>
                <a:path w="703" h="1973" extrusionOk="0">
                  <a:moveTo>
                    <a:pt x="1" y="1"/>
                  </a:moveTo>
                  <a:cubicBezTo>
                    <a:pt x="201" y="669"/>
                    <a:pt x="435" y="1320"/>
                    <a:pt x="703" y="1972"/>
                  </a:cubicBezTo>
                  <a:cubicBezTo>
                    <a:pt x="619" y="1621"/>
                    <a:pt x="519" y="1304"/>
                    <a:pt x="385" y="970"/>
                  </a:cubicBezTo>
                  <a:cubicBezTo>
                    <a:pt x="285" y="635"/>
                    <a:pt x="151" y="31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701;p40"/>
            <p:cNvSpPr/>
            <p:nvPr/>
          </p:nvSpPr>
          <p:spPr>
            <a:xfrm>
              <a:off x="7965687" y="4610580"/>
              <a:ext cx="45023" cy="15617"/>
            </a:xfrm>
            <a:custGeom>
              <a:avLst/>
              <a:gdLst/>
              <a:ahLst/>
              <a:cxnLst/>
              <a:rect l="l" t="t" r="r" b="b"/>
              <a:pathLst>
                <a:path w="1404" h="487" extrusionOk="0">
                  <a:moveTo>
                    <a:pt x="1384" y="0"/>
                  </a:moveTo>
                  <a:cubicBezTo>
                    <a:pt x="1352" y="0"/>
                    <a:pt x="1064" y="126"/>
                    <a:pt x="702" y="252"/>
                  </a:cubicBezTo>
                  <a:cubicBezTo>
                    <a:pt x="318" y="386"/>
                    <a:pt x="0" y="470"/>
                    <a:pt x="0" y="486"/>
                  </a:cubicBezTo>
                  <a:cubicBezTo>
                    <a:pt x="485" y="419"/>
                    <a:pt x="969" y="252"/>
                    <a:pt x="1404" y="2"/>
                  </a:cubicBezTo>
                  <a:lnTo>
                    <a:pt x="1387" y="2"/>
                  </a:lnTo>
                  <a:cubicBezTo>
                    <a:pt x="1387" y="1"/>
                    <a:pt x="1386" y="0"/>
                    <a:pt x="13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702;p40"/>
            <p:cNvSpPr/>
            <p:nvPr/>
          </p:nvSpPr>
          <p:spPr>
            <a:xfrm>
              <a:off x="8037999" y="4599902"/>
              <a:ext cx="3271" cy="10294"/>
            </a:xfrm>
            <a:custGeom>
              <a:avLst/>
              <a:gdLst/>
              <a:ahLst/>
              <a:cxnLst/>
              <a:rect l="l" t="t" r="r" b="b"/>
              <a:pathLst>
                <a:path w="102" h="321" extrusionOk="0">
                  <a:moveTo>
                    <a:pt x="84" y="1"/>
                  </a:moveTo>
                  <a:lnTo>
                    <a:pt x="84" y="1"/>
                  </a:lnTo>
                  <a:cubicBezTo>
                    <a:pt x="68" y="1"/>
                    <a:pt x="18" y="67"/>
                    <a:pt x="1" y="151"/>
                  </a:cubicBezTo>
                  <a:cubicBezTo>
                    <a:pt x="1" y="243"/>
                    <a:pt x="29" y="320"/>
                    <a:pt x="46" y="320"/>
                  </a:cubicBezTo>
                  <a:cubicBezTo>
                    <a:pt x="48" y="320"/>
                    <a:pt x="50" y="319"/>
                    <a:pt x="51" y="318"/>
                  </a:cubicBezTo>
                  <a:cubicBezTo>
                    <a:pt x="68" y="318"/>
                    <a:pt x="68" y="251"/>
                    <a:pt x="68" y="168"/>
                  </a:cubicBezTo>
                  <a:cubicBezTo>
                    <a:pt x="84" y="84"/>
                    <a:pt x="101" y="17"/>
                    <a:pt x="8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703;p40"/>
            <p:cNvSpPr/>
            <p:nvPr/>
          </p:nvSpPr>
          <p:spPr>
            <a:xfrm>
              <a:off x="8042841" y="4582104"/>
              <a:ext cx="4842" cy="7760"/>
            </a:xfrm>
            <a:custGeom>
              <a:avLst/>
              <a:gdLst/>
              <a:ahLst/>
              <a:cxnLst/>
              <a:rect l="l" t="t" r="r" b="b"/>
              <a:pathLst>
                <a:path w="151" h="242" extrusionOk="0">
                  <a:moveTo>
                    <a:pt x="127" y="1"/>
                  </a:moveTo>
                  <a:cubicBezTo>
                    <a:pt x="108" y="1"/>
                    <a:pt x="79" y="46"/>
                    <a:pt x="50" y="104"/>
                  </a:cubicBezTo>
                  <a:cubicBezTo>
                    <a:pt x="17" y="171"/>
                    <a:pt x="0" y="238"/>
                    <a:pt x="17" y="238"/>
                  </a:cubicBezTo>
                  <a:cubicBezTo>
                    <a:pt x="19" y="240"/>
                    <a:pt x="22" y="241"/>
                    <a:pt x="24" y="241"/>
                  </a:cubicBezTo>
                  <a:cubicBezTo>
                    <a:pt x="42" y="241"/>
                    <a:pt x="71" y="196"/>
                    <a:pt x="101" y="138"/>
                  </a:cubicBezTo>
                  <a:cubicBezTo>
                    <a:pt x="134" y="71"/>
                    <a:pt x="151" y="4"/>
                    <a:pt x="134" y="4"/>
                  </a:cubicBezTo>
                  <a:cubicBezTo>
                    <a:pt x="132" y="2"/>
                    <a:pt x="129" y="1"/>
                    <a:pt x="12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704;p40"/>
            <p:cNvSpPr/>
            <p:nvPr/>
          </p:nvSpPr>
          <p:spPr>
            <a:xfrm>
              <a:off x="8053007" y="4569598"/>
              <a:ext cx="8081" cy="6317"/>
            </a:xfrm>
            <a:custGeom>
              <a:avLst/>
              <a:gdLst/>
              <a:ahLst/>
              <a:cxnLst/>
              <a:rect l="l" t="t" r="r" b="b"/>
              <a:pathLst>
                <a:path w="252" h="197" extrusionOk="0">
                  <a:moveTo>
                    <a:pt x="227" y="1"/>
                  </a:moveTo>
                  <a:cubicBezTo>
                    <a:pt x="198" y="1"/>
                    <a:pt x="146" y="15"/>
                    <a:pt x="101" y="60"/>
                  </a:cubicBezTo>
                  <a:cubicBezTo>
                    <a:pt x="17" y="110"/>
                    <a:pt x="1" y="194"/>
                    <a:pt x="17" y="194"/>
                  </a:cubicBezTo>
                  <a:cubicBezTo>
                    <a:pt x="19" y="195"/>
                    <a:pt x="21" y="196"/>
                    <a:pt x="23" y="196"/>
                  </a:cubicBezTo>
                  <a:cubicBezTo>
                    <a:pt x="42" y="196"/>
                    <a:pt x="75" y="138"/>
                    <a:pt x="134" y="93"/>
                  </a:cubicBezTo>
                  <a:cubicBezTo>
                    <a:pt x="185" y="60"/>
                    <a:pt x="251" y="27"/>
                    <a:pt x="251" y="10"/>
                  </a:cubicBezTo>
                  <a:cubicBezTo>
                    <a:pt x="251" y="4"/>
                    <a:pt x="242" y="1"/>
                    <a:pt x="22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705;p40"/>
            <p:cNvSpPr/>
            <p:nvPr/>
          </p:nvSpPr>
          <p:spPr>
            <a:xfrm>
              <a:off x="8067469" y="4562736"/>
              <a:ext cx="4874" cy="3656"/>
            </a:xfrm>
            <a:custGeom>
              <a:avLst/>
              <a:gdLst/>
              <a:ahLst/>
              <a:cxnLst/>
              <a:rect l="l" t="t" r="r" b="b"/>
              <a:pathLst>
                <a:path w="152" h="114" extrusionOk="0">
                  <a:moveTo>
                    <a:pt x="118" y="0"/>
                  </a:moveTo>
                  <a:cubicBezTo>
                    <a:pt x="100" y="0"/>
                    <a:pt x="75" y="16"/>
                    <a:pt x="51" y="40"/>
                  </a:cubicBezTo>
                  <a:cubicBezTo>
                    <a:pt x="18" y="74"/>
                    <a:pt x="1" y="107"/>
                    <a:pt x="1" y="107"/>
                  </a:cubicBezTo>
                  <a:cubicBezTo>
                    <a:pt x="6" y="112"/>
                    <a:pt x="12" y="114"/>
                    <a:pt x="19" y="114"/>
                  </a:cubicBezTo>
                  <a:cubicBezTo>
                    <a:pt x="37" y="114"/>
                    <a:pt x="61" y="102"/>
                    <a:pt x="84" y="90"/>
                  </a:cubicBezTo>
                  <a:cubicBezTo>
                    <a:pt x="118" y="57"/>
                    <a:pt x="151" y="23"/>
                    <a:pt x="135" y="7"/>
                  </a:cubicBezTo>
                  <a:cubicBezTo>
                    <a:pt x="130" y="2"/>
                    <a:pt x="124" y="0"/>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706;p40"/>
            <p:cNvSpPr/>
            <p:nvPr/>
          </p:nvSpPr>
          <p:spPr>
            <a:xfrm>
              <a:off x="7568659" y="3007494"/>
              <a:ext cx="723892" cy="1610109"/>
            </a:xfrm>
            <a:custGeom>
              <a:avLst/>
              <a:gdLst/>
              <a:ahLst/>
              <a:cxnLst/>
              <a:rect l="l" t="t" r="r" b="b"/>
              <a:pathLst>
                <a:path w="22574" h="50210" extrusionOk="0">
                  <a:moveTo>
                    <a:pt x="13601" y="7052"/>
                  </a:moveTo>
                  <a:cubicBezTo>
                    <a:pt x="13785" y="9458"/>
                    <a:pt x="14286" y="29174"/>
                    <a:pt x="14169" y="40753"/>
                  </a:cubicBezTo>
                  <a:cubicBezTo>
                    <a:pt x="12197" y="34604"/>
                    <a:pt x="9023" y="26601"/>
                    <a:pt x="9040" y="25765"/>
                  </a:cubicBezTo>
                  <a:cubicBezTo>
                    <a:pt x="9090" y="24395"/>
                    <a:pt x="13601" y="7052"/>
                    <a:pt x="13601" y="7052"/>
                  </a:cubicBezTo>
                  <a:close/>
                  <a:moveTo>
                    <a:pt x="7435" y="1"/>
                  </a:moveTo>
                  <a:cubicBezTo>
                    <a:pt x="7435" y="1"/>
                    <a:pt x="0" y="22557"/>
                    <a:pt x="1320" y="27921"/>
                  </a:cubicBezTo>
                  <a:cubicBezTo>
                    <a:pt x="2907" y="34354"/>
                    <a:pt x="10243" y="49441"/>
                    <a:pt x="10243" y="49441"/>
                  </a:cubicBezTo>
                  <a:lnTo>
                    <a:pt x="14152" y="48422"/>
                  </a:lnTo>
                  <a:lnTo>
                    <a:pt x="14152" y="48422"/>
                  </a:lnTo>
                  <a:cubicBezTo>
                    <a:pt x="14136" y="49408"/>
                    <a:pt x="14152" y="49959"/>
                    <a:pt x="14152" y="49959"/>
                  </a:cubicBezTo>
                  <a:lnTo>
                    <a:pt x="21521" y="50210"/>
                  </a:lnTo>
                  <a:lnTo>
                    <a:pt x="22573" y="1"/>
                  </a:lnTo>
                  <a:lnTo>
                    <a:pt x="13400" y="268"/>
                  </a:lnTo>
                  <a:lnTo>
                    <a:pt x="7435"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707;p40"/>
            <p:cNvSpPr/>
            <p:nvPr/>
          </p:nvSpPr>
          <p:spPr>
            <a:xfrm>
              <a:off x="8021388" y="4208775"/>
              <a:ext cx="4874" cy="397605"/>
            </a:xfrm>
            <a:custGeom>
              <a:avLst/>
              <a:gdLst/>
              <a:ahLst/>
              <a:cxnLst/>
              <a:rect l="l" t="t" r="r" b="b"/>
              <a:pathLst>
                <a:path w="152" h="12399" extrusionOk="0">
                  <a:moveTo>
                    <a:pt x="84" y="0"/>
                  </a:moveTo>
                  <a:cubicBezTo>
                    <a:pt x="68" y="167"/>
                    <a:pt x="51" y="335"/>
                    <a:pt x="51" y="502"/>
                  </a:cubicBezTo>
                  <a:cubicBezTo>
                    <a:pt x="51" y="836"/>
                    <a:pt x="51" y="1270"/>
                    <a:pt x="34" y="1822"/>
                  </a:cubicBezTo>
                  <a:cubicBezTo>
                    <a:pt x="18" y="2941"/>
                    <a:pt x="1" y="4495"/>
                    <a:pt x="1" y="6199"/>
                  </a:cubicBezTo>
                  <a:cubicBezTo>
                    <a:pt x="1" y="7903"/>
                    <a:pt x="1" y="9457"/>
                    <a:pt x="1" y="10577"/>
                  </a:cubicBezTo>
                  <a:cubicBezTo>
                    <a:pt x="18" y="11128"/>
                    <a:pt x="18" y="11579"/>
                    <a:pt x="34" y="11914"/>
                  </a:cubicBezTo>
                  <a:cubicBezTo>
                    <a:pt x="18" y="12064"/>
                    <a:pt x="34" y="12231"/>
                    <a:pt x="51" y="12398"/>
                  </a:cubicBezTo>
                  <a:cubicBezTo>
                    <a:pt x="68" y="12231"/>
                    <a:pt x="84" y="12064"/>
                    <a:pt x="84" y="11914"/>
                  </a:cubicBezTo>
                  <a:cubicBezTo>
                    <a:pt x="84" y="11563"/>
                    <a:pt x="101" y="11128"/>
                    <a:pt x="101" y="10577"/>
                  </a:cubicBezTo>
                  <a:cubicBezTo>
                    <a:pt x="118" y="9457"/>
                    <a:pt x="135" y="7903"/>
                    <a:pt x="135" y="6199"/>
                  </a:cubicBezTo>
                  <a:cubicBezTo>
                    <a:pt x="151" y="4495"/>
                    <a:pt x="151" y="2941"/>
                    <a:pt x="135" y="1822"/>
                  </a:cubicBezTo>
                  <a:cubicBezTo>
                    <a:pt x="118" y="1270"/>
                    <a:pt x="118" y="836"/>
                    <a:pt x="118" y="502"/>
                  </a:cubicBezTo>
                  <a:cubicBezTo>
                    <a:pt x="118" y="335"/>
                    <a:pt x="101" y="167"/>
                    <a:pt x="8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708;p40"/>
            <p:cNvSpPr/>
            <p:nvPr/>
          </p:nvSpPr>
          <p:spPr>
            <a:xfrm>
              <a:off x="8137665" y="3029460"/>
              <a:ext cx="152192" cy="105117"/>
            </a:xfrm>
            <a:custGeom>
              <a:avLst/>
              <a:gdLst/>
              <a:ahLst/>
              <a:cxnLst/>
              <a:rect l="l" t="t" r="r" b="b"/>
              <a:pathLst>
                <a:path w="4746" h="3278" extrusionOk="0">
                  <a:moveTo>
                    <a:pt x="17" y="1"/>
                  </a:moveTo>
                  <a:cubicBezTo>
                    <a:pt x="1" y="84"/>
                    <a:pt x="1" y="185"/>
                    <a:pt x="17" y="268"/>
                  </a:cubicBezTo>
                  <a:cubicBezTo>
                    <a:pt x="34" y="502"/>
                    <a:pt x="84" y="736"/>
                    <a:pt x="168" y="953"/>
                  </a:cubicBezTo>
                  <a:cubicBezTo>
                    <a:pt x="619" y="2352"/>
                    <a:pt x="1923" y="3277"/>
                    <a:pt x="3361" y="3277"/>
                  </a:cubicBezTo>
                  <a:cubicBezTo>
                    <a:pt x="3521" y="3277"/>
                    <a:pt x="3682" y="3266"/>
                    <a:pt x="3844" y="3242"/>
                  </a:cubicBezTo>
                  <a:cubicBezTo>
                    <a:pt x="4078" y="3209"/>
                    <a:pt x="4295" y="3159"/>
                    <a:pt x="4512" y="3075"/>
                  </a:cubicBezTo>
                  <a:cubicBezTo>
                    <a:pt x="4596" y="3042"/>
                    <a:pt x="4679" y="3008"/>
                    <a:pt x="4746" y="2958"/>
                  </a:cubicBezTo>
                  <a:lnTo>
                    <a:pt x="4746" y="2958"/>
                  </a:lnTo>
                  <a:cubicBezTo>
                    <a:pt x="4445" y="3042"/>
                    <a:pt x="4144" y="3109"/>
                    <a:pt x="3827" y="3142"/>
                  </a:cubicBezTo>
                  <a:cubicBezTo>
                    <a:pt x="3704" y="3155"/>
                    <a:pt x="3581" y="3162"/>
                    <a:pt x="3460" y="3162"/>
                  </a:cubicBezTo>
                  <a:cubicBezTo>
                    <a:pt x="2031" y="3162"/>
                    <a:pt x="744" y="2275"/>
                    <a:pt x="251" y="920"/>
                  </a:cubicBezTo>
                  <a:cubicBezTo>
                    <a:pt x="151" y="619"/>
                    <a:pt x="68" y="318"/>
                    <a:pt x="1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709;p40"/>
            <p:cNvSpPr/>
            <p:nvPr/>
          </p:nvSpPr>
          <p:spPr>
            <a:xfrm>
              <a:off x="7980149" y="3032154"/>
              <a:ext cx="36461" cy="195932"/>
            </a:xfrm>
            <a:custGeom>
              <a:avLst/>
              <a:gdLst/>
              <a:ahLst/>
              <a:cxnLst/>
              <a:rect l="l" t="t" r="r" b="b"/>
              <a:pathLst>
                <a:path w="1137" h="6110" extrusionOk="0">
                  <a:moveTo>
                    <a:pt x="117" y="0"/>
                  </a:moveTo>
                  <a:cubicBezTo>
                    <a:pt x="84" y="84"/>
                    <a:pt x="84" y="168"/>
                    <a:pt x="84" y="251"/>
                  </a:cubicBezTo>
                  <a:cubicBezTo>
                    <a:pt x="67" y="435"/>
                    <a:pt x="67" y="669"/>
                    <a:pt x="50" y="970"/>
                  </a:cubicBezTo>
                  <a:cubicBezTo>
                    <a:pt x="34" y="1588"/>
                    <a:pt x="34" y="2423"/>
                    <a:pt x="17" y="3342"/>
                  </a:cubicBezTo>
                  <a:cubicBezTo>
                    <a:pt x="17" y="3810"/>
                    <a:pt x="17" y="4244"/>
                    <a:pt x="17" y="4645"/>
                  </a:cubicBezTo>
                  <a:cubicBezTo>
                    <a:pt x="0" y="5013"/>
                    <a:pt x="84" y="5381"/>
                    <a:pt x="268" y="5698"/>
                  </a:cubicBezTo>
                  <a:cubicBezTo>
                    <a:pt x="401" y="5915"/>
                    <a:pt x="619" y="6066"/>
                    <a:pt x="869" y="6099"/>
                  </a:cubicBezTo>
                  <a:cubicBezTo>
                    <a:pt x="900" y="6105"/>
                    <a:pt x="933" y="6109"/>
                    <a:pt x="966" y="6109"/>
                  </a:cubicBezTo>
                  <a:cubicBezTo>
                    <a:pt x="1024" y="6109"/>
                    <a:pt x="1084" y="6097"/>
                    <a:pt x="1137" y="6066"/>
                  </a:cubicBezTo>
                  <a:cubicBezTo>
                    <a:pt x="1053" y="6066"/>
                    <a:pt x="969" y="6066"/>
                    <a:pt x="886" y="6049"/>
                  </a:cubicBezTo>
                  <a:cubicBezTo>
                    <a:pt x="652" y="5982"/>
                    <a:pt x="468" y="5848"/>
                    <a:pt x="351" y="5648"/>
                  </a:cubicBezTo>
                  <a:cubicBezTo>
                    <a:pt x="184" y="5330"/>
                    <a:pt x="117" y="4996"/>
                    <a:pt x="151" y="4645"/>
                  </a:cubicBezTo>
                  <a:cubicBezTo>
                    <a:pt x="151" y="4244"/>
                    <a:pt x="151" y="3810"/>
                    <a:pt x="167" y="3342"/>
                  </a:cubicBezTo>
                  <a:cubicBezTo>
                    <a:pt x="167" y="2423"/>
                    <a:pt x="167" y="1588"/>
                    <a:pt x="151" y="970"/>
                  </a:cubicBezTo>
                  <a:cubicBezTo>
                    <a:pt x="151" y="669"/>
                    <a:pt x="151" y="435"/>
                    <a:pt x="134" y="251"/>
                  </a:cubicBezTo>
                  <a:cubicBezTo>
                    <a:pt x="134" y="168"/>
                    <a:pt x="134" y="84"/>
                    <a:pt x="11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710;p40"/>
            <p:cNvSpPr/>
            <p:nvPr/>
          </p:nvSpPr>
          <p:spPr>
            <a:xfrm>
              <a:off x="7789412" y="3038054"/>
              <a:ext cx="124871" cy="94727"/>
            </a:xfrm>
            <a:custGeom>
              <a:avLst/>
              <a:gdLst/>
              <a:ahLst/>
              <a:cxnLst/>
              <a:rect l="l" t="t" r="r" b="b"/>
              <a:pathLst>
                <a:path w="3894" h="2954" extrusionOk="0">
                  <a:moveTo>
                    <a:pt x="3893" y="0"/>
                  </a:moveTo>
                  <a:cubicBezTo>
                    <a:pt x="3876" y="0"/>
                    <a:pt x="3760" y="268"/>
                    <a:pt x="3526" y="652"/>
                  </a:cubicBezTo>
                  <a:cubicBezTo>
                    <a:pt x="2874" y="1671"/>
                    <a:pt x="1888" y="2423"/>
                    <a:pt x="735" y="2757"/>
                  </a:cubicBezTo>
                  <a:cubicBezTo>
                    <a:pt x="284" y="2891"/>
                    <a:pt x="0" y="2908"/>
                    <a:pt x="0" y="2941"/>
                  </a:cubicBezTo>
                  <a:cubicBezTo>
                    <a:pt x="34" y="2949"/>
                    <a:pt x="67" y="2953"/>
                    <a:pt x="100" y="2953"/>
                  </a:cubicBezTo>
                  <a:cubicBezTo>
                    <a:pt x="134" y="2953"/>
                    <a:pt x="167" y="2949"/>
                    <a:pt x="201" y="2941"/>
                  </a:cubicBezTo>
                  <a:cubicBezTo>
                    <a:pt x="384" y="2924"/>
                    <a:pt x="568" y="2891"/>
                    <a:pt x="752" y="2857"/>
                  </a:cubicBezTo>
                  <a:cubicBezTo>
                    <a:pt x="1955" y="2557"/>
                    <a:pt x="2991" y="1788"/>
                    <a:pt x="3609" y="702"/>
                  </a:cubicBezTo>
                  <a:cubicBezTo>
                    <a:pt x="3709" y="552"/>
                    <a:pt x="3776" y="385"/>
                    <a:pt x="3843" y="201"/>
                  </a:cubicBezTo>
                  <a:cubicBezTo>
                    <a:pt x="3876" y="134"/>
                    <a:pt x="3893" y="67"/>
                    <a:pt x="3893"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711;p40"/>
            <p:cNvSpPr/>
            <p:nvPr/>
          </p:nvSpPr>
          <p:spPr>
            <a:xfrm>
              <a:off x="7668838" y="2169506"/>
              <a:ext cx="735693" cy="846614"/>
            </a:xfrm>
            <a:custGeom>
              <a:avLst/>
              <a:gdLst/>
              <a:ahLst/>
              <a:cxnLst/>
              <a:rect l="l" t="t" r="r" b="b"/>
              <a:pathLst>
                <a:path w="22942" h="26401" extrusionOk="0">
                  <a:moveTo>
                    <a:pt x="10828" y="201"/>
                  </a:moveTo>
                  <a:cubicBezTo>
                    <a:pt x="10026" y="301"/>
                    <a:pt x="8789" y="1"/>
                    <a:pt x="6032" y="1421"/>
                  </a:cubicBezTo>
                  <a:cubicBezTo>
                    <a:pt x="4880" y="2006"/>
                    <a:pt x="3927" y="2925"/>
                    <a:pt x="3292" y="4061"/>
                  </a:cubicBezTo>
                  <a:lnTo>
                    <a:pt x="1" y="9942"/>
                  </a:lnTo>
                  <a:lnTo>
                    <a:pt x="4612" y="12833"/>
                  </a:lnTo>
                  <a:lnTo>
                    <a:pt x="5832" y="9274"/>
                  </a:lnTo>
                  <a:lnTo>
                    <a:pt x="4946" y="17261"/>
                  </a:lnTo>
                  <a:lnTo>
                    <a:pt x="3543" y="26400"/>
                  </a:lnTo>
                  <a:lnTo>
                    <a:pt x="20168" y="26400"/>
                  </a:lnTo>
                  <a:lnTo>
                    <a:pt x="19951" y="15874"/>
                  </a:lnTo>
                  <a:lnTo>
                    <a:pt x="19951" y="15874"/>
                  </a:lnTo>
                  <a:cubicBezTo>
                    <a:pt x="19952" y="15894"/>
                    <a:pt x="19952" y="15903"/>
                    <a:pt x="19953" y="15903"/>
                  </a:cubicBezTo>
                  <a:cubicBezTo>
                    <a:pt x="19964" y="15903"/>
                    <a:pt x="19934" y="12766"/>
                    <a:pt x="19934" y="12766"/>
                  </a:cubicBezTo>
                  <a:lnTo>
                    <a:pt x="22942" y="4545"/>
                  </a:lnTo>
                  <a:cubicBezTo>
                    <a:pt x="22206" y="3125"/>
                    <a:pt x="21688" y="2306"/>
                    <a:pt x="20335" y="1471"/>
                  </a:cubicBezTo>
                  <a:cubicBezTo>
                    <a:pt x="19416" y="903"/>
                    <a:pt x="18013" y="251"/>
                    <a:pt x="16509" y="201"/>
                  </a:cubicBezTo>
                  <a:cubicBezTo>
                    <a:pt x="15581" y="494"/>
                    <a:pt x="14625" y="640"/>
                    <a:pt x="13668" y="640"/>
                  </a:cubicBezTo>
                  <a:cubicBezTo>
                    <a:pt x="12712" y="640"/>
                    <a:pt x="11755" y="494"/>
                    <a:pt x="10828" y="20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712;p40"/>
            <p:cNvSpPr/>
            <p:nvPr/>
          </p:nvSpPr>
          <p:spPr>
            <a:xfrm>
              <a:off x="7902450" y="2505958"/>
              <a:ext cx="269014" cy="146516"/>
            </a:xfrm>
            <a:custGeom>
              <a:avLst/>
              <a:gdLst/>
              <a:ahLst/>
              <a:cxnLst/>
              <a:rect l="l" t="t" r="r" b="b"/>
              <a:pathLst>
                <a:path w="8389" h="4569" extrusionOk="0">
                  <a:moveTo>
                    <a:pt x="3511" y="157"/>
                  </a:moveTo>
                  <a:cubicBezTo>
                    <a:pt x="3638" y="157"/>
                    <a:pt x="3767" y="177"/>
                    <a:pt x="3894" y="219"/>
                  </a:cubicBezTo>
                  <a:cubicBezTo>
                    <a:pt x="4144" y="286"/>
                    <a:pt x="4345" y="453"/>
                    <a:pt x="4479" y="687"/>
                  </a:cubicBezTo>
                  <a:cubicBezTo>
                    <a:pt x="4579" y="921"/>
                    <a:pt x="4612" y="1188"/>
                    <a:pt x="4545" y="1422"/>
                  </a:cubicBezTo>
                  <a:cubicBezTo>
                    <a:pt x="4395" y="1890"/>
                    <a:pt x="4078" y="2274"/>
                    <a:pt x="3643" y="2508"/>
                  </a:cubicBezTo>
                  <a:cubicBezTo>
                    <a:pt x="3353" y="2687"/>
                    <a:pt x="3030" y="2821"/>
                    <a:pt x="2691" y="2909"/>
                  </a:cubicBezTo>
                  <a:lnTo>
                    <a:pt x="2691" y="2909"/>
                  </a:lnTo>
                  <a:cubicBezTo>
                    <a:pt x="2576" y="2752"/>
                    <a:pt x="2475" y="2584"/>
                    <a:pt x="2390" y="2408"/>
                  </a:cubicBezTo>
                  <a:cubicBezTo>
                    <a:pt x="2156" y="1890"/>
                    <a:pt x="2189" y="1272"/>
                    <a:pt x="2457" y="770"/>
                  </a:cubicBezTo>
                  <a:cubicBezTo>
                    <a:pt x="2676" y="384"/>
                    <a:pt x="3083" y="157"/>
                    <a:pt x="3511" y="157"/>
                  </a:cubicBezTo>
                  <a:close/>
                  <a:moveTo>
                    <a:pt x="3514" y="0"/>
                  </a:moveTo>
                  <a:cubicBezTo>
                    <a:pt x="3032" y="0"/>
                    <a:pt x="2572" y="253"/>
                    <a:pt x="2340" y="703"/>
                  </a:cubicBezTo>
                  <a:cubicBezTo>
                    <a:pt x="2022" y="1238"/>
                    <a:pt x="2006" y="1890"/>
                    <a:pt x="2256" y="2458"/>
                  </a:cubicBezTo>
                  <a:cubicBezTo>
                    <a:pt x="2334" y="2630"/>
                    <a:pt x="2427" y="2793"/>
                    <a:pt x="2533" y="2947"/>
                  </a:cubicBezTo>
                  <a:lnTo>
                    <a:pt x="2533" y="2947"/>
                  </a:lnTo>
                  <a:cubicBezTo>
                    <a:pt x="2513" y="2951"/>
                    <a:pt x="2493" y="2955"/>
                    <a:pt x="2473" y="2959"/>
                  </a:cubicBezTo>
                  <a:cubicBezTo>
                    <a:pt x="2247" y="2996"/>
                    <a:pt x="2018" y="3015"/>
                    <a:pt x="1790" y="3015"/>
                  </a:cubicBezTo>
                  <a:cubicBezTo>
                    <a:pt x="1396" y="3015"/>
                    <a:pt x="1006" y="2959"/>
                    <a:pt x="636" y="2842"/>
                  </a:cubicBezTo>
                  <a:cubicBezTo>
                    <a:pt x="242" y="2716"/>
                    <a:pt x="26" y="2590"/>
                    <a:pt x="3" y="2590"/>
                  </a:cubicBezTo>
                  <a:cubicBezTo>
                    <a:pt x="1" y="2590"/>
                    <a:pt x="1" y="2591"/>
                    <a:pt x="1" y="2591"/>
                  </a:cubicBezTo>
                  <a:cubicBezTo>
                    <a:pt x="51" y="2625"/>
                    <a:pt x="101" y="2658"/>
                    <a:pt x="151" y="2692"/>
                  </a:cubicBezTo>
                  <a:cubicBezTo>
                    <a:pt x="301" y="2775"/>
                    <a:pt x="452" y="2842"/>
                    <a:pt x="619" y="2892"/>
                  </a:cubicBezTo>
                  <a:cubicBezTo>
                    <a:pt x="1023" y="3038"/>
                    <a:pt x="1443" y="3109"/>
                    <a:pt x="1868" y="3109"/>
                  </a:cubicBezTo>
                  <a:cubicBezTo>
                    <a:pt x="2074" y="3109"/>
                    <a:pt x="2282" y="3092"/>
                    <a:pt x="2490" y="3059"/>
                  </a:cubicBezTo>
                  <a:cubicBezTo>
                    <a:pt x="2527" y="3054"/>
                    <a:pt x="2564" y="3047"/>
                    <a:pt x="2601" y="3040"/>
                  </a:cubicBezTo>
                  <a:lnTo>
                    <a:pt x="2601" y="3040"/>
                  </a:lnTo>
                  <a:cubicBezTo>
                    <a:pt x="2802" y="3309"/>
                    <a:pt x="3046" y="3544"/>
                    <a:pt x="3326" y="3744"/>
                  </a:cubicBezTo>
                  <a:cubicBezTo>
                    <a:pt x="4097" y="4288"/>
                    <a:pt x="5014" y="4569"/>
                    <a:pt x="5936" y="4569"/>
                  </a:cubicBezTo>
                  <a:cubicBezTo>
                    <a:pt x="6572" y="4569"/>
                    <a:pt x="7210" y="4435"/>
                    <a:pt x="7804" y="4162"/>
                  </a:cubicBezTo>
                  <a:cubicBezTo>
                    <a:pt x="7954" y="4095"/>
                    <a:pt x="8104" y="3995"/>
                    <a:pt x="8255" y="3911"/>
                  </a:cubicBezTo>
                  <a:cubicBezTo>
                    <a:pt x="8305" y="3878"/>
                    <a:pt x="8355" y="3845"/>
                    <a:pt x="8388" y="3794"/>
                  </a:cubicBezTo>
                  <a:cubicBezTo>
                    <a:pt x="8388" y="3794"/>
                    <a:pt x="8388" y="3793"/>
                    <a:pt x="8387" y="3793"/>
                  </a:cubicBezTo>
                  <a:cubicBezTo>
                    <a:pt x="8367" y="3793"/>
                    <a:pt x="8167" y="3938"/>
                    <a:pt x="7787" y="4112"/>
                  </a:cubicBezTo>
                  <a:cubicBezTo>
                    <a:pt x="7202" y="4346"/>
                    <a:pt x="6584" y="4463"/>
                    <a:pt x="5966" y="4463"/>
                  </a:cubicBezTo>
                  <a:cubicBezTo>
                    <a:pt x="5047" y="4463"/>
                    <a:pt x="4161" y="4162"/>
                    <a:pt x="3409" y="3627"/>
                  </a:cubicBezTo>
                  <a:cubicBezTo>
                    <a:pt x="3166" y="3450"/>
                    <a:pt x="2949" y="3240"/>
                    <a:pt x="2764" y="3006"/>
                  </a:cubicBezTo>
                  <a:lnTo>
                    <a:pt x="2764" y="3006"/>
                  </a:lnTo>
                  <a:cubicBezTo>
                    <a:pt x="3099" y="2925"/>
                    <a:pt x="3420" y="2793"/>
                    <a:pt x="3710" y="2608"/>
                  </a:cubicBezTo>
                  <a:cubicBezTo>
                    <a:pt x="4178" y="2374"/>
                    <a:pt x="4529" y="1957"/>
                    <a:pt x="4679" y="1455"/>
                  </a:cubicBezTo>
                  <a:cubicBezTo>
                    <a:pt x="4746" y="1188"/>
                    <a:pt x="4729" y="887"/>
                    <a:pt x="4612" y="637"/>
                  </a:cubicBezTo>
                  <a:cubicBezTo>
                    <a:pt x="4462" y="353"/>
                    <a:pt x="4228" y="152"/>
                    <a:pt x="3944" y="68"/>
                  </a:cubicBezTo>
                  <a:cubicBezTo>
                    <a:pt x="3802" y="23"/>
                    <a:pt x="3657" y="0"/>
                    <a:pt x="351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713;p40"/>
            <p:cNvSpPr/>
            <p:nvPr/>
          </p:nvSpPr>
          <p:spPr>
            <a:xfrm>
              <a:off x="7807626" y="2785491"/>
              <a:ext cx="506891" cy="173966"/>
            </a:xfrm>
            <a:custGeom>
              <a:avLst/>
              <a:gdLst/>
              <a:ahLst/>
              <a:cxnLst/>
              <a:rect l="l" t="t" r="r" b="b"/>
              <a:pathLst>
                <a:path w="15807" h="5425" extrusionOk="0">
                  <a:moveTo>
                    <a:pt x="10557" y="145"/>
                  </a:moveTo>
                  <a:cubicBezTo>
                    <a:pt x="10701" y="145"/>
                    <a:pt x="10845" y="189"/>
                    <a:pt x="10961" y="274"/>
                  </a:cubicBezTo>
                  <a:cubicBezTo>
                    <a:pt x="11162" y="408"/>
                    <a:pt x="11295" y="608"/>
                    <a:pt x="11362" y="842"/>
                  </a:cubicBezTo>
                  <a:cubicBezTo>
                    <a:pt x="11512" y="1343"/>
                    <a:pt x="11512" y="1861"/>
                    <a:pt x="11345" y="2362"/>
                  </a:cubicBezTo>
                  <a:cubicBezTo>
                    <a:pt x="11260" y="2657"/>
                    <a:pt x="11142" y="2941"/>
                    <a:pt x="10991" y="3208"/>
                  </a:cubicBezTo>
                  <a:lnTo>
                    <a:pt x="10991" y="3208"/>
                  </a:lnTo>
                  <a:cubicBezTo>
                    <a:pt x="10695" y="2982"/>
                    <a:pt x="10428" y="2712"/>
                    <a:pt x="10176" y="2413"/>
                  </a:cubicBezTo>
                  <a:cubicBezTo>
                    <a:pt x="9892" y="2095"/>
                    <a:pt x="9725" y="1694"/>
                    <a:pt x="9674" y="1260"/>
                  </a:cubicBezTo>
                  <a:cubicBezTo>
                    <a:pt x="9641" y="792"/>
                    <a:pt x="9892" y="374"/>
                    <a:pt x="10309" y="190"/>
                  </a:cubicBezTo>
                  <a:cubicBezTo>
                    <a:pt x="10389" y="160"/>
                    <a:pt x="10473" y="145"/>
                    <a:pt x="10557" y="145"/>
                  </a:cubicBezTo>
                  <a:close/>
                  <a:moveTo>
                    <a:pt x="4312" y="798"/>
                  </a:moveTo>
                  <a:cubicBezTo>
                    <a:pt x="4422" y="798"/>
                    <a:pt x="4534" y="819"/>
                    <a:pt x="4645" y="859"/>
                  </a:cubicBezTo>
                  <a:cubicBezTo>
                    <a:pt x="5063" y="1026"/>
                    <a:pt x="5380" y="1393"/>
                    <a:pt x="5464" y="1844"/>
                  </a:cubicBezTo>
                  <a:cubicBezTo>
                    <a:pt x="5547" y="2279"/>
                    <a:pt x="5497" y="2713"/>
                    <a:pt x="5347" y="3114"/>
                  </a:cubicBezTo>
                  <a:cubicBezTo>
                    <a:pt x="5197" y="3499"/>
                    <a:pt x="4979" y="3833"/>
                    <a:pt x="4695" y="4117"/>
                  </a:cubicBezTo>
                  <a:cubicBezTo>
                    <a:pt x="4672" y="4141"/>
                    <a:pt x="4648" y="4165"/>
                    <a:pt x="4624" y="4188"/>
                  </a:cubicBezTo>
                  <a:lnTo>
                    <a:pt x="4624" y="4188"/>
                  </a:lnTo>
                  <a:cubicBezTo>
                    <a:pt x="4575" y="4149"/>
                    <a:pt x="4526" y="4108"/>
                    <a:pt x="4478" y="4067"/>
                  </a:cubicBezTo>
                  <a:cubicBezTo>
                    <a:pt x="4060" y="3733"/>
                    <a:pt x="3709" y="3298"/>
                    <a:pt x="3476" y="2814"/>
                  </a:cubicBezTo>
                  <a:cubicBezTo>
                    <a:pt x="3225" y="2362"/>
                    <a:pt x="3225" y="1811"/>
                    <a:pt x="3459" y="1360"/>
                  </a:cubicBezTo>
                  <a:cubicBezTo>
                    <a:pt x="3559" y="1143"/>
                    <a:pt x="3743" y="976"/>
                    <a:pt x="3960" y="875"/>
                  </a:cubicBezTo>
                  <a:cubicBezTo>
                    <a:pt x="4074" y="823"/>
                    <a:pt x="4192" y="798"/>
                    <a:pt x="4312" y="798"/>
                  </a:cubicBezTo>
                  <a:close/>
                  <a:moveTo>
                    <a:pt x="10568" y="0"/>
                  </a:moveTo>
                  <a:cubicBezTo>
                    <a:pt x="10469" y="0"/>
                    <a:pt x="10370" y="19"/>
                    <a:pt x="10276" y="57"/>
                  </a:cubicBezTo>
                  <a:cubicBezTo>
                    <a:pt x="9791" y="257"/>
                    <a:pt x="9507" y="742"/>
                    <a:pt x="9541" y="1260"/>
                  </a:cubicBezTo>
                  <a:cubicBezTo>
                    <a:pt x="9591" y="1711"/>
                    <a:pt x="9791" y="2145"/>
                    <a:pt x="10092" y="2479"/>
                  </a:cubicBezTo>
                  <a:cubicBezTo>
                    <a:pt x="10348" y="2799"/>
                    <a:pt x="10635" y="3073"/>
                    <a:pt x="10937" y="3301"/>
                  </a:cubicBezTo>
                  <a:lnTo>
                    <a:pt x="10937" y="3301"/>
                  </a:lnTo>
                  <a:cubicBezTo>
                    <a:pt x="10836" y="3469"/>
                    <a:pt x="10721" y="3630"/>
                    <a:pt x="10593" y="3783"/>
                  </a:cubicBezTo>
                  <a:cubicBezTo>
                    <a:pt x="9858" y="4668"/>
                    <a:pt x="8772" y="5186"/>
                    <a:pt x="7619" y="5220"/>
                  </a:cubicBezTo>
                  <a:cubicBezTo>
                    <a:pt x="7597" y="5220"/>
                    <a:pt x="7575" y="5220"/>
                    <a:pt x="7553" y="5220"/>
                  </a:cubicBezTo>
                  <a:cubicBezTo>
                    <a:pt x="6526" y="5220"/>
                    <a:pt x="5529" y="4876"/>
                    <a:pt x="4716" y="4260"/>
                  </a:cubicBezTo>
                  <a:lnTo>
                    <a:pt x="4716" y="4260"/>
                  </a:lnTo>
                  <a:cubicBezTo>
                    <a:pt x="4737" y="4240"/>
                    <a:pt x="4758" y="4220"/>
                    <a:pt x="4779" y="4200"/>
                  </a:cubicBezTo>
                  <a:cubicBezTo>
                    <a:pt x="5063" y="3900"/>
                    <a:pt x="5297" y="3549"/>
                    <a:pt x="5447" y="3164"/>
                  </a:cubicBezTo>
                  <a:cubicBezTo>
                    <a:pt x="5631" y="2730"/>
                    <a:pt x="5664" y="2279"/>
                    <a:pt x="5581" y="1828"/>
                  </a:cubicBezTo>
                  <a:cubicBezTo>
                    <a:pt x="5497" y="1326"/>
                    <a:pt x="5163" y="909"/>
                    <a:pt x="4679" y="725"/>
                  </a:cubicBezTo>
                  <a:cubicBezTo>
                    <a:pt x="4559" y="685"/>
                    <a:pt x="4436" y="664"/>
                    <a:pt x="4312" y="664"/>
                  </a:cubicBezTo>
                  <a:cubicBezTo>
                    <a:pt x="4177" y="664"/>
                    <a:pt x="4041" y="689"/>
                    <a:pt x="3910" y="742"/>
                  </a:cubicBezTo>
                  <a:cubicBezTo>
                    <a:pt x="3659" y="859"/>
                    <a:pt x="3459" y="1059"/>
                    <a:pt x="3325" y="1293"/>
                  </a:cubicBezTo>
                  <a:cubicBezTo>
                    <a:pt x="3192" y="1527"/>
                    <a:pt x="3125" y="1794"/>
                    <a:pt x="3141" y="2078"/>
                  </a:cubicBezTo>
                  <a:cubicBezTo>
                    <a:pt x="3141" y="2362"/>
                    <a:pt x="3225" y="2630"/>
                    <a:pt x="3342" y="2880"/>
                  </a:cubicBezTo>
                  <a:cubicBezTo>
                    <a:pt x="3593" y="3382"/>
                    <a:pt x="3943" y="3816"/>
                    <a:pt x="4378" y="4184"/>
                  </a:cubicBezTo>
                  <a:cubicBezTo>
                    <a:pt x="4422" y="4221"/>
                    <a:pt x="4467" y="4258"/>
                    <a:pt x="4512" y="4294"/>
                  </a:cubicBezTo>
                  <a:lnTo>
                    <a:pt x="4512" y="4294"/>
                  </a:lnTo>
                  <a:cubicBezTo>
                    <a:pt x="4059" y="4701"/>
                    <a:pt x="3511" y="4989"/>
                    <a:pt x="2924" y="5136"/>
                  </a:cubicBezTo>
                  <a:cubicBezTo>
                    <a:pt x="2406" y="5286"/>
                    <a:pt x="1888" y="5353"/>
                    <a:pt x="1354" y="5370"/>
                  </a:cubicBezTo>
                  <a:cubicBezTo>
                    <a:pt x="1209" y="5376"/>
                    <a:pt x="1075" y="5377"/>
                    <a:pt x="953" y="5377"/>
                  </a:cubicBezTo>
                  <a:cubicBezTo>
                    <a:pt x="708" y="5377"/>
                    <a:pt x="507" y="5370"/>
                    <a:pt x="351" y="5370"/>
                  </a:cubicBezTo>
                  <a:lnTo>
                    <a:pt x="100" y="5353"/>
                  </a:lnTo>
                  <a:lnTo>
                    <a:pt x="0" y="5353"/>
                  </a:lnTo>
                  <a:cubicBezTo>
                    <a:pt x="34" y="5370"/>
                    <a:pt x="67" y="5370"/>
                    <a:pt x="100" y="5370"/>
                  </a:cubicBezTo>
                  <a:lnTo>
                    <a:pt x="351" y="5387"/>
                  </a:lnTo>
                  <a:cubicBezTo>
                    <a:pt x="540" y="5400"/>
                    <a:pt x="795" y="5425"/>
                    <a:pt x="1116" y="5425"/>
                  </a:cubicBezTo>
                  <a:cubicBezTo>
                    <a:pt x="1191" y="5425"/>
                    <a:pt x="1271" y="5423"/>
                    <a:pt x="1354" y="5420"/>
                  </a:cubicBezTo>
                  <a:cubicBezTo>
                    <a:pt x="1888" y="5420"/>
                    <a:pt x="2423" y="5353"/>
                    <a:pt x="2941" y="5220"/>
                  </a:cubicBezTo>
                  <a:cubicBezTo>
                    <a:pt x="3549" y="5071"/>
                    <a:pt x="4118" y="4778"/>
                    <a:pt x="4601" y="4363"/>
                  </a:cubicBezTo>
                  <a:lnTo>
                    <a:pt x="4601" y="4363"/>
                  </a:lnTo>
                  <a:cubicBezTo>
                    <a:pt x="5449" y="5006"/>
                    <a:pt x="6486" y="5370"/>
                    <a:pt x="7553" y="5370"/>
                  </a:cubicBezTo>
                  <a:cubicBezTo>
                    <a:pt x="7575" y="5370"/>
                    <a:pt x="7597" y="5370"/>
                    <a:pt x="7619" y="5370"/>
                  </a:cubicBezTo>
                  <a:cubicBezTo>
                    <a:pt x="9071" y="5360"/>
                    <a:pt x="10355" y="4510"/>
                    <a:pt x="11050" y="3384"/>
                  </a:cubicBezTo>
                  <a:lnTo>
                    <a:pt x="11050" y="3384"/>
                  </a:lnTo>
                  <a:cubicBezTo>
                    <a:pt x="11995" y="4059"/>
                    <a:pt x="13105" y="4422"/>
                    <a:pt x="14252" y="4422"/>
                  </a:cubicBezTo>
                  <a:cubicBezTo>
                    <a:pt x="14325" y="4422"/>
                    <a:pt x="14397" y="4420"/>
                    <a:pt x="14470" y="4418"/>
                  </a:cubicBezTo>
                  <a:cubicBezTo>
                    <a:pt x="14804" y="4418"/>
                    <a:pt x="15138" y="4367"/>
                    <a:pt x="15472" y="4284"/>
                  </a:cubicBezTo>
                  <a:cubicBezTo>
                    <a:pt x="15573" y="4267"/>
                    <a:pt x="15656" y="4234"/>
                    <a:pt x="15723" y="4217"/>
                  </a:cubicBezTo>
                  <a:cubicBezTo>
                    <a:pt x="15756" y="4217"/>
                    <a:pt x="15773" y="4200"/>
                    <a:pt x="15807" y="4184"/>
                  </a:cubicBezTo>
                  <a:lnTo>
                    <a:pt x="15807" y="4184"/>
                  </a:lnTo>
                  <a:cubicBezTo>
                    <a:pt x="15372" y="4301"/>
                    <a:pt x="14921" y="4351"/>
                    <a:pt x="14470" y="4367"/>
                  </a:cubicBezTo>
                  <a:cubicBezTo>
                    <a:pt x="14424" y="4369"/>
                    <a:pt x="14379" y="4370"/>
                    <a:pt x="14334" y="4370"/>
                  </a:cubicBezTo>
                  <a:cubicBezTo>
                    <a:pt x="13847" y="4370"/>
                    <a:pt x="13375" y="4289"/>
                    <a:pt x="12916" y="4167"/>
                  </a:cubicBezTo>
                  <a:cubicBezTo>
                    <a:pt x="12255" y="3990"/>
                    <a:pt x="11656" y="3703"/>
                    <a:pt x="11105" y="3293"/>
                  </a:cubicBezTo>
                  <a:lnTo>
                    <a:pt x="11105" y="3293"/>
                  </a:lnTo>
                  <a:cubicBezTo>
                    <a:pt x="11554" y="2521"/>
                    <a:pt x="11728" y="1629"/>
                    <a:pt x="11496" y="792"/>
                  </a:cubicBezTo>
                  <a:cubicBezTo>
                    <a:pt x="11412" y="541"/>
                    <a:pt x="11262" y="307"/>
                    <a:pt x="11045" y="157"/>
                  </a:cubicBezTo>
                  <a:cubicBezTo>
                    <a:pt x="10898" y="52"/>
                    <a:pt x="10733" y="0"/>
                    <a:pt x="10568"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714;p40"/>
            <p:cNvSpPr/>
            <p:nvPr/>
          </p:nvSpPr>
          <p:spPr>
            <a:xfrm>
              <a:off x="7750290" y="2283346"/>
              <a:ext cx="447438" cy="157323"/>
            </a:xfrm>
            <a:custGeom>
              <a:avLst/>
              <a:gdLst/>
              <a:ahLst/>
              <a:cxnLst/>
              <a:rect l="l" t="t" r="r" b="b"/>
              <a:pathLst>
                <a:path w="13953" h="4906" extrusionOk="0">
                  <a:moveTo>
                    <a:pt x="6905" y="145"/>
                  </a:moveTo>
                  <a:cubicBezTo>
                    <a:pt x="7275" y="145"/>
                    <a:pt x="7634" y="299"/>
                    <a:pt x="7887" y="578"/>
                  </a:cubicBezTo>
                  <a:cubicBezTo>
                    <a:pt x="8037" y="745"/>
                    <a:pt x="8104" y="979"/>
                    <a:pt x="8087" y="1213"/>
                  </a:cubicBezTo>
                  <a:cubicBezTo>
                    <a:pt x="8054" y="1430"/>
                    <a:pt x="7970" y="1647"/>
                    <a:pt x="7837" y="1831"/>
                  </a:cubicBezTo>
                  <a:cubicBezTo>
                    <a:pt x="7569" y="2198"/>
                    <a:pt x="7218" y="2482"/>
                    <a:pt x="6801" y="2666"/>
                  </a:cubicBezTo>
                  <a:cubicBezTo>
                    <a:pt x="6553" y="2785"/>
                    <a:pt x="6297" y="2886"/>
                    <a:pt x="6036" y="2969"/>
                  </a:cubicBezTo>
                  <a:lnTo>
                    <a:pt x="6036" y="2969"/>
                  </a:lnTo>
                  <a:cubicBezTo>
                    <a:pt x="5982" y="2903"/>
                    <a:pt x="5931" y="2836"/>
                    <a:pt x="5882" y="2767"/>
                  </a:cubicBezTo>
                  <a:cubicBezTo>
                    <a:pt x="5581" y="2315"/>
                    <a:pt x="5481" y="1764"/>
                    <a:pt x="5581" y="1229"/>
                  </a:cubicBezTo>
                  <a:cubicBezTo>
                    <a:pt x="5681" y="728"/>
                    <a:pt x="6049" y="310"/>
                    <a:pt x="6550" y="193"/>
                  </a:cubicBezTo>
                  <a:cubicBezTo>
                    <a:pt x="6667" y="161"/>
                    <a:pt x="6787" y="145"/>
                    <a:pt x="6905" y="145"/>
                  </a:cubicBezTo>
                  <a:close/>
                  <a:moveTo>
                    <a:pt x="11854" y="481"/>
                  </a:moveTo>
                  <a:cubicBezTo>
                    <a:pt x="12029" y="481"/>
                    <a:pt x="12205" y="524"/>
                    <a:pt x="12365" y="611"/>
                  </a:cubicBezTo>
                  <a:cubicBezTo>
                    <a:pt x="12766" y="795"/>
                    <a:pt x="13050" y="1179"/>
                    <a:pt x="13100" y="1630"/>
                  </a:cubicBezTo>
                  <a:cubicBezTo>
                    <a:pt x="13183" y="2098"/>
                    <a:pt x="13083" y="2566"/>
                    <a:pt x="12849" y="2984"/>
                  </a:cubicBezTo>
                  <a:cubicBezTo>
                    <a:pt x="12644" y="3344"/>
                    <a:pt x="12353" y="3654"/>
                    <a:pt x="12003" y="3899"/>
                  </a:cubicBezTo>
                  <a:lnTo>
                    <a:pt x="12003" y="3899"/>
                  </a:lnTo>
                  <a:cubicBezTo>
                    <a:pt x="11847" y="3763"/>
                    <a:pt x="11699" y="3618"/>
                    <a:pt x="11563" y="3468"/>
                  </a:cubicBezTo>
                  <a:cubicBezTo>
                    <a:pt x="11346" y="3234"/>
                    <a:pt x="11162" y="2967"/>
                    <a:pt x="11011" y="2683"/>
                  </a:cubicBezTo>
                  <a:cubicBezTo>
                    <a:pt x="10844" y="2382"/>
                    <a:pt x="10744" y="2031"/>
                    <a:pt x="10744" y="1680"/>
                  </a:cubicBezTo>
                  <a:cubicBezTo>
                    <a:pt x="10744" y="1296"/>
                    <a:pt x="10928" y="945"/>
                    <a:pt x="11212" y="695"/>
                  </a:cubicBezTo>
                  <a:cubicBezTo>
                    <a:pt x="11401" y="553"/>
                    <a:pt x="11627" y="481"/>
                    <a:pt x="11854" y="481"/>
                  </a:cubicBezTo>
                  <a:close/>
                  <a:moveTo>
                    <a:pt x="6874" y="0"/>
                  </a:moveTo>
                  <a:cubicBezTo>
                    <a:pt x="6754" y="0"/>
                    <a:pt x="6634" y="14"/>
                    <a:pt x="6517" y="43"/>
                  </a:cubicBezTo>
                  <a:cubicBezTo>
                    <a:pt x="6249" y="110"/>
                    <a:pt x="5999" y="244"/>
                    <a:pt x="5815" y="461"/>
                  </a:cubicBezTo>
                  <a:cubicBezTo>
                    <a:pt x="5631" y="678"/>
                    <a:pt x="5497" y="929"/>
                    <a:pt x="5431" y="1196"/>
                  </a:cubicBezTo>
                  <a:cubicBezTo>
                    <a:pt x="5314" y="1764"/>
                    <a:pt x="5431" y="2366"/>
                    <a:pt x="5748" y="2850"/>
                  </a:cubicBezTo>
                  <a:cubicBezTo>
                    <a:pt x="5789" y="2907"/>
                    <a:pt x="5831" y="2963"/>
                    <a:pt x="5875" y="3017"/>
                  </a:cubicBezTo>
                  <a:lnTo>
                    <a:pt x="5875" y="3017"/>
                  </a:lnTo>
                  <a:cubicBezTo>
                    <a:pt x="5411" y="3150"/>
                    <a:pt x="4931" y="3224"/>
                    <a:pt x="4445" y="3234"/>
                  </a:cubicBezTo>
                  <a:cubicBezTo>
                    <a:pt x="4382" y="3236"/>
                    <a:pt x="4320" y="3237"/>
                    <a:pt x="4257" y="3237"/>
                  </a:cubicBezTo>
                  <a:cubicBezTo>
                    <a:pt x="3136" y="3237"/>
                    <a:pt x="2034" y="2953"/>
                    <a:pt x="1053" y="2399"/>
                  </a:cubicBezTo>
                  <a:cubicBezTo>
                    <a:pt x="769" y="2232"/>
                    <a:pt x="502" y="2048"/>
                    <a:pt x="251" y="1848"/>
                  </a:cubicBezTo>
                  <a:cubicBezTo>
                    <a:pt x="184" y="1781"/>
                    <a:pt x="117" y="1714"/>
                    <a:pt x="67" y="1680"/>
                  </a:cubicBezTo>
                  <a:cubicBezTo>
                    <a:pt x="51" y="1664"/>
                    <a:pt x="17" y="1647"/>
                    <a:pt x="0" y="1630"/>
                  </a:cubicBezTo>
                  <a:lnTo>
                    <a:pt x="0" y="1630"/>
                  </a:lnTo>
                  <a:cubicBezTo>
                    <a:pt x="17" y="1647"/>
                    <a:pt x="34" y="1664"/>
                    <a:pt x="51" y="1697"/>
                  </a:cubicBezTo>
                  <a:lnTo>
                    <a:pt x="234" y="1864"/>
                  </a:lnTo>
                  <a:cubicBezTo>
                    <a:pt x="485" y="2081"/>
                    <a:pt x="736" y="2282"/>
                    <a:pt x="1020" y="2449"/>
                  </a:cubicBezTo>
                  <a:cubicBezTo>
                    <a:pt x="2004" y="3036"/>
                    <a:pt x="3123" y="3337"/>
                    <a:pt x="4264" y="3337"/>
                  </a:cubicBezTo>
                  <a:cubicBezTo>
                    <a:pt x="4324" y="3337"/>
                    <a:pt x="4385" y="3336"/>
                    <a:pt x="4445" y="3335"/>
                  </a:cubicBezTo>
                  <a:cubicBezTo>
                    <a:pt x="4958" y="3324"/>
                    <a:pt x="5464" y="3251"/>
                    <a:pt x="5956" y="3115"/>
                  </a:cubicBezTo>
                  <a:lnTo>
                    <a:pt x="5956" y="3115"/>
                  </a:lnTo>
                  <a:cubicBezTo>
                    <a:pt x="6260" y="3468"/>
                    <a:pt x="6634" y="3768"/>
                    <a:pt x="7051" y="3970"/>
                  </a:cubicBezTo>
                  <a:cubicBezTo>
                    <a:pt x="7936" y="4434"/>
                    <a:pt x="8909" y="4671"/>
                    <a:pt x="9893" y="4671"/>
                  </a:cubicBezTo>
                  <a:cubicBezTo>
                    <a:pt x="10043" y="4671"/>
                    <a:pt x="10193" y="4666"/>
                    <a:pt x="10343" y="4655"/>
                  </a:cubicBezTo>
                  <a:cubicBezTo>
                    <a:pt x="10967" y="4598"/>
                    <a:pt x="11564" y="4381"/>
                    <a:pt x="12055" y="4040"/>
                  </a:cubicBezTo>
                  <a:lnTo>
                    <a:pt x="12055" y="4040"/>
                  </a:lnTo>
                  <a:cubicBezTo>
                    <a:pt x="12260" y="4200"/>
                    <a:pt x="12479" y="4344"/>
                    <a:pt x="12716" y="4471"/>
                  </a:cubicBezTo>
                  <a:cubicBezTo>
                    <a:pt x="13000" y="4621"/>
                    <a:pt x="13300" y="4738"/>
                    <a:pt x="13618" y="4822"/>
                  </a:cubicBezTo>
                  <a:cubicBezTo>
                    <a:pt x="13718" y="4855"/>
                    <a:pt x="13835" y="4889"/>
                    <a:pt x="13952" y="4905"/>
                  </a:cubicBezTo>
                  <a:cubicBezTo>
                    <a:pt x="13952" y="4889"/>
                    <a:pt x="13835" y="4872"/>
                    <a:pt x="13618" y="4805"/>
                  </a:cubicBezTo>
                  <a:cubicBezTo>
                    <a:pt x="13317" y="4705"/>
                    <a:pt x="13016" y="4571"/>
                    <a:pt x="12732" y="4421"/>
                  </a:cubicBezTo>
                  <a:cubicBezTo>
                    <a:pt x="12518" y="4297"/>
                    <a:pt x="12312" y="4153"/>
                    <a:pt x="12118" y="3995"/>
                  </a:cubicBezTo>
                  <a:lnTo>
                    <a:pt x="12118" y="3995"/>
                  </a:lnTo>
                  <a:cubicBezTo>
                    <a:pt x="12468" y="3740"/>
                    <a:pt x="12761" y="3421"/>
                    <a:pt x="12966" y="3051"/>
                  </a:cubicBezTo>
                  <a:cubicBezTo>
                    <a:pt x="13234" y="2616"/>
                    <a:pt x="13317" y="2098"/>
                    <a:pt x="13234" y="1597"/>
                  </a:cubicBezTo>
                  <a:cubicBezTo>
                    <a:pt x="13167" y="1112"/>
                    <a:pt x="12866" y="695"/>
                    <a:pt x="12415" y="494"/>
                  </a:cubicBezTo>
                  <a:cubicBezTo>
                    <a:pt x="12240" y="407"/>
                    <a:pt x="12039" y="357"/>
                    <a:pt x="11847" y="357"/>
                  </a:cubicBezTo>
                  <a:cubicBezTo>
                    <a:pt x="11819" y="357"/>
                    <a:pt x="11791" y="358"/>
                    <a:pt x="11763" y="361"/>
                  </a:cubicBezTo>
                  <a:cubicBezTo>
                    <a:pt x="11529" y="377"/>
                    <a:pt x="11312" y="461"/>
                    <a:pt x="11145" y="594"/>
                  </a:cubicBezTo>
                  <a:cubicBezTo>
                    <a:pt x="10828" y="862"/>
                    <a:pt x="10644" y="1263"/>
                    <a:pt x="10644" y="1680"/>
                  </a:cubicBezTo>
                  <a:cubicBezTo>
                    <a:pt x="10644" y="2048"/>
                    <a:pt x="10744" y="2416"/>
                    <a:pt x="10928" y="2733"/>
                  </a:cubicBezTo>
                  <a:cubicBezTo>
                    <a:pt x="11078" y="3017"/>
                    <a:pt x="11279" y="3284"/>
                    <a:pt x="11496" y="3518"/>
                  </a:cubicBezTo>
                  <a:cubicBezTo>
                    <a:pt x="11635" y="3671"/>
                    <a:pt x="11782" y="3812"/>
                    <a:pt x="11938" y="3944"/>
                  </a:cubicBezTo>
                  <a:lnTo>
                    <a:pt x="11938" y="3944"/>
                  </a:lnTo>
                  <a:cubicBezTo>
                    <a:pt x="11474" y="4252"/>
                    <a:pt x="10915" y="4449"/>
                    <a:pt x="10326" y="4504"/>
                  </a:cubicBezTo>
                  <a:cubicBezTo>
                    <a:pt x="10180" y="4515"/>
                    <a:pt x="10034" y="4521"/>
                    <a:pt x="9888" y="4521"/>
                  </a:cubicBezTo>
                  <a:cubicBezTo>
                    <a:pt x="8933" y="4521"/>
                    <a:pt x="7990" y="4285"/>
                    <a:pt x="7135" y="3836"/>
                  </a:cubicBezTo>
                  <a:cubicBezTo>
                    <a:pt x="6750" y="3643"/>
                    <a:pt x="6405" y="3382"/>
                    <a:pt x="6121" y="3067"/>
                  </a:cubicBezTo>
                  <a:lnTo>
                    <a:pt x="6121" y="3067"/>
                  </a:lnTo>
                  <a:cubicBezTo>
                    <a:pt x="6374" y="2989"/>
                    <a:pt x="6624" y="2895"/>
                    <a:pt x="6868" y="2783"/>
                  </a:cubicBezTo>
                  <a:cubicBezTo>
                    <a:pt x="7285" y="2583"/>
                    <a:pt x="7670" y="2282"/>
                    <a:pt x="7954" y="1914"/>
                  </a:cubicBezTo>
                  <a:cubicBezTo>
                    <a:pt x="8104" y="1714"/>
                    <a:pt x="8204" y="1480"/>
                    <a:pt x="8221" y="1213"/>
                  </a:cubicBezTo>
                  <a:cubicBezTo>
                    <a:pt x="8238" y="962"/>
                    <a:pt x="8154" y="695"/>
                    <a:pt x="7987" y="477"/>
                  </a:cubicBezTo>
                  <a:cubicBezTo>
                    <a:pt x="7820" y="277"/>
                    <a:pt x="7586" y="127"/>
                    <a:pt x="7319" y="60"/>
                  </a:cubicBezTo>
                  <a:cubicBezTo>
                    <a:pt x="7178" y="22"/>
                    <a:pt x="7027" y="0"/>
                    <a:pt x="687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715;p40"/>
            <p:cNvSpPr/>
            <p:nvPr/>
          </p:nvSpPr>
          <p:spPr>
            <a:xfrm>
              <a:off x="7068759" y="2434191"/>
              <a:ext cx="844433" cy="396899"/>
            </a:xfrm>
            <a:custGeom>
              <a:avLst/>
              <a:gdLst/>
              <a:ahLst/>
              <a:cxnLst/>
              <a:rect l="l" t="t" r="r" b="b"/>
              <a:pathLst>
                <a:path w="26333" h="12377" extrusionOk="0">
                  <a:moveTo>
                    <a:pt x="21437" y="1"/>
                  </a:moveTo>
                  <a:cubicBezTo>
                    <a:pt x="21437" y="1"/>
                    <a:pt x="18597" y="7269"/>
                    <a:pt x="17828" y="7336"/>
                  </a:cubicBezTo>
                  <a:cubicBezTo>
                    <a:pt x="17331" y="7381"/>
                    <a:pt x="16829" y="7401"/>
                    <a:pt x="16329" y="7401"/>
                  </a:cubicBezTo>
                  <a:cubicBezTo>
                    <a:pt x="12579" y="7401"/>
                    <a:pt x="8903" y="6252"/>
                    <a:pt x="7502" y="5765"/>
                  </a:cubicBezTo>
                  <a:cubicBezTo>
                    <a:pt x="7335" y="5581"/>
                    <a:pt x="7151" y="5364"/>
                    <a:pt x="6951" y="5097"/>
                  </a:cubicBezTo>
                  <a:cubicBezTo>
                    <a:pt x="6784" y="4880"/>
                    <a:pt x="6633" y="4612"/>
                    <a:pt x="6550" y="4345"/>
                  </a:cubicBezTo>
                  <a:cubicBezTo>
                    <a:pt x="6433" y="4011"/>
                    <a:pt x="6349" y="3660"/>
                    <a:pt x="6333" y="3292"/>
                  </a:cubicBezTo>
                  <a:cubicBezTo>
                    <a:pt x="6344" y="3087"/>
                    <a:pt x="6176" y="2936"/>
                    <a:pt x="5999" y="2936"/>
                  </a:cubicBezTo>
                  <a:cubicBezTo>
                    <a:pt x="5917" y="2936"/>
                    <a:pt x="5833" y="2968"/>
                    <a:pt x="5765" y="3042"/>
                  </a:cubicBezTo>
                  <a:cubicBezTo>
                    <a:pt x="5581" y="3276"/>
                    <a:pt x="5531" y="4178"/>
                    <a:pt x="5948" y="5147"/>
                  </a:cubicBezTo>
                  <a:cubicBezTo>
                    <a:pt x="6100" y="5506"/>
                    <a:pt x="6000" y="5630"/>
                    <a:pt x="5785" y="5630"/>
                  </a:cubicBezTo>
                  <a:cubicBezTo>
                    <a:pt x="5410" y="5630"/>
                    <a:pt x="4684" y="5250"/>
                    <a:pt x="4344" y="5080"/>
                  </a:cubicBezTo>
                  <a:cubicBezTo>
                    <a:pt x="3826" y="4829"/>
                    <a:pt x="2276" y="4135"/>
                    <a:pt x="1924" y="4135"/>
                  </a:cubicBezTo>
                  <a:cubicBezTo>
                    <a:pt x="1901" y="4135"/>
                    <a:pt x="1884" y="4138"/>
                    <a:pt x="1871" y="4144"/>
                  </a:cubicBezTo>
                  <a:cubicBezTo>
                    <a:pt x="1554" y="4295"/>
                    <a:pt x="1654" y="4662"/>
                    <a:pt x="2189" y="4913"/>
                  </a:cubicBezTo>
                  <a:cubicBezTo>
                    <a:pt x="2757" y="5180"/>
                    <a:pt x="4328" y="6066"/>
                    <a:pt x="4177" y="6350"/>
                  </a:cubicBezTo>
                  <a:cubicBezTo>
                    <a:pt x="4164" y="6376"/>
                    <a:pt x="4129" y="6387"/>
                    <a:pt x="4077" y="6387"/>
                  </a:cubicBezTo>
                  <a:cubicBezTo>
                    <a:pt x="3553" y="6387"/>
                    <a:pt x="1270" y="5197"/>
                    <a:pt x="1270" y="5197"/>
                  </a:cubicBezTo>
                  <a:cubicBezTo>
                    <a:pt x="1270" y="5197"/>
                    <a:pt x="996" y="4991"/>
                    <a:pt x="772" y="4991"/>
                  </a:cubicBezTo>
                  <a:cubicBezTo>
                    <a:pt x="684" y="4991"/>
                    <a:pt x="604" y="5024"/>
                    <a:pt x="551" y="5114"/>
                  </a:cubicBezTo>
                  <a:cubicBezTo>
                    <a:pt x="201" y="5698"/>
                    <a:pt x="3225" y="6985"/>
                    <a:pt x="3526" y="7102"/>
                  </a:cubicBezTo>
                  <a:cubicBezTo>
                    <a:pt x="3699" y="7174"/>
                    <a:pt x="3597" y="7422"/>
                    <a:pt x="3426" y="7422"/>
                  </a:cubicBezTo>
                  <a:cubicBezTo>
                    <a:pt x="3399" y="7422"/>
                    <a:pt x="3371" y="7416"/>
                    <a:pt x="3342" y="7403"/>
                  </a:cubicBezTo>
                  <a:cubicBezTo>
                    <a:pt x="3162" y="7320"/>
                    <a:pt x="1429" y="6357"/>
                    <a:pt x="636" y="6357"/>
                  </a:cubicBezTo>
                  <a:cubicBezTo>
                    <a:pt x="470" y="6357"/>
                    <a:pt x="345" y="6399"/>
                    <a:pt x="284" y="6500"/>
                  </a:cubicBezTo>
                  <a:cubicBezTo>
                    <a:pt x="0" y="6935"/>
                    <a:pt x="2757" y="7586"/>
                    <a:pt x="3125" y="8154"/>
                  </a:cubicBezTo>
                  <a:cubicBezTo>
                    <a:pt x="3192" y="8266"/>
                    <a:pt x="3158" y="8310"/>
                    <a:pt x="3058" y="8310"/>
                  </a:cubicBezTo>
                  <a:cubicBezTo>
                    <a:pt x="2712" y="8310"/>
                    <a:pt x="1579" y="7796"/>
                    <a:pt x="1070" y="7796"/>
                  </a:cubicBezTo>
                  <a:cubicBezTo>
                    <a:pt x="954" y="7796"/>
                    <a:pt x="870" y="7822"/>
                    <a:pt x="836" y="7887"/>
                  </a:cubicBezTo>
                  <a:cubicBezTo>
                    <a:pt x="735" y="8054"/>
                    <a:pt x="685" y="8188"/>
                    <a:pt x="2172" y="8723"/>
                  </a:cubicBezTo>
                  <a:cubicBezTo>
                    <a:pt x="3258" y="9073"/>
                    <a:pt x="4361" y="9341"/>
                    <a:pt x="5480" y="9575"/>
                  </a:cubicBezTo>
                  <a:lnTo>
                    <a:pt x="5480" y="9591"/>
                  </a:lnTo>
                  <a:cubicBezTo>
                    <a:pt x="5480" y="9591"/>
                    <a:pt x="11741" y="12376"/>
                    <a:pt x="16929" y="12376"/>
                  </a:cubicBezTo>
                  <a:cubicBezTo>
                    <a:pt x="19523" y="12376"/>
                    <a:pt x="21849" y="11680"/>
                    <a:pt x="22991" y="9591"/>
                  </a:cubicBezTo>
                  <a:cubicBezTo>
                    <a:pt x="24294" y="7219"/>
                    <a:pt x="25414" y="4746"/>
                    <a:pt x="26333" y="2223"/>
                  </a:cubicBezTo>
                  <a:lnTo>
                    <a:pt x="21437" y="1"/>
                  </a:lnTo>
                  <a:close/>
                </a:path>
              </a:pathLst>
            </a:custGeom>
            <a:solidFill>
              <a:srgbClr val="AA75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716;p40"/>
            <p:cNvSpPr/>
            <p:nvPr/>
          </p:nvSpPr>
          <p:spPr>
            <a:xfrm>
              <a:off x="8006413" y="3047161"/>
              <a:ext cx="34312" cy="32164"/>
            </a:xfrm>
            <a:custGeom>
              <a:avLst/>
              <a:gdLst/>
              <a:ahLst/>
              <a:cxnLst/>
              <a:rect l="l" t="t" r="r" b="b"/>
              <a:pathLst>
                <a:path w="1070" h="1003" extrusionOk="0">
                  <a:moveTo>
                    <a:pt x="501" y="0"/>
                  </a:moveTo>
                  <a:cubicBezTo>
                    <a:pt x="384" y="0"/>
                    <a:pt x="284" y="50"/>
                    <a:pt x="201" y="134"/>
                  </a:cubicBezTo>
                  <a:cubicBezTo>
                    <a:pt x="67" y="251"/>
                    <a:pt x="0" y="418"/>
                    <a:pt x="17" y="585"/>
                  </a:cubicBezTo>
                  <a:cubicBezTo>
                    <a:pt x="84" y="855"/>
                    <a:pt x="318" y="1002"/>
                    <a:pt x="552" y="1002"/>
                  </a:cubicBezTo>
                  <a:cubicBezTo>
                    <a:pt x="724" y="1002"/>
                    <a:pt x="896" y="922"/>
                    <a:pt x="1003" y="752"/>
                  </a:cubicBezTo>
                  <a:cubicBezTo>
                    <a:pt x="1069" y="585"/>
                    <a:pt x="1069" y="401"/>
                    <a:pt x="986" y="251"/>
                  </a:cubicBezTo>
                  <a:cubicBezTo>
                    <a:pt x="936" y="151"/>
                    <a:pt x="836" y="84"/>
                    <a:pt x="735" y="34"/>
                  </a:cubicBezTo>
                  <a:cubicBezTo>
                    <a:pt x="702" y="25"/>
                    <a:pt x="673" y="21"/>
                    <a:pt x="652" y="21"/>
                  </a:cubicBezTo>
                  <a:cubicBezTo>
                    <a:pt x="631" y="21"/>
                    <a:pt x="618" y="25"/>
                    <a:pt x="618" y="34"/>
                  </a:cubicBezTo>
                  <a:cubicBezTo>
                    <a:pt x="618" y="50"/>
                    <a:pt x="785" y="84"/>
                    <a:pt x="886" y="301"/>
                  </a:cubicBezTo>
                  <a:cubicBezTo>
                    <a:pt x="936" y="418"/>
                    <a:pt x="936" y="568"/>
                    <a:pt x="886" y="685"/>
                  </a:cubicBezTo>
                  <a:cubicBezTo>
                    <a:pt x="802" y="804"/>
                    <a:pt x="677" y="859"/>
                    <a:pt x="553" y="859"/>
                  </a:cubicBezTo>
                  <a:cubicBezTo>
                    <a:pt x="380" y="859"/>
                    <a:pt x="209" y="753"/>
                    <a:pt x="150" y="568"/>
                  </a:cubicBezTo>
                  <a:cubicBezTo>
                    <a:pt x="134" y="435"/>
                    <a:pt x="184" y="301"/>
                    <a:pt x="267" y="201"/>
                  </a:cubicBezTo>
                  <a:cubicBezTo>
                    <a:pt x="368" y="117"/>
                    <a:pt x="485" y="50"/>
                    <a:pt x="618" y="34"/>
                  </a:cubicBezTo>
                  <a:cubicBezTo>
                    <a:pt x="618" y="17"/>
                    <a:pt x="568" y="0"/>
                    <a:pt x="50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717;p40"/>
            <p:cNvSpPr/>
            <p:nvPr/>
          </p:nvSpPr>
          <p:spPr>
            <a:xfrm>
              <a:off x="7300222" y="2403118"/>
              <a:ext cx="704587" cy="427620"/>
            </a:xfrm>
            <a:custGeom>
              <a:avLst/>
              <a:gdLst/>
              <a:ahLst/>
              <a:cxnLst/>
              <a:rect l="l" t="t" r="r" b="b"/>
              <a:pathLst>
                <a:path w="21972" h="13335" extrusionOk="0">
                  <a:moveTo>
                    <a:pt x="15706" y="1"/>
                  </a:moveTo>
                  <a:cubicBezTo>
                    <a:pt x="14854" y="1"/>
                    <a:pt x="14035" y="335"/>
                    <a:pt x="13400" y="903"/>
                  </a:cubicBezTo>
                  <a:lnTo>
                    <a:pt x="5999" y="903"/>
                  </a:lnTo>
                  <a:lnTo>
                    <a:pt x="0" y="13334"/>
                  </a:lnTo>
                  <a:lnTo>
                    <a:pt x="15923" y="13334"/>
                  </a:lnTo>
                  <a:lnTo>
                    <a:pt x="21788" y="920"/>
                  </a:lnTo>
                  <a:cubicBezTo>
                    <a:pt x="21972" y="485"/>
                    <a:pt x="21671" y="1"/>
                    <a:pt x="212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718;p40"/>
            <p:cNvSpPr/>
            <p:nvPr/>
          </p:nvSpPr>
          <p:spPr>
            <a:xfrm>
              <a:off x="7316288" y="2424539"/>
              <a:ext cx="560476" cy="367622"/>
            </a:xfrm>
            <a:custGeom>
              <a:avLst/>
              <a:gdLst/>
              <a:ahLst/>
              <a:cxnLst/>
              <a:rect l="l" t="t" r="r" b="b"/>
              <a:pathLst>
                <a:path w="17478" h="11464" extrusionOk="0">
                  <a:moveTo>
                    <a:pt x="1872" y="1"/>
                  </a:moveTo>
                  <a:lnTo>
                    <a:pt x="0" y="11379"/>
                  </a:lnTo>
                  <a:lnTo>
                    <a:pt x="15606" y="11463"/>
                  </a:lnTo>
                  <a:lnTo>
                    <a:pt x="17478" y="51"/>
                  </a:lnTo>
                  <a:lnTo>
                    <a:pt x="1872"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719;p40"/>
            <p:cNvSpPr/>
            <p:nvPr/>
          </p:nvSpPr>
          <p:spPr>
            <a:xfrm>
              <a:off x="7313081" y="2422422"/>
              <a:ext cx="564228" cy="371855"/>
            </a:xfrm>
            <a:custGeom>
              <a:avLst/>
              <a:gdLst/>
              <a:ahLst/>
              <a:cxnLst/>
              <a:rect l="l" t="t" r="r" b="b"/>
              <a:pathLst>
                <a:path w="17595" h="11596" extrusionOk="0">
                  <a:moveTo>
                    <a:pt x="17576" y="125"/>
                  </a:moveTo>
                  <a:lnTo>
                    <a:pt x="17576" y="125"/>
                  </a:lnTo>
                  <a:cubicBezTo>
                    <a:pt x="17572" y="148"/>
                    <a:pt x="17558" y="224"/>
                    <a:pt x="17544" y="334"/>
                  </a:cubicBezTo>
                  <a:cubicBezTo>
                    <a:pt x="17511" y="485"/>
                    <a:pt x="17477" y="685"/>
                    <a:pt x="17444" y="953"/>
                  </a:cubicBezTo>
                  <a:cubicBezTo>
                    <a:pt x="17344" y="1487"/>
                    <a:pt x="17210" y="2256"/>
                    <a:pt x="17043" y="3258"/>
                  </a:cubicBezTo>
                  <a:cubicBezTo>
                    <a:pt x="16711" y="5234"/>
                    <a:pt x="16230" y="8050"/>
                    <a:pt x="15667" y="11462"/>
                  </a:cubicBezTo>
                  <a:lnTo>
                    <a:pt x="15667" y="11462"/>
                  </a:lnTo>
                  <a:lnTo>
                    <a:pt x="181" y="11379"/>
                  </a:lnTo>
                  <a:lnTo>
                    <a:pt x="181" y="11379"/>
                  </a:lnTo>
                  <a:cubicBezTo>
                    <a:pt x="840" y="7343"/>
                    <a:pt x="1466" y="3519"/>
                    <a:pt x="2028" y="134"/>
                  </a:cubicBezTo>
                  <a:lnTo>
                    <a:pt x="17511" y="134"/>
                  </a:lnTo>
                  <a:cubicBezTo>
                    <a:pt x="17524" y="134"/>
                    <a:pt x="17549" y="134"/>
                    <a:pt x="17576" y="125"/>
                  </a:cubicBezTo>
                  <a:close/>
                  <a:moveTo>
                    <a:pt x="1905" y="0"/>
                  </a:moveTo>
                  <a:lnTo>
                    <a:pt x="1905" y="50"/>
                  </a:lnTo>
                  <a:cubicBezTo>
                    <a:pt x="1337" y="3476"/>
                    <a:pt x="702" y="7352"/>
                    <a:pt x="17" y="11445"/>
                  </a:cubicBezTo>
                  <a:lnTo>
                    <a:pt x="0" y="11529"/>
                  </a:lnTo>
                  <a:lnTo>
                    <a:pt x="100" y="11529"/>
                  </a:lnTo>
                  <a:cubicBezTo>
                    <a:pt x="5932" y="11546"/>
                    <a:pt x="11312" y="11579"/>
                    <a:pt x="15706" y="11596"/>
                  </a:cubicBezTo>
                  <a:lnTo>
                    <a:pt x="15773" y="11596"/>
                  </a:lnTo>
                  <a:lnTo>
                    <a:pt x="15773" y="11546"/>
                  </a:lnTo>
                  <a:cubicBezTo>
                    <a:pt x="16324" y="8087"/>
                    <a:pt x="16792" y="5213"/>
                    <a:pt x="17110" y="3225"/>
                  </a:cubicBezTo>
                  <a:cubicBezTo>
                    <a:pt x="17260" y="2239"/>
                    <a:pt x="17377" y="1454"/>
                    <a:pt x="17461" y="919"/>
                  </a:cubicBezTo>
                  <a:cubicBezTo>
                    <a:pt x="17511" y="668"/>
                    <a:pt x="17544" y="468"/>
                    <a:pt x="17561" y="318"/>
                  </a:cubicBezTo>
                  <a:cubicBezTo>
                    <a:pt x="17574" y="209"/>
                    <a:pt x="17577" y="145"/>
                    <a:pt x="17577" y="124"/>
                  </a:cubicBezTo>
                  <a:lnTo>
                    <a:pt x="17577" y="124"/>
                  </a:lnTo>
                  <a:cubicBezTo>
                    <a:pt x="17583" y="122"/>
                    <a:pt x="17589" y="120"/>
                    <a:pt x="17594" y="117"/>
                  </a:cubicBezTo>
                  <a:lnTo>
                    <a:pt x="17310" y="117"/>
                  </a:lnTo>
                  <a:lnTo>
                    <a:pt x="16458" y="100"/>
                  </a:lnTo>
                  <a:lnTo>
                    <a:pt x="13267" y="67"/>
                  </a:lnTo>
                  <a:lnTo>
                    <a:pt x="1972"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720;p40"/>
            <p:cNvSpPr/>
            <p:nvPr/>
          </p:nvSpPr>
          <p:spPr>
            <a:xfrm>
              <a:off x="7418102" y="2472223"/>
              <a:ext cx="46081" cy="264749"/>
            </a:xfrm>
            <a:custGeom>
              <a:avLst/>
              <a:gdLst/>
              <a:ahLst/>
              <a:cxnLst/>
              <a:rect l="l" t="t" r="r" b="b"/>
              <a:pathLst>
                <a:path w="1437" h="8256" extrusionOk="0">
                  <a:moveTo>
                    <a:pt x="1386" y="1"/>
                  </a:moveTo>
                  <a:cubicBezTo>
                    <a:pt x="1350" y="1"/>
                    <a:pt x="1018" y="1849"/>
                    <a:pt x="635" y="4111"/>
                  </a:cubicBezTo>
                  <a:cubicBezTo>
                    <a:pt x="267" y="6400"/>
                    <a:pt x="0" y="8255"/>
                    <a:pt x="33" y="8255"/>
                  </a:cubicBezTo>
                  <a:cubicBezTo>
                    <a:pt x="34" y="8255"/>
                    <a:pt x="34" y="8255"/>
                    <a:pt x="34" y="8255"/>
                  </a:cubicBezTo>
                  <a:cubicBezTo>
                    <a:pt x="87" y="8255"/>
                    <a:pt x="419" y="6407"/>
                    <a:pt x="785" y="4145"/>
                  </a:cubicBezTo>
                  <a:cubicBezTo>
                    <a:pt x="1170" y="1856"/>
                    <a:pt x="1437" y="1"/>
                    <a:pt x="1387" y="1"/>
                  </a:cubicBezTo>
                  <a:cubicBezTo>
                    <a:pt x="1387" y="1"/>
                    <a:pt x="1387" y="1"/>
                    <a:pt x="138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721;p40"/>
            <p:cNvSpPr/>
            <p:nvPr/>
          </p:nvSpPr>
          <p:spPr>
            <a:xfrm>
              <a:off x="7473290" y="2483479"/>
              <a:ext cx="43965" cy="250255"/>
            </a:xfrm>
            <a:custGeom>
              <a:avLst/>
              <a:gdLst/>
              <a:ahLst/>
              <a:cxnLst/>
              <a:rect l="l" t="t" r="r" b="b"/>
              <a:pathLst>
                <a:path w="1371" h="7804" extrusionOk="0">
                  <a:moveTo>
                    <a:pt x="1320" y="1"/>
                  </a:moveTo>
                  <a:cubicBezTo>
                    <a:pt x="1283" y="1"/>
                    <a:pt x="951" y="1732"/>
                    <a:pt x="602" y="3877"/>
                  </a:cubicBezTo>
                  <a:cubicBezTo>
                    <a:pt x="251" y="6033"/>
                    <a:pt x="0" y="7787"/>
                    <a:pt x="33" y="7804"/>
                  </a:cubicBezTo>
                  <a:cubicBezTo>
                    <a:pt x="84" y="7804"/>
                    <a:pt x="401" y="6066"/>
                    <a:pt x="752" y="3911"/>
                  </a:cubicBezTo>
                  <a:cubicBezTo>
                    <a:pt x="1103" y="1755"/>
                    <a:pt x="1370" y="1"/>
                    <a:pt x="1320" y="1"/>
                  </a:cubicBezTo>
                  <a:cubicBezTo>
                    <a:pt x="1320" y="1"/>
                    <a:pt x="1320" y="1"/>
                    <a:pt x="13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722;p40"/>
            <p:cNvSpPr/>
            <p:nvPr/>
          </p:nvSpPr>
          <p:spPr>
            <a:xfrm>
              <a:off x="7531685" y="2478669"/>
              <a:ext cx="43419" cy="250255"/>
            </a:xfrm>
            <a:custGeom>
              <a:avLst/>
              <a:gdLst/>
              <a:ahLst/>
              <a:cxnLst/>
              <a:rect l="l" t="t" r="r" b="b"/>
              <a:pathLst>
                <a:path w="1354" h="7804" extrusionOk="0">
                  <a:moveTo>
                    <a:pt x="1320" y="0"/>
                  </a:moveTo>
                  <a:cubicBezTo>
                    <a:pt x="1267" y="0"/>
                    <a:pt x="951" y="1748"/>
                    <a:pt x="602" y="3894"/>
                  </a:cubicBezTo>
                  <a:cubicBezTo>
                    <a:pt x="251" y="6049"/>
                    <a:pt x="0" y="7803"/>
                    <a:pt x="34" y="7803"/>
                  </a:cubicBezTo>
                  <a:cubicBezTo>
                    <a:pt x="84" y="7803"/>
                    <a:pt x="401" y="6066"/>
                    <a:pt x="752" y="3910"/>
                  </a:cubicBezTo>
                  <a:cubicBezTo>
                    <a:pt x="1103" y="1755"/>
                    <a:pt x="1354" y="1"/>
                    <a:pt x="1320" y="1"/>
                  </a:cubicBezTo>
                  <a:cubicBezTo>
                    <a:pt x="1320" y="0"/>
                    <a:pt x="1320" y="0"/>
                    <a:pt x="132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723;p40"/>
            <p:cNvSpPr/>
            <p:nvPr/>
          </p:nvSpPr>
          <p:spPr>
            <a:xfrm>
              <a:off x="7586874" y="2482421"/>
              <a:ext cx="43965" cy="250255"/>
            </a:xfrm>
            <a:custGeom>
              <a:avLst/>
              <a:gdLst/>
              <a:ahLst/>
              <a:cxnLst/>
              <a:rect l="l" t="t" r="r" b="b"/>
              <a:pathLst>
                <a:path w="1371" h="7804" extrusionOk="0">
                  <a:moveTo>
                    <a:pt x="1320" y="0"/>
                  </a:moveTo>
                  <a:cubicBezTo>
                    <a:pt x="1284" y="0"/>
                    <a:pt x="968" y="1748"/>
                    <a:pt x="602" y="3894"/>
                  </a:cubicBezTo>
                  <a:cubicBezTo>
                    <a:pt x="251" y="6049"/>
                    <a:pt x="0" y="7787"/>
                    <a:pt x="50" y="7803"/>
                  </a:cubicBezTo>
                  <a:cubicBezTo>
                    <a:pt x="84" y="7803"/>
                    <a:pt x="401" y="6066"/>
                    <a:pt x="752" y="3910"/>
                  </a:cubicBezTo>
                  <a:cubicBezTo>
                    <a:pt x="1120" y="1755"/>
                    <a:pt x="1370" y="0"/>
                    <a:pt x="1320" y="0"/>
                  </a:cubicBezTo>
                  <a:cubicBezTo>
                    <a:pt x="1320" y="0"/>
                    <a:pt x="1320" y="0"/>
                    <a:pt x="132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724;p40"/>
            <p:cNvSpPr/>
            <p:nvPr/>
          </p:nvSpPr>
          <p:spPr>
            <a:xfrm>
              <a:off x="7649020" y="2488834"/>
              <a:ext cx="43419" cy="250800"/>
            </a:xfrm>
            <a:custGeom>
              <a:avLst/>
              <a:gdLst/>
              <a:ahLst/>
              <a:cxnLst/>
              <a:rect l="l" t="t" r="r" b="b"/>
              <a:pathLst>
                <a:path w="1354" h="7821" extrusionOk="0">
                  <a:moveTo>
                    <a:pt x="1320" y="1"/>
                  </a:moveTo>
                  <a:lnTo>
                    <a:pt x="1320" y="1"/>
                  </a:lnTo>
                  <a:cubicBezTo>
                    <a:pt x="1270" y="1"/>
                    <a:pt x="953" y="1739"/>
                    <a:pt x="602" y="3894"/>
                  </a:cubicBezTo>
                  <a:cubicBezTo>
                    <a:pt x="251" y="6049"/>
                    <a:pt x="0" y="7804"/>
                    <a:pt x="34" y="7821"/>
                  </a:cubicBezTo>
                  <a:cubicBezTo>
                    <a:pt x="67" y="7821"/>
                    <a:pt x="401" y="6083"/>
                    <a:pt x="752" y="3927"/>
                  </a:cubicBezTo>
                  <a:cubicBezTo>
                    <a:pt x="1103" y="1772"/>
                    <a:pt x="1354" y="18"/>
                    <a:pt x="13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725;p40"/>
            <p:cNvSpPr/>
            <p:nvPr/>
          </p:nvSpPr>
          <p:spPr>
            <a:xfrm>
              <a:off x="7697763" y="2485114"/>
              <a:ext cx="43451" cy="250255"/>
            </a:xfrm>
            <a:custGeom>
              <a:avLst/>
              <a:gdLst/>
              <a:ahLst/>
              <a:cxnLst/>
              <a:rect l="l" t="t" r="r" b="b"/>
              <a:pathLst>
                <a:path w="1355" h="7804" extrusionOk="0">
                  <a:moveTo>
                    <a:pt x="1321" y="0"/>
                  </a:moveTo>
                  <a:cubicBezTo>
                    <a:pt x="1287" y="0"/>
                    <a:pt x="953" y="1738"/>
                    <a:pt x="602" y="3893"/>
                  </a:cubicBezTo>
                  <a:cubicBezTo>
                    <a:pt x="252" y="6049"/>
                    <a:pt x="1" y="7803"/>
                    <a:pt x="34" y="7803"/>
                  </a:cubicBezTo>
                  <a:cubicBezTo>
                    <a:pt x="35" y="7803"/>
                    <a:pt x="35" y="7803"/>
                    <a:pt x="35" y="7803"/>
                  </a:cubicBezTo>
                  <a:cubicBezTo>
                    <a:pt x="88" y="7803"/>
                    <a:pt x="404" y="6072"/>
                    <a:pt x="753" y="3927"/>
                  </a:cubicBezTo>
                  <a:cubicBezTo>
                    <a:pt x="1104" y="1771"/>
                    <a:pt x="1354" y="17"/>
                    <a:pt x="132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726;p40"/>
            <p:cNvSpPr/>
            <p:nvPr/>
          </p:nvSpPr>
          <p:spPr>
            <a:xfrm>
              <a:off x="7091783" y="2472768"/>
              <a:ext cx="719082" cy="357970"/>
            </a:xfrm>
            <a:custGeom>
              <a:avLst/>
              <a:gdLst/>
              <a:ahLst/>
              <a:cxnLst/>
              <a:rect l="l" t="t" r="r" b="b"/>
              <a:pathLst>
                <a:path w="22424" h="11163" extrusionOk="0">
                  <a:moveTo>
                    <a:pt x="468" y="1"/>
                  </a:moveTo>
                  <a:cubicBezTo>
                    <a:pt x="184" y="1"/>
                    <a:pt x="1" y="268"/>
                    <a:pt x="134" y="485"/>
                  </a:cubicBezTo>
                  <a:lnTo>
                    <a:pt x="6500" y="11162"/>
                  </a:lnTo>
                  <a:lnTo>
                    <a:pt x="22423" y="11162"/>
                  </a:lnTo>
                  <a:lnTo>
                    <a:pt x="15991" y="185"/>
                  </a:lnTo>
                  <a:cubicBezTo>
                    <a:pt x="15907" y="68"/>
                    <a:pt x="15790" y="1"/>
                    <a:pt x="15640"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727;p40"/>
            <p:cNvSpPr/>
            <p:nvPr/>
          </p:nvSpPr>
          <p:spPr>
            <a:xfrm>
              <a:off x="7554710" y="2456703"/>
              <a:ext cx="843920" cy="396867"/>
            </a:xfrm>
            <a:custGeom>
              <a:avLst/>
              <a:gdLst/>
              <a:ahLst/>
              <a:cxnLst/>
              <a:rect l="l" t="t" r="r" b="b"/>
              <a:pathLst>
                <a:path w="26317" h="12376" extrusionOk="0">
                  <a:moveTo>
                    <a:pt x="21421" y="0"/>
                  </a:moveTo>
                  <a:cubicBezTo>
                    <a:pt x="21421" y="0"/>
                    <a:pt x="18581" y="7269"/>
                    <a:pt x="17829" y="7336"/>
                  </a:cubicBezTo>
                  <a:cubicBezTo>
                    <a:pt x="17327" y="7381"/>
                    <a:pt x="16820" y="7402"/>
                    <a:pt x="16315" y="7402"/>
                  </a:cubicBezTo>
                  <a:cubicBezTo>
                    <a:pt x="12567" y="7402"/>
                    <a:pt x="8885" y="6266"/>
                    <a:pt x="7486" y="5765"/>
                  </a:cubicBezTo>
                  <a:cubicBezTo>
                    <a:pt x="7336" y="5598"/>
                    <a:pt x="7152" y="5381"/>
                    <a:pt x="6935" y="5113"/>
                  </a:cubicBezTo>
                  <a:cubicBezTo>
                    <a:pt x="6768" y="4879"/>
                    <a:pt x="6634" y="4629"/>
                    <a:pt x="6551" y="4345"/>
                  </a:cubicBezTo>
                  <a:cubicBezTo>
                    <a:pt x="6417" y="4011"/>
                    <a:pt x="6350" y="3660"/>
                    <a:pt x="6317" y="3309"/>
                  </a:cubicBezTo>
                  <a:cubicBezTo>
                    <a:pt x="6328" y="3082"/>
                    <a:pt x="6147" y="2932"/>
                    <a:pt x="5972" y="2932"/>
                  </a:cubicBezTo>
                  <a:cubicBezTo>
                    <a:pt x="5889" y="2932"/>
                    <a:pt x="5808" y="2966"/>
                    <a:pt x="5748" y="3041"/>
                  </a:cubicBezTo>
                  <a:cubicBezTo>
                    <a:pt x="5565" y="3275"/>
                    <a:pt x="5515" y="4178"/>
                    <a:pt x="5932" y="5163"/>
                  </a:cubicBezTo>
                  <a:cubicBezTo>
                    <a:pt x="6084" y="5515"/>
                    <a:pt x="5987" y="5638"/>
                    <a:pt x="5775" y="5638"/>
                  </a:cubicBezTo>
                  <a:cubicBezTo>
                    <a:pt x="5403" y="5638"/>
                    <a:pt x="4679" y="5261"/>
                    <a:pt x="4328" y="5080"/>
                  </a:cubicBezTo>
                  <a:cubicBezTo>
                    <a:pt x="3826" y="4829"/>
                    <a:pt x="2277" y="4135"/>
                    <a:pt x="1911" y="4135"/>
                  </a:cubicBezTo>
                  <a:cubicBezTo>
                    <a:pt x="1887" y="4135"/>
                    <a:pt x="1869" y="4138"/>
                    <a:pt x="1855" y="4144"/>
                  </a:cubicBezTo>
                  <a:cubicBezTo>
                    <a:pt x="1538" y="4295"/>
                    <a:pt x="1638" y="4662"/>
                    <a:pt x="2190" y="4929"/>
                  </a:cubicBezTo>
                  <a:cubicBezTo>
                    <a:pt x="2741" y="5180"/>
                    <a:pt x="4328" y="6082"/>
                    <a:pt x="4161" y="6350"/>
                  </a:cubicBezTo>
                  <a:cubicBezTo>
                    <a:pt x="4148" y="6376"/>
                    <a:pt x="4112" y="6387"/>
                    <a:pt x="4060" y="6387"/>
                  </a:cubicBezTo>
                  <a:cubicBezTo>
                    <a:pt x="3535" y="6387"/>
                    <a:pt x="1271" y="5214"/>
                    <a:pt x="1271" y="5214"/>
                  </a:cubicBezTo>
                  <a:cubicBezTo>
                    <a:pt x="1271" y="5214"/>
                    <a:pt x="996" y="5008"/>
                    <a:pt x="767" y="5008"/>
                  </a:cubicBezTo>
                  <a:cubicBezTo>
                    <a:pt x="676" y="5008"/>
                    <a:pt x="592" y="5040"/>
                    <a:pt x="535" y="5130"/>
                  </a:cubicBezTo>
                  <a:cubicBezTo>
                    <a:pt x="185" y="5698"/>
                    <a:pt x="3209" y="7001"/>
                    <a:pt x="3510" y="7118"/>
                  </a:cubicBezTo>
                  <a:cubicBezTo>
                    <a:pt x="3682" y="7190"/>
                    <a:pt x="3583" y="7423"/>
                    <a:pt x="3424" y="7423"/>
                  </a:cubicBezTo>
                  <a:cubicBezTo>
                    <a:pt x="3398" y="7423"/>
                    <a:pt x="3371" y="7416"/>
                    <a:pt x="3342" y="7402"/>
                  </a:cubicBezTo>
                  <a:cubicBezTo>
                    <a:pt x="3163" y="7319"/>
                    <a:pt x="1429" y="6357"/>
                    <a:pt x="627" y="6357"/>
                  </a:cubicBezTo>
                  <a:cubicBezTo>
                    <a:pt x="459" y="6357"/>
                    <a:pt x="332" y="6399"/>
                    <a:pt x="268" y="6500"/>
                  </a:cubicBezTo>
                  <a:cubicBezTo>
                    <a:pt x="1" y="6951"/>
                    <a:pt x="2758" y="7586"/>
                    <a:pt x="3109" y="8171"/>
                  </a:cubicBezTo>
                  <a:cubicBezTo>
                    <a:pt x="3175" y="8278"/>
                    <a:pt x="3143" y="8320"/>
                    <a:pt x="3047" y="8320"/>
                  </a:cubicBezTo>
                  <a:cubicBezTo>
                    <a:pt x="2710" y="8320"/>
                    <a:pt x="1582" y="7811"/>
                    <a:pt x="1063" y="7811"/>
                  </a:cubicBezTo>
                  <a:cubicBezTo>
                    <a:pt x="944" y="7811"/>
                    <a:pt x="857" y="7838"/>
                    <a:pt x="819" y="7904"/>
                  </a:cubicBezTo>
                  <a:cubicBezTo>
                    <a:pt x="719" y="8054"/>
                    <a:pt x="686" y="8188"/>
                    <a:pt x="2173" y="8722"/>
                  </a:cubicBezTo>
                  <a:cubicBezTo>
                    <a:pt x="3259" y="9073"/>
                    <a:pt x="4362" y="9357"/>
                    <a:pt x="5464" y="9574"/>
                  </a:cubicBezTo>
                  <a:lnTo>
                    <a:pt x="5464" y="9591"/>
                  </a:lnTo>
                  <a:cubicBezTo>
                    <a:pt x="5464" y="9591"/>
                    <a:pt x="11725" y="12376"/>
                    <a:pt x="16913" y="12376"/>
                  </a:cubicBezTo>
                  <a:cubicBezTo>
                    <a:pt x="19507" y="12376"/>
                    <a:pt x="21833" y="11680"/>
                    <a:pt x="22975" y="9591"/>
                  </a:cubicBezTo>
                  <a:cubicBezTo>
                    <a:pt x="24278" y="7219"/>
                    <a:pt x="25398" y="4762"/>
                    <a:pt x="26317" y="2223"/>
                  </a:cubicBezTo>
                  <a:lnTo>
                    <a:pt x="21421" y="0"/>
                  </a:lnTo>
                  <a:close/>
                </a:path>
              </a:pathLst>
            </a:custGeom>
            <a:solidFill>
              <a:srgbClr val="AA75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728;p40"/>
            <p:cNvSpPr/>
            <p:nvPr/>
          </p:nvSpPr>
          <p:spPr>
            <a:xfrm>
              <a:off x="8213761" y="2216677"/>
              <a:ext cx="259875" cy="354731"/>
            </a:xfrm>
            <a:custGeom>
              <a:avLst/>
              <a:gdLst/>
              <a:ahLst/>
              <a:cxnLst/>
              <a:rect l="l" t="t" r="r" b="b"/>
              <a:pathLst>
                <a:path w="8104" h="11062" extrusionOk="0">
                  <a:moveTo>
                    <a:pt x="3342" y="0"/>
                  </a:moveTo>
                  <a:lnTo>
                    <a:pt x="0" y="8488"/>
                  </a:lnTo>
                  <a:lnTo>
                    <a:pt x="5949" y="11061"/>
                  </a:lnTo>
                  <a:cubicBezTo>
                    <a:pt x="5949" y="11061"/>
                    <a:pt x="8104" y="2089"/>
                    <a:pt x="334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729;p40"/>
            <p:cNvSpPr/>
            <p:nvPr/>
          </p:nvSpPr>
          <p:spPr>
            <a:xfrm>
              <a:off x="8185894" y="2223636"/>
              <a:ext cx="219181" cy="347772"/>
            </a:xfrm>
            <a:custGeom>
              <a:avLst/>
              <a:gdLst/>
              <a:ahLst/>
              <a:cxnLst/>
              <a:rect l="l" t="t" r="r" b="b"/>
              <a:pathLst>
                <a:path w="6835" h="10845" extrusionOk="0">
                  <a:moveTo>
                    <a:pt x="4495" y="0"/>
                  </a:moveTo>
                  <a:cubicBezTo>
                    <a:pt x="4328" y="0"/>
                    <a:pt x="4161" y="34"/>
                    <a:pt x="3994" y="101"/>
                  </a:cubicBezTo>
                  <a:cubicBezTo>
                    <a:pt x="3409" y="301"/>
                    <a:pt x="2924" y="702"/>
                    <a:pt x="2574" y="1220"/>
                  </a:cubicBezTo>
                  <a:cubicBezTo>
                    <a:pt x="2340" y="1571"/>
                    <a:pt x="2156" y="1955"/>
                    <a:pt x="2005" y="2356"/>
                  </a:cubicBezTo>
                  <a:cubicBezTo>
                    <a:pt x="1838" y="2774"/>
                    <a:pt x="1688" y="3242"/>
                    <a:pt x="1521" y="3710"/>
                  </a:cubicBezTo>
                  <a:cubicBezTo>
                    <a:pt x="1170" y="4679"/>
                    <a:pt x="802" y="5715"/>
                    <a:pt x="401" y="6834"/>
                  </a:cubicBezTo>
                  <a:cubicBezTo>
                    <a:pt x="268" y="7202"/>
                    <a:pt x="134" y="7569"/>
                    <a:pt x="17" y="7920"/>
                  </a:cubicBezTo>
                  <a:lnTo>
                    <a:pt x="0" y="7987"/>
                  </a:lnTo>
                  <a:lnTo>
                    <a:pt x="67" y="8020"/>
                  </a:lnTo>
                  <a:cubicBezTo>
                    <a:pt x="1955" y="8822"/>
                    <a:pt x="3643" y="9541"/>
                    <a:pt x="4863" y="10059"/>
                  </a:cubicBezTo>
                  <a:lnTo>
                    <a:pt x="6300" y="10644"/>
                  </a:lnTo>
                  <a:cubicBezTo>
                    <a:pt x="6450" y="10710"/>
                    <a:pt x="6584" y="10761"/>
                    <a:pt x="6684" y="10794"/>
                  </a:cubicBezTo>
                  <a:cubicBezTo>
                    <a:pt x="6734" y="10827"/>
                    <a:pt x="6784" y="10827"/>
                    <a:pt x="6818" y="10844"/>
                  </a:cubicBezTo>
                  <a:lnTo>
                    <a:pt x="6834" y="10844"/>
                  </a:lnTo>
                  <a:cubicBezTo>
                    <a:pt x="6784" y="10811"/>
                    <a:pt x="6751" y="10794"/>
                    <a:pt x="6701" y="10777"/>
                  </a:cubicBezTo>
                  <a:lnTo>
                    <a:pt x="6316" y="10593"/>
                  </a:lnTo>
                  <a:lnTo>
                    <a:pt x="4913" y="9959"/>
                  </a:lnTo>
                  <a:lnTo>
                    <a:pt x="186" y="7916"/>
                  </a:lnTo>
                  <a:lnTo>
                    <a:pt x="186" y="7916"/>
                  </a:lnTo>
                  <a:cubicBezTo>
                    <a:pt x="298" y="7582"/>
                    <a:pt x="425" y="7233"/>
                    <a:pt x="552" y="6884"/>
                  </a:cubicBezTo>
                  <a:cubicBezTo>
                    <a:pt x="936" y="5765"/>
                    <a:pt x="1304" y="4712"/>
                    <a:pt x="1655" y="3760"/>
                  </a:cubicBezTo>
                  <a:cubicBezTo>
                    <a:pt x="1822" y="3275"/>
                    <a:pt x="1955" y="2807"/>
                    <a:pt x="2122" y="2390"/>
                  </a:cubicBezTo>
                  <a:cubicBezTo>
                    <a:pt x="2256" y="2005"/>
                    <a:pt x="2440" y="1638"/>
                    <a:pt x="2674" y="1287"/>
                  </a:cubicBezTo>
                  <a:cubicBezTo>
                    <a:pt x="2991" y="769"/>
                    <a:pt x="3459" y="368"/>
                    <a:pt x="4027" y="151"/>
                  </a:cubicBezTo>
                  <a:cubicBezTo>
                    <a:pt x="4228" y="84"/>
                    <a:pt x="4445" y="34"/>
                    <a:pt x="466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9555617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2419768" y="139192"/>
            <a:ext cx="6189236"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ÇAĞRILI PROJELER ve ÖNCELİKLİ ALANLAR</a:t>
            </a:r>
            <a:endParaRPr dirty="0">
              <a:latin typeface="Impact" panose="020B0806030902050204" pitchFamily="3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ext uri="{D42A27DB-BD31-4B8C-83A1-F6EECF244321}">
                <p14:modId xmlns:p14="http://schemas.microsoft.com/office/powerpoint/2010/main" val="2546245968"/>
              </p:ext>
            </p:extLst>
          </p:nvPr>
        </p:nvGraphicFramePr>
        <p:xfrm>
          <a:off x="3487490" y="1793884"/>
          <a:ext cx="5387952" cy="2251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yagram 1">
            <a:extLst>
              <a:ext uri="{FF2B5EF4-FFF2-40B4-BE49-F238E27FC236}">
                <a16:creationId xmlns:a16="http://schemas.microsoft.com/office/drawing/2014/main" id="{D26F3257-8709-4A64-8B25-551F53E0B3ED}"/>
              </a:ext>
            </a:extLst>
          </p:cNvPr>
          <p:cNvGraphicFramePr/>
          <p:nvPr>
            <p:extLst>
              <p:ext uri="{D42A27DB-BD31-4B8C-83A1-F6EECF244321}">
                <p14:modId xmlns:p14="http://schemas.microsoft.com/office/powerpoint/2010/main" val="630488478"/>
              </p:ext>
            </p:extLst>
          </p:nvPr>
        </p:nvGraphicFramePr>
        <p:xfrm>
          <a:off x="2448619" y="814085"/>
          <a:ext cx="6136064" cy="64024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16" name="Google Shape;1821;p41">
            <a:extLst>
              <a:ext uri="{FF2B5EF4-FFF2-40B4-BE49-F238E27FC236}">
                <a16:creationId xmlns:a16="http://schemas.microsoft.com/office/drawing/2014/main" id="{91FEB5ED-D89A-4874-873A-1E4B5BAC074C}"/>
              </a:ext>
            </a:extLst>
          </p:cNvPr>
          <p:cNvGrpSpPr/>
          <p:nvPr/>
        </p:nvGrpSpPr>
        <p:grpSpPr>
          <a:xfrm>
            <a:off x="350875" y="820996"/>
            <a:ext cx="3072234" cy="3418475"/>
            <a:chOff x="-393843" y="1145227"/>
            <a:chExt cx="3521236" cy="3529918"/>
          </a:xfrm>
        </p:grpSpPr>
        <p:sp>
          <p:nvSpPr>
            <p:cNvPr id="117" name="Google Shape;1822;p41">
              <a:extLst>
                <a:ext uri="{FF2B5EF4-FFF2-40B4-BE49-F238E27FC236}">
                  <a16:creationId xmlns:a16="http://schemas.microsoft.com/office/drawing/2014/main" id="{FBC1A241-4E70-4180-B96E-8016C6B5D988}"/>
                </a:ext>
              </a:extLst>
            </p:cNvPr>
            <p:cNvSpPr/>
            <p:nvPr/>
          </p:nvSpPr>
          <p:spPr>
            <a:xfrm>
              <a:off x="1073634" y="3148694"/>
              <a:ext cx="1095690" cy="212192"/>
            </a:xfrm>
            <a:custGeom>
              <a:avLst/>
              <a:gdLst/>
              <a:ahLst/>
              <a:cxnLst/>
              <a:rect l="l" t="t" r="r" b="b"/>
              <a:pathLst>
                <a:path w="32810" h="6354" extrusionOk="0">
                  <a:moveTo>
                    <a:pt x="1" y="0"/>
                  </a:moveTo>
                  <a:lnTo>
                    <a:pt x="1" y="6354"/>
                  </a:lnTo>
                  <a:lnTo>
                    <a:pt x="32810" y="6354"/>
                  </a:lnTo>
                  <a:lnTo>
                    <a:pt x="32810"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823;p41">
              <a:extLst>
                <a:ext uri="{FF2B5EF4-FFF2-40B4-BE49-F238E27FC236}">
                  <a16:creationId xmlns:a16="http://schemas.microsoft.com/office/drawing/2014/main" id="{F72A22B7-81D5-4E15-9A8F-598BF141C4C6}"/>
                </a:ext>
              </a:extLst>
            </p:cNvPr>
            <p:cNvSpPr/>
            <p:nvPr/>
          </p:nvSpPr>
          <p:spPr>
            <a:xfrm>
              <a:off x="390539" y="2985826"/>
              <a:ext cx="648865" cy="31625"/>
            </a:xfrm>
            <a:custGeom>
              <a:avLst/>
              <a:gdLst/>
              <a:ahLst/>
              <a:cxnLst/>
              <a:rect l="l" t="t" r="r" b="b"/>
              <a:pathLst>
                <a:path w="19430" h="947" extrusionOk="0">
                  <a:moveTo>
                    <a:pt x="1" y="0"/>
                  </a:moveTo>
                  <a:lnTo>
                    <a:pt x="1" y="947"/>
                  </a:lnTo>
                  <a:lnTo>
                    <a:pt x="19429" y="947"/>
                  </a:lnTo>
                  <a:lnTo>
                    <a:pt x="19429"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824;p41">
              <a:extLst>
                <a:ext uri="{FF2B5EF4-FFF2-40B4-BE49-F238E27FC236}">
                  <a16:creationId xmlns:a16="http://schemas.microsoft.com/office/drawing/2014/main" id="{E3A589AE-00E1-402A-B690-3C7FE3ECB127}"/>
                </a:ext>
              </a:extLst>
            </p:cNvPr>
            <p:cNvSpPr/>
            <p:nvPr/>
          </p:nvSpPr>
          <p:spPr>
            <a:xfrm>
              <a:off x="645042" y="2561476"/>
              <a:ext cx="616705" cy="455975"/>
            </a:xfrm>
            <a:custGeom>
              <a:avLst/>
              <a:gdLst/>
              <a:ahLst/>
              <a:cxnLst/>
              <a:rect l="l" t="t" r="r" b="b"/>
              <a:pathLst>
                <a:path w="18467" h="13654" extrusionOk="0">
                  <a:moveTo>
                    <a:pt x="3305" y="1"/>
                  </a:moveTo>
                  <a:lnTo>
                    <a:pt x="0" y="13654"/>
                  </a:lnTo>
                  <a:lnTo>
                    <a:pt x="14824" y="13654"/>
                  </a:lnTo>
                  <a:lnTo>
                    <a:pt x="18466"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825;p41">
              <a:extLst>
                <a:ext uri="{FF2B5EF4-FFF2-40B4-BE49-F238E27FC236}">
                  <a16:creationId xmlns:a16="http://schemas.microsoft.com/office/drawing/2014/main" id="{62FA58D8-C6A5-4530-962A-C43A365C7B19}"/>
                </a:ext>
              </a:extLst>
            </p:cNvPr>
            <p:cNvSpPr/>
            <p:nvPr/>
          </p:nvSpPr>
          <p:spPr>
            <a:xfrm>
              <a:off x="675031" y="2582916"/>
              <a:ext cx="558298" cy="400272"/>
            </a:xfrm>
            <a:custGeom>
              <a:avLst/>
              <a:gdLst/>
              <a:ahLst/>
              <a:cxnLst/>
              <a:rect l="l" t="t" r="r" b="b"/>
              <a:pathLst>
                <a:path w="16718" h="11986" extrusionOk="0">
                  <a:moveTo>
                    <a:pt x="3097" y="1"/>
                  </a:moveTo>
                  <a:lnTo>
                    <a:pt x="1" y="11985"/>
                  </a:lnTo>
                  <a:lnTo>
                    <a:pt x="13557" y="11985"/>
                  </a:lnTo>
                  <a:lnTo>
                    <a:pt x="1671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826;p41">
              <a:extLst>
                <a:ext uri="{FF2B5EF4-FFF2-40B4-BE49-F238E27FC236}">
                  <a16:creationId xmlns:a16="http://schemas.microsoft.com/office/drawing/2014/main" id="{8C466684-249B-4E97-9FEE-044361DCC89C}"/>
                </a:ext>
              </a:extLst>
            </p:cNvPr>
            <p:cNvSpPr/>
            <p:nvPr/>
          </p:nvSpPr>
          <p:spPr>
            <a:xfrm>
              <a:off x="2152693" y="3111191"/>
              <a:ext cx="32727" cy="1563955"/>
            </a:xfrm>
            <a:custGeom>
              <a:avLst/>
              <a:gdLst/>
              <a:ahLst/>
              <a:cxnLst/>
              <a:rect l="l" t="t" r="r" b="b"/>
              <a:pathLst>
                <a:path w="980" h="46832" extrusionOk="0">
                  <a:moveTo>
                    <a:pt x="0" y="0"/>
                  </a:moveTo>
                  <a:lnTo>
                    <a:pt x="0" y="46831"/>
                  </a:lnTo>
                  <a:lnTo>
                    <a:pt x="979" y="46831"/>
                  </a:lnTo>
                  <a:lnTo>
                    <a:pt x="979"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827;p41">
              <a:extLst>
                <a:ext uri="{FF2B5EF4-FFF2-40B4-BE49-F238E27FC236}">
                  <a16:creationId xmlns:a16="http://schemas.microsoft.com/office/drawing/2014/main" id="{A102A866-46E5-4FC3-A9E0-A9C4408859B8}"/>
                </a:ext>
              </a:extLst>
            </p:cNvPr>
            <p:cNvSpPr/>
            <p:nvPr/>
          </p:nvSpPr>
          <p:spPr>
            <a:xfrm>
              <a:off x="2185387" y="3115466"/>
              <a:ext cx="32694" cy="1559680"/>
            </a:xfrm>
            <a:custGeom>
              <a:avLst/>
              <a:gdLst/>
              <a:ahLst/>
              <a:cxnLst/>
              <a:rect l="l" t="t" r="r" b="b"/>
              <a:pathLst>
                <a:path w="979" h="46704" extrusionOk="0">
                  <a:moveTo>
                    <a:pt x="0" y="1"/>
                  </a:moveTo>
                  <a:lnTo>
                    <a:pt x="0" y="46703"/>
                  </a:lnTo>
                  <a:lnTo>
                    <a:pt x="979" y="46703"/>
                  </a:lnTo>
                  <a:lnTo>
                    <a:pt x="979"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828;p41">
              <a:extLst>
                <a:ext uri="{FF2B5EF4-FFF2-40B4-BE49-F238E27FC236}">
                  <a16:creationId xmlns:a16="http://schemas.microsoft.com/office/drawing/2014/main" id="{E6B0D0AA-8490-43EC-A32E-ECA5613094BF}"/>
                </a:ext>
              </a:extLst>
            </p:cNvPr>
            <p:cNvSpPr/>
            <p:nvPr/>
          </p:nvSpPr>
          <p:spPr>
            <a:xfrm>
              <a:off x="-7529" y="3020123"/>
              <a:ext cx="2489230" cy="128604"/>
            </a:xfrm>
            <a:custGeom>
              <a:avLst/>
              <a:gdLst/>
              <a:ahLst/>
              <a:cxnLst/>
              <a:rect l="l" t="t" r="r" b="b"/>
              <a:pathLst>
                <a:path w="74539" h="3851" extrusionOk="0">
                  <a:moveTo>
                    <a:pt x="0" y="0"/>
                  </a:moveTo>
                  <a:lnTo>
                    <a:pt x="0" y="3850"/>
                  </a:lnTo>
                  <a:lnTo>
                    <a:pt x="74538" y="3850"/>
                  </a:lnTo>
                  <a:lnTo>
                    <a:pt x="74538"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829;p41">
              <a:extLst>
                <a:ext uri="{FF2B5EF4-FFF2-40B4-BE49-F238E27FC236}">
                  <a16:creationId xmlns:a16="http://schemas.microsoft.com/office/drawing/2014/main" id="{1A1A7BC4-DD49-4050-978F-7AC0DEA680D0}"/>
                </a:ext>
              </a:extLst>
            </p:cNvPr>
            <p:cNvSpPr/>
            <p:nvPr/>
          </p:nvSpPr>
          <p:spPr>
            <a:xfrm>
              <a:off x="1613163" y="3215651"/>
              <a:ext cx="56838" cy="48823"/>
            </a:xfrm>
            <a:custGeom>
              <a:avLst/>
              <a:gdLst/>
              <a:ahLst/>
              <a:cxnLst/>
              <a:rect l="l" t="t" r="r" b="b"/>
              <a:pathLst>
                <a:path w="1702" h="1462" extrusionOk="0">
                  <a:moveTo>
                    <a:pt x="979" y="1"/>
                  </a:moveTo>
                  <a:cubicBezTo>
                    <a:pt x="322" y="1"/>
                    <a:pt x="1" y="787"/>
                    <a:pt x="450" y="1252"/>
                  </a:cubicBezTo>
                  <a:cubicBezTo>
                    <a:pt x="599" y="1396"/>
                    <a:pt x="781" y="1461"/>
                    <a:pt x="960" y="1461"/>
                  </a:cubicBezTo>
                  <a:cubicBezTo>
                    <a:pt x="1338" y="1461"/>
                    <a:pt x="1701" y="1170"/>
                    <a:pt x="1701" y="723"/>
                  </a:cubicBezTo>
                  <a:cubicBezTo>
                    <a:pt x="1701" y="322"/>
                    <a:pt x="1380" y="1"/>
                    <a:pt x="97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830;p41">
              <a:extLst>
                <a:ext uri="{FF2B5EF4-FFF2-40B4-BE49-F238E27FC236}">
                  <a16:creationId xmlns:a16="http://schemas.microsoft.com/office/drawing/2014/main" id="{CE30A648-8E34-4D48-AB9F-5C808D1BAD72}"/>
                </a:ext>
              </a:extLst>
            </p:cNvPr>
            <p:cNvSpPr/>
            <p:nvPr/>
          </p:nvSpPr>
          <p:spPr>
            <a:xfrm>
              <a:off x="-390069" y="2671312"/>
              <a:ext cx="994403" cy="1114458"/>
            </a:xfrm>
            <a:custGeom>
              <a:avLst/>
              <a:gdLst/>
              <a:ahLst/>
              <a:cxnLst/>
              <a:rect l="l" t="t" r="r" b="b"/>
              <a:pathLst>
                <a:path w="29777" h="33372" extrusionOk="0">
                  <a:moveTo>
                    <a:pt x="3482" y="1"/>
                  </a:moveTo>
                  <a:cubicBezTo>
                    <a:pt x="1476" y="1"/>
                    <a:pt x="0" y="1894"/>
                    <a:pt x="482" y="3835"/>
                  </a:cubicBezTo>
                  <a:lnTo>
                    <a:pt x="7156" y="31013"/>
                  </a:lnTo>
                  <a:cubicBezTo>
                    <a:pt x="7490" y="32397"/>
                    <a:pt x="8740" y="33371"/>
                    <a:pt x="10153" y="33371"/>
                  </a:cubicBezTo>
                  <a:cubicBezTo>
                    <a:pt x="10165" y="33371"/>
                    <a:pt x="10176" y="33371"/>
                    <a:pt x="10188" y="33371"/>
                  </a:cubicBezTo>
                  <a:lnTo>
                    <a:pt x="26311" y="33211"/>
                  </a:lnTo>
                  <a:cubicBezTo>
                    <a:pt x="28333" y="33195"/>
                    <a:pt x="29777" y="31285"/>
                    <a:pt x="29280" y="29344"/>
                  </a:cubicBezTo>
                  <a:lnTo>
                    <a:pt x="22269" y="2327"/>
                  </a:lnTo>
                  <a:cubicBezTo>
                    <a:pt x="21900" y="963"/>
                    <a:pt x="20680" y="1"/>
                    <a:pt x="19268"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831;p41">
              <a:extLst>
                <a:ext uri="{FF2B5EF4-FFF2-40B4-BE49-F238E27FC236}">
                  <a16:creationId xmlns:a16="http://schemas.microsoft.com/office/drawing/2014/main" id="{8778AAF3-0A3A-4B1E-81D2-E1F07EE3D118}"/>
                </a:ext>
              </a:extLst>
            </p:cNvPr>
            <p:cNvSpPr/>
            <p:nvPr/>
          </p:nvSpPr>
          <p:spPr>
            <a:xfrm>
              <a:off x="-393843" y="2671312"/>
              <a:ext cx="431330" cy="1114458"/>
            </a:xfrm>
            <a:custGeom>
              <a:avLst/>
              <a:gdLst/>
              <a:ahLst/>
              <a:cxnLst/>
              <a:rect l="l" t="t" r="r" b="b"/>
              <a:pathLst>
                <a:path w="12916" h="33372" extrusionOk="0">
                  <a:moveTo>
                    <a:pt x="3691" y="1"/>
                  </a:moveTo>
                  <a:cubicBezTo>
                    <a:pt x="1557" y="1"/>
                    <a:pt x="1" y="1990"/>
                    <a:pt x="498" y="4060"/>
                  </a:cubicBezTo>
                  <a:lnTo>
                    <a:pt x="7606" y="33371"/>
                  </a:lnTo>
                  <a:lnTo>
                    <a:pt x="12916" y="33371"/>
                  </a:lnTo>
                  <a:lnTo>
                    <a:pt x="3691"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832;p41">
              <a:extLst>
                <a:ext uri="{FF2B5EF4-FFF2-40B4-BE49-F238E27FC236}">
                  <a16:creationId xmlns:a16="http://schemas.microsoft.com/office/drawing/2014/main" id="{AEADFE69-2859-4116-AE72-07E20EB7A19E}"/>
                </a:ext>
              </a:extLst>
            </p:cNvPr>
            <p:cNvSpPr/>
            <p:nvPr/>
          </p:nvSpPr>
          <p:spPr>
            <a:xfrm>
              <a:off x="104444" y="3502848"/>
              <a:ext cx="721699" cy="283457"/>
            </a:xfrm>
            <a:custGeom>
              <a:avLst/>
              <a:gdLst/>
              <a:ahLst/>
              <a:cxnLst/>
              <a:rect l="l" t="t" r="r" b="b"/>
              <a:pathLst>
                <a:path w="21611" h="8488" extrusionOk="0">
                  <a:moveTo>
                    <a:pt x="2968" y="0"/>
                  </a:moveTo>
                  <a:cubicBezTo>
                    <a:pt x="1332" y="0"/>
                    <a:pt x="0" y="1332"/>
                    <a:pt x="0" y="2968"/>
                  </a:cubicBezTo>
                  <a:lnTo>
                    <a:pt x="0" y="5519"/>
                  </a:lnTo>
                  <a:cubicBezTo>
                    <a:pt x="0" y="7156"/>
                    <a:pt x="1332" y="8487"/>
                    <a:pt x="2968" y="8487"/>
                  </a:cubicBezTo>
                  <a:lnTo>
                    <a:pt x="18643" y="8487"/>
                  </a:lnTo>
                  <a:cubicBezTo>
                    <a:pt x="20279" y="8487"/>
                    <a:pt x="21611" y="7156"/>
                    <a:pt x="21611" y="5519"/>
                  </a:cubicBezTo>
                  <a:lnTo>
                    <a:pt x="21611" y="2968"/>
                  </a:lnTo>
                  <a:cubicBezTo>
                    <a:pt x="21611" y="1332"/>
                    <a:pt x="20279" y="0"/>
                    <a:pt x="18643"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833;p41">
              <a:extLst>
                <a:ext uri="{FF2B5EF4-FFF2-40B4-BE49-F238E27FC236}">
                  <a16:creationId xmlns:a16="http://schemas.microsoft.com/office/drawing/2014/main" id="{79FB0339-999A-48B5-A942-D80AE7C24DE3}"/>
                </a:ext>
              </a:extLst>
            </p:cNvPr>
            <p:cNvSpPr/>
            <p:nvPr/>
          </p:nvSpPr>
          <p:spPr>
            <a:xfrm>
              <a:off x="-393843" y="2670778"/>
              <a:ext cx="597437" cy="1115527"/>
            </a:xfrm>
            <a:custGeom>
              <a:avLst/>
              <a:gdLst/>
              <a:ahLst/>
              <a:cxnLst/>
              <a:rect l="l" t="t" r="r" b="b"/>
              <a:pathLst>
                <a:path w="17890" h="33404" extrusionOk="0">
                  <a:moveTo>
                    <a:pt x="3691" y="1"/>
                  </a:moveTo>
                  <a:cubicBezTo>
                    <a:pt x="1557" y="1"/>
                    <a:pt x="1" y="2006"/>
                    <a:pt x="498" y="4076"/>
                  </a:cubicBezTo>
                  <a:lnTo>
                    <a:pt x="7606" y="33387"/>
                  </a:lnTo>
                  <a:lnTo>
                    <a:pt x="7846" y="33387"/>
                  </a:lnTo>
                  <a:lnTo>
                    <a:pt x="7862" y="33403"/>
                  </a:lnTo>
                  <a:lnTo>
                    <a:pt x="17889" y="33403"/>
                  </a:lnTo>
                  <a:lnTo>
                    <a:pt x="15980" y="24900"/>
                  </a:lnTo>
                  <a:lnTo>
                    <a:pt x="10574" y="24900"/>
                  </a:lnTo>
                  <a:lnTo>
                    <a:pt x="3691" y="1"/>
                  </a:ln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834;p41">
              <a:extLst>
                <a:ext uri="{FF2B5EF4-FFF2-40B4-BE49-F238E27FC236}">
                  <a16:creationId xmlns:a16="http://schemas.microsoft.com/office/drawing/2014/main" id="{FDBFAA80-A674-426B-8B10-41E7F4EE2834}"/>
                </a:ext>
              </a:extLst>
            </p:cNvPr>
            <p:cNvSpPr/>
            <p:nvPr/>
          </p:nvSpPr>
          <p:spPr>
            <a:xfrm>
              <a:off x="-33778" y="3500143"/>
              <a:ext cx="665462" cy="5410"/>
            </a:xfrm>
            <a:custGeom>
              <a:avLst/>
              <a:gdLst/>
              <a:ahLst/>
              <a:cxnLst/>
              <a:rect l="l" t="t" r="r" b="b"/>
              <a:pathLst>
                <a:path w="19927" h="162" extrusionOk="0">
                  <a:moveTo>
                    <a:pt x="9963" y="1"/>
                  </a:moveTo>
                  <a:cubicBezTo>
                    <a:pt x="4460" y="1"/>
                    <a:pt x="0" y="33"/>
                    <a:pt x="0" y="81"/>
                  </a:cubicBezTo>
                  <a:cubicBezTo>
                    <a:pt x="0" y="113"/>
                    <a:pt x="4460" y="161"/>
                    <a:pt x="9963" y="161"/>
                  </a:cubicBezTo>
                  <a:cubicBezTo>
                    <a:pt x="15466" y="161"/>
                    <a:pt x="19926" y="113"/>
                    <a:pt x="19926" y="81"/>
                  </a:cubicBezTo>
                  <a:cubicBezTo>
                    <a:pt x="19926" y="33"/>
                    <a:pt x="15466" y="1"/>
                    <a:pt x="996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835;p41">
              <a:extLst>
                <a:ext uri="{FF2B5EF4-FFF2-40B4-BE49-F238E27FC236}">
                  <a16:creationId xmlns:a16="http://schemas.microsoft.com/office/drawing/2014/main" id="{E262C8D5-A94F-4E59-83D8-A47B386251C8}"/>
                </a:ext>
              </a:extLst>
            </p:cNvPr>
            <p:cNvSpPr/>
            <p:nvPr/>
          </p:nvSpPr>
          <p:spPr>
            <a:xfrm>
              <a:off x="4259" y="3023663"/>
              <a:ext cx="48857" cy="43480"/>
            </a:xfrm>
            <a:custGeom>
              <a:avLst/>
              <a:gdLst/>
              <a:ahLst/>
              <a:cxnLst/>
              <a:rect l="l" t="t" r="r" b="b"/>
              <a:pathLst>
                <a:path w="1463" h="1302" extrusionOk="0">
                  <a:moveTo>
                    <a:pt x="634" y="1"/>
                  </a:moveTo>
                  <a:cubicBezTo>
                    <a:pt x="531" y="1"/>
                    <a:pt x="424" y="24"/>
                    <a:pt x="337" y="87"/>
                  </a:cubicBezTo>
                  <a:cubicBezTo>
                    <a:pt x="257" y="135"/>
                    <a:pt x="225" y="183"/>
                    <a:pt x="241" y="183"/>
                  </a:cubicBezTo>
                  <a:cubicBezTo>
                    <a:pt x="347" y="136"/>
                    <a:pt x="461" y="106"/>
                    <a:pt x="577" y="106"/>
                  </a:cubicBezTo>
                  <a:cubicBezTo>
                    <a:pt x="620" y="106"/>
                    <a:pt x="663" y="110"/>
                    <a:pt x="706" y="119"/>
                  </a:cubicBezTo>
                  <a:cubicBezTo>
                    <a:pt x="883" y="151"/>
                    <a:pt x="1027" y="247"/>
                    <a:pt x="1107" y="391"/>
                  </a:cubicBezTo>
                  <a:cubicBezTo>
                    <a:pt x="1252" y="767"/>
                    <a:pt x="979" y="1143"/>
                    <a:pt x="619" y="1143"/>
                  </a:cubicBezTo>
                  <a:cubicBezTo>
                    <a:pt x="579" y="1143"/>
                    <a:pt x="539" y="1139"/>
                    <a:pt x="498" y="1129"/>
                  </a:cubicBezTo>
                  <a:cubicBezTo>
                    <a:pt x="337" y="1081"/>
                    <a:pt x="209" y="953"/>
                    <a:pt x="145" y="793"/>
                  </a:cubicBezTo>
                  <a:cubicBezTo>
                    <a:pt x="96" y="632"/>
                    <a:pt x="80" y="472"/>
                    <a:pt x="129" y="311"/>
                  </a:cubicBezTo>
                  <a:lnTo>
                    <a:pt x="129" y="311"/>
                  </a:lnTo>
                  <a:cubicBezTo>
                    <a:pt x="129" y="311"/>
                    <a:pt x="80" y="343"/>
                    <a:pt x="48" y="424"/>
                  </a:cubicBezTo>
                  <a:cubicBezTo>
                    <a:pt x="0" y="552"/>
                    <a:pt x="0" y="696"/>
                    <a:pt x="32" y="825"/>
                  </a:cubicBezTo>
                  <a:cubicBezTo>
                    <a:pt x="96" y="1033"/>
                    <a:pt x="241" y="1194"/>
                    <a:pt x="449" y="1274"/>
                  </a:cubicBezTo>
                  <a:cubicBezTo>
                    <a:pt x="514" y="1292"/>
                    <a:pt x="578" y="1301"/>
                    <a:pt x="640" y="1301"/>
                  </a:cubicBezTo>
                  <a:cubicBezTo>
                    <a:pt x="1113" y="1301"/>
                    <a:pt x="1463" y="795"/>
                    <a:pt x="1236" y="327"/>
                  </a:cubicBezTo>
                  <a:cubicBezTo>
                    <a:pt x="1123" y="151"/>
                    <a:pt x="931" y="22"/>
                    <a:pt x="722" y="6"/>
                  </a:cubicBezTo>
                  <a:cubicBezTo>
                    <a:pt x="693" y="3"/>
                    <a:pt x="664" y="1"/>
                    <a:pt x="63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836;p41">
              <a:extLst>
                <a:ext uri="{FF2B5EF4-FFF2-40B4-BE49-F238E27FC236}">
                  <a16:creationId xmlns:a16="http://schemas.microsoft.com/office/drawing/2014/main" id="{CCD70622-1B9D-4CA7-A555-1D18223214F9}"/>
                </a:ext>
              </a:extLst>
            </p:cNvPr>
            <p:cNvSpPr/>
            <p:nvPr/>
          </p:nvSpPr>
          <p:spPr>
            <a:xfrm>
              <a:off x="-9132" y="3057091"/>
              <a:ext cx="52530" cy="112007"/>
            </a:xfrm>
            <a:custGeom>
              <a:avLst/>
              <a:gdLst/>
              <a:ahLst/>
              <a:cxnLst/>
              <a:rect l="l" t="t" r="r" b="b"/>
              <a:pathLst>
                <a:path w="1573" h="3354" extrusionOk="0">
                  <a:moveTo>
                    <a:pt x="1556" y="0"/>
                  </a:moveTo>
                  <a:cubicBezTo>
                    <a:pt x="1364" y="64"/>
                    <a:pt x="1203" y="160"/>
                    <a:pt x="1075" y="305"/>
                  </a:cubicBezTo>
                  <a:cubicBezTo>
                    <a:pt x="353" y="915"/>
                    <a:pt x="0" y="1861"/>
                    <a:pt x="145" y="2808"/>
                  </a:cubicBezTo>
                  <a:cubicBezTo>
                    <a:pt x="161" y="3000"/>
                    <a:pt x="225" y="3177"/>
                    <a:pt x="321" y="3353"/>
                  </a:cubicBezTo>
                  <a:cubicBezTo>
                    <a:pt x="353" y="3337"/>
                    <a:pt x="289" y="3129"/>
                    <a:pt x="257" y="2792"/>
                  </a:cubicBezTo>
                  <a:cubicBezTo>
                    <a:pt x="177" y="1893"/>
                    <a:pt x="497" y="1011"/>
                    <a:pt x="1139" y="385"/>
                  </a:cubicBezTo>
                  <a:cubicBezTo>
                    <a:pt x="1380" y="144"/>
                    <a:pt x="1572" y="32"/>
                    <a:pt x="15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837;p41">
              <a:extLst>
                <a:ext uri="{FF2B5EF4-FFF2-40B4-BE49-F238E27FC236}">
                  <a16:creationId xmlns:a16="http://schemas.microsoft.com/office/drawing/2014/main" id="{0C01CDDD-C4D6-46E3-A1ED-A4A56B51BD78}"/>
                </a:ext>
              </a:extLst>
            </p:cNvPr>
            <p:cNvSpPr/>
            <p:nvPr/>
          </p:nvSpPr>
          <p:spPr>
            <a:xfrm>
              <a:off x="-41292" y="2958509"/>
              <a:ext cx="50393" cy="76742"/>
            </a:xfrm>
            <a:custGeom>
              <a:avLst/>
              <a:gdLst/>
              <a:ahLst/>
              <a:cxnLst/>
              <a:rect l="l" t="t" r="r" b="b"/>
              <a:pathLst>
                <a:path w="1509" h="2298" extrusionOk="0">
                  <a:moveTo>
                    <a:pt x="49" y="0"/>
                  </a:moveTo>
                  <a:cubicBezTo>
                    <a:pt x="1" y="144"/>
                    <a:pt x="1" y="289"/>
                    <a:pt x="33" y="433"/>
                  </a:cubicBezTo>
                  <a:cubicBezTo>
                    <a:pt x="145" y="1107"/>
                    <a:pt x="530" y="1717"/>
                    <a:pt x="1091" y="2118"/>
                  </a:cubicBezTo>
                  <a:cubicBezTo>
                    <a:pt x="1289" y="2245"/>
                    <a:pt x="1437" y="2297"/>
                    <a:pt x="1470" y="2297"/>
                  </a:cubicBezTo>
                  <a:cubicBezTo>
                    <a:pt x="1474" y="2297"/>
                    <a:pt x="1477" y="2296"/>
                    <a:pt x="1477" y="2294"/>
                  </a:cubicBezTo>
                  <a:cubicBezTo>
                    <a:pt x="1509" y="2246"/>
                    <a:pt x="931" y="1957"/>
                    <a:pt x="530" y="1300"/>
                  </a:cubicBezTo>
                  <a:cubicBezTo>
                    <a:pt x="113" y="642"/>
                    <a:pt x="97" y="0"/>
                    <a:pt x="4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838;p41">
              <a:extLst>
                <a:ext uri="{FF2B5EF4-FFF2-40B4-BE49-F238E27FC236}">
                  <a16:creationId xmlns:a16="http://schemas.microsoft.com/office/drawing/2014/main" id="{DCFD1EA9-43CF-41CE-BD76-37883B232B4C}"/>
                </a:ext>
              </a:extLst>
            </p:cNvPr>
            <p:cNvSpPr/>
            <p:nvPr/>
          </p:nvSpPr>
          <p:spPr>
            <a:xfrm>
              <a:off x="-65937" y="3041462"/>
              <a:ext cx="70597" cy="18467"/>
            </a:xfrm>
            <a:custGeom>
              <a:avLst/>
              <a:gdLst/>
              <a:ahLst/>
              <a:cxnLst/>
              <a:rect l="l" t="t" r="r" b="b"/>
              <a:pathLst>
                <a:path w="2114" h="553" extrusionOk="0">
                  <a:moveTo>
                    <a:pt x="26" y="0"/>
                  </a:moveTo>
                  <a:cubicBezTo>
                    <a:pt x="22" y="0"/>
                    <a:pt x="18" y="1"/>
                    <a:pt x="17" y="3"/>
                  </a:cubicBezTo>
                  <a:cubicBezTo>
                    <a:pt x="1" y="35"/>
                    <a:pt x="402" y="372"/>
                    <a:pt x="1011" y="500"/>
                  </a:cubicBezTo>
                  <a:cubicBezTo>
                    <a:pt x="1193" y="538"/>
                    <a:pt x="1365" y="552"/>
                    <a:pt x="1516" y="552"/>
                  </a:cubicBezTo>
                  <a:cubicBezTo>
                    <a:pt x="1872" y="552"/>
                    <a:pt x="2113" y="475"/>
                    <a:pt x="2102" y="452"/>
                  </a:cubicBezTo>
                  <a:cubicBezTo>
                    <a:pt x="2102" y="404"/>
                    <a:pt x="1621" y="468"/>
                    <a:pt x="1043" y="340"/>
                  </a:cubicBezTo>
                  <a:cubicBezTo>
                    <a:pt x="499" y="234"/>
                    <a:pt x="98" y="0"/>
                    <a:pt x="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839;p41">
              <a:extLst>
                <a:ext uri="{FF2B5EF4-FFF2-40B4-BE49-F238E27FC236}">
                  <a16:creationId xmlns:a16="http://schemas.microsoft.com/office/drawing/2014/main" id="{689F5203-C29E-40DB-AAE4-AEB784527C1C}"/>
                </a:ext>
              </a:extLst>
            </p:cNvPr>
            <p:cNvSpPr/>
            <p:nvPr/>
          </p:nvSpPr>
          <p:spPr>
            <a:xfrm>
              <a:off x="279634" y="3023663"/>
              <a:ext cx="48924" cy="43480"/>
            </a:xfrm>
            <a:custGeom>
              <a:avLst/>
              <a:gdLst/>
              <a:ahLst/>
              <a:cxnLst/>
              <a:rect l="l" t="t" r="r" b="b"/>
              <a:pathLst>
                <a:path w="1465" h="1302" extrusionOk="0">
                  <a:moveTo>
                    <a:pt x="650" y="1"/>
                  </a:moveTo>
                  <a:cubicBezTo>
                    <a:pt x="547" y="1"/>
                    <a:pt x="441" y="24"/>
                    <a:pt x="353" y="87"/>
                  </a:cubicBezTo>
                  <a:cubicBezTo>
                    <a:pt x="273" y="135"/>
                    <a:pt x="241" y="183"/>
                    <a:pt x="241" y="183"/>
                  </a:cubicBezTo>
                  <a:cubicBezTo>
                    <a:pt x="359" y="136"/>
                    <a:pt x="476" y="106"/>
                    <a:pt x="594" y="106"/>
                  </a:cubicBezTo>
                  <a:cubicBezTo>
                    <a:pt x="637" y="106"/>
                    <a:pt x="680" y="110"/>
                    <a:pt x="722" y="119"/>
                  </a:cubicBezTo>
                  <a:cubicBezTo>
                    <a:pt x="883" y="151"/>
                    <a:pt x="1027" y="247"/>
                    <a:pt x="1124" y="391"/>
                  </a:cubicBezTo>
                  <a:cubicBezTo>
                    <a:pt x="1268" y="767"/>
                    <a:pt x="996" y="1143"/>
                    <a:pt x="623" y="1143"/>
                  </a:cubicBezTo>
                  <a:cubicBezTo>
                    <a:pt x="583" y="1143"/>
                    <a:pt x="541" y="1139"/>
                    <a:pt x="498" y="1129"/>
                  </a:cubicBezTo>
                  <a:cubicBezTo>
                    <a:pt x="337" y="1081"/>
                    <a:pt x="225" y="953"/>
                    <a:pt x="161" y="793"/>
                  </a:cubicBezTo>
                  <a:cubicBezTo>
                    <a:pt x="113" y="632"/>
                    <a:pt x="97" y="472"/>
                    <a:pt x="145" y="311"/>
                  </a:cubicBezTo>
                  <a:lnTo>
                    <a:pt x="145" y="311"/>
                  </a:lnTo>
                  <a:cubicBezTo>
                    <a:pt x="145" y="311"/>
                    <a:pt x="97" y="343"/>
                    <a:pt x="65" y="424"/>
                  </a:cubicBezTo>
                  <a:cubicBezTo>
                    <a:pt x="17" y="552"/>
                    <a:pt x="1" y="696"/>
                    <a:pt x="49" y="825"/>
                  </a:cubicBezTo>
                  <a:cubicBezTo>
                    <a:pt x="113" y="1033"/>
                    <a:pt x="257" y="1194"/>
                    <a:pt x="450" y="1274"/>
                  </a:cubicBezTo>
                  <a:cubicBezTo>
                    <a:pt x="515" y="1292"/>
                    <a:pt x="579" y="1301"/>
                    <a:pt x="641" y="1301"/>
                  </a:cubicBezTo>
                  <a:cubicBezTo>
                    <a:pt x="1113" y="1301"/>
                    <a:pt x="1465" y="795"/>
                    <a:pt x="1252" y="327"/>
                  </a:cubicBezTo>
                  <a:cubicBezTo>
                    <a:pt x="1140" y="151"/>
                    <a:pt x="947" y="22"/>
                    <a:pt x="739" y="6"/>
                  </a:cubicBezTo>
                  <a:cubicBezTo>
                    <a:pt x="710" y="3"/>
                    <a:pt x="680" y="1"/>
                    <a:pt x="65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840;p41">
              <a:extLst>
                <a:ext uri="{FF2B5EF4-FFF2-40B4-BE49-F238E27FC236}">
                  <a16:creationId xmlns:a16="http://schemas.microsoft.com/office/drawing/2014/main" id="{508A0127-B35D-451C-99A1-7B2FEBAD2D1E}"/>
                </a:ext>
              </a:extLst>
            </p:cNvPr>
            <p:cNvSpPr/>
            <p:nvPr/>
          </p:nvSpPr>
          <p:spPr>
            <a:xfrm>
              <a:off x="266777" y="3057091"/>
              <a:ext cx="51996" cy="112007"/>
            </a:xfrm>
            <a:custGeom>
              <a:avLst/>
              <a:gdLst/>
              <a:ahLst/>
              <a:cxnLst/>
              <a:rect l="l" t="t" r="r" b="b"/>
              <a:pathLst>
                <a:path w="1557" h="3354" extrusionOk="0">
                  <a:moveTo>
                    <a:pt x="1557" y="0"/>
                  </a:moveTo>
                  <a:lnTo>
                    <a:pt x="1557" y="0"/>
                  </a:lnTo>
                  <a:cubicBezTo>
                    <a:pt x="1364" y="64"/>
                    <a:pt x="1204" y="160"/>
                    <a:pt x="1059" y="305"/>
                  </a:cubicBezTo>
                  <a:cubicBezTo>
                    <a:pt x="337" y="915"/>
                    <a:pt x="0" y="1861"/>
                    <a:pt x="145" y="2808"/>
                  </a:cubicBezTo>
                  <a:cubicBezTo>
                    <a:pt x="161" y="3000"/>
                    <a:pt x="209" y="3177"/>
                    <a:pt x="321" y="3353"/>
                  </a:cubicBezTo>
                  <a:cubicBezTo>
                    <a:pt x="337" y="3337"/>
                    <a:pt x="289" y="3129"/>
                    <a:pt x="257" y="2792"/>
                  </a:cubicBezTo>
                  <a:cubicBezTo>
                    <a:pt x="177" y="1893"/>
                    <a:pt x="498" y="1011"/>
                    <a:pt x="1140" y="385"/>
                  </a:cubicBezTo>
                  <a:cubicBezTo>
                    <a:pt x="1380" y="144"/>
                    <a:pt x="1557" y="32"/>
                    <a:pt x="155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841;p41">
              <a:extLst>
                <a:ext uri="{FF2B5EF4-FFF2-40B4-BE49-F238E27FC236}">
                  <a16:creationId xmlns:a16="http://schemas.microsoft.com/office/drawing/2014/main" id="{C80CA650-B92C-4CFB-B5E7-A0AF118FF70D}"/>
                </a:ext>
              </a:extLst>
            </p:cNvPr>
            <p:cNvSpPr/>
            <p:nvPr/>
          </p:nvSpPr>
          <p:spPr>
            <a:xfrm>
              <a:off x="234618" y="2958509"/>
              <a:ext cx="50393" cy="76742"/>
            </a:xfrm>
            <a:custGeom>
              <a:avLst/>
              <a:gdLst/>
              <a:ahLst/>
              <a:cxnLst/>
              <a:rect l="l" t="t" r="r" b="b"/>
              <a:pathLst>
                <a:path w="1509" h="2298" extrusionOk="0">
                  <a:moveTo>
                    <a:pt x="33" y="0"/>
                  </a:moveTo>
                  <a:cubicBezTo>
                    <a:pt x="1" y="144"/>
                    <a:pt x="1" y="289"/>
                    <a:pt x="33" y="433"/>
                  </a:cubicBezTo>
                  <a:cubicBezTo>
                    <a:pt x="145" y="1107"/>
                    <a:pt x="514" y="1717"/>
                    <a:pt x="1092" y="2118"/>
                  </a:cubicBezTo>
                  <a:cubicBezTo>
                    <a:pt x="1289" y="2245"/>
                    <a:pt x="1437" y="2297"/>
                    <a:pt x="1470" y="2297"/>
                  </a:cubicBezTo>
                  <a:cubicBezTo>
                    <a:pt x="1475" y="2297"/>
                    <a:pt x="1477" y="2296"/>
                    <a:pt x="1477" y="2294"/>
                  </a:cubicBezTo>
                  <a:cubicBezTo>
                    <a:pt x="1509" y="2246"/>
                    <a:pt x="931" y="1957"/>
                    <a:pt x="530" y="1300"/>
                  </a:cubicBezTo>
                  <a:cubicBezTo>
                    <a:pt x="113" y="642"/>
                    <a:pt x="97" y="0"/>
                    <a:pt x="3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842;p41">
              <a:extLst>
                <a:ext uri="{FF2B5EF4-FFF2-40B4-BE49-F238E27FC236}">
                  <a16:creationId xmlns:a16="http://schemas.microsoft.com/office/drawing/2014/main" id="{67580CAE-39CA-4D62-82D6-51EFC11656C6}"/>
                </a:ext>
              </a:extLst>
            </p:cNvPr>
            <p:cNvSpPr/>
            <p:nvPr/>
          </p:nvSpPr>
          <p:spPr>
            <a:xfrm>
              <a:off x="209438" y="3041462"/>
              <a:ext cx="71131" cy="18467"/>
            </a:xfrm>
            <a:custGeom>
              <a:avLst/>
              <a:gdLst/>
              <a:ahLst/>
              <a:cxnLst/>
              <a:rect l="l" t="t" r="r" b="b"/>
              <a:pathLst>
                <a:path w="2130" h="553" extrusionOk="0">
                  <a:moveTo>
                    <a:pt x="42" y="0"/>
                  </a:moveTo>
                  <a:cubicBezTo>
                    <a:pt x="38" y="0"/>
                    <a:pt x="35" y="1"/>
                    <a:pt x="33" y="3"/>
                  </a:cubicBezTo>
                  <a:cubicBezTo>
                    <a:pt x="1" y="35"/>
                    <a:pt x="402" y="372"/>
                    <a:pt x="1028" y="500"/>
                  </a:cubicBezTo>
                  <a:cubicBezTo>
                    <a:pt x="1209" y="538"/>
                    <a:pt x="1381" y="552"/>
                    <a:pt x="1532" y="552"/>
                  </a:cubicBezTo>
                  <a:cubicBezTo>
                    <a:pt x="1888" y="552"/>
                    <a:pt x="2130" y="475"/>
                    <a:pt x="2119" y="452"/>
                  </a:cubicBezTo>
                  <a:cubicBezTo>
                    <a:pt x="2119" y="404"/>
                    <a:pt x="1637" y="468"/>
                    <a:pt x="1060" y="340"/>
                  </a:cubicBezTo>
                  <a:cubicBezTo>
                    <a:pt x="516" y="234"/>
                    <a:pt x="114" y="0"/>
                    <a:pt x="4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843;p41">
              <a:extLst>
                <a:ext uri="{FF2B5EF4-FFF2-40B4-BE49-F238E27FC236}">
                  <a16:creationId xmlns:a16="http://schemas.microsoft.com/office/drawing/2014/main" id="{40C801DA-ED7A-4AEF-AC67-F9811185B8FA}"/>
                </a:ext>
              </a:extLst>
            </p:cNvPr>
            <p:cNvSpPr/>
            <p:nvPr/>
          </p:nvSpPr>
          <p:spPr>
            <a:xfrm>
              <a:off x="-130757" y="3782497"/>
              <a:ext cx="928515" cy="83621"/>
            </a:xfrm>
            <a:custGeom>
              <a:avLst/>
              <a:gdLst/>
              <a:ahLst/>
              <a:cxnLst/>
              <a:rect l="l" t="t" r="r" b="b"/>
              <a:pathLst>
                <a:path w="27804" h="2504" extrusionOk="0">
                  <a:moveTo>
                    <a:pt x="1220" y="1"/>
                  </a:moveTo>
                  <a:cubicBezTo>
                    <a:pt x="546" y="17"/>
                    <a:pt x="0" y="562"/>
                    <a:pt x="0" y="1252"/>
                  </a:cubicBezTo>
                  <a:cubicBezTo>
                    <a:pt x="0" y="1926"/>
                    <a:pt x="546" y="2488"/>
                    <a:pt x="1220" y="2504"/>
                  </a:cubicBezTo>
                  <a:lnTo>
                    <a:pt x="26568" y="2504"/>
                  </a:lnTo>
                  <a:cubicBezTo>
                    <a:pt x="27242" y="2488"/>
                    <a:pt x="27804" y="1926"/>
                    <a:pt x="27804" y="1252"/>
                  </a:cubicBezTo>
                  <a:cubicBezTo>
                    <a:pt x="27804" y="562"/>
                    <a:pt x="27242" y="17"/>
                    <a:pt x="265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844;p41">
              <a:extLst>
                <a:ext uri="{FF2B5EF4-FFF2-40B4-BE49-F238E27FC236}">
                  <a16:creationId xmlns:a16="http://schemas.microsoft.com/office/drawing/2014/main" id="{46E2220E-C45B-4854-9CAB-2F2EDC106829}"/>
                </a:ext>
              </a:extLst>
            </p:cNvPr>
            <p:cNvSpPr/>
            <p:nvPr/>
          </p:nvSpPr>
          <p:spPr>
            <a:xfrm>
              <a:off x="-169862" y="3866085"/>
              <a:ext cx="221309" cy="809061"/>
            </a:xfrm>
            <a:custGeom>
              <a:avLst/>
              <a:gdLst/>
              <a:ahLst/>
              <a:cxnLst/>
              <a:rect l="l" t="t" r="r" b="b"/>
              <a:pathLst>
                <a:path w="6627" h="24227" extrusionOk="0">
                  <a:moveTo>
                    <a:pt x="4171" y="1"/>
                  </a:moveTo>
                  <a:lnTo>
                    <a:pt x="0" y="24226"/>
                  </a:lnTo>
                  <a:lnTo>
                    <a:pt x="1155" y="24226"/>
                  </a:lnTo>
                  <a:lnTo>
                    <a:pt x="6626"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845;p41">
              <a:extLst>
                <a:ext uri="{FF2B5EF4-FFF2-40B4-BE49-F238E27FC236}">
                  <a16:creationId xmlns:a16="http://schemas.microsoft.com/office/drawing/2014/main" id="{19D6994E-47EB-4C34-A6E8-BB65740808E4}"/>
                </a:ext>
              </a:extLst>
            </p:cNvPr>
            <p:cNvSpPr/>
            <p:nvPr/>
          </p:nvSpPr>
          <p:spPr>
            <a:xfrm>
              <a:off x="149995" y="3866085"/>
              <a:ext cx="229858" cy="809061"/>
            </a:xfrm>
            <a:custGeom>
              <a:avLst/>
              <a:gdLst/>
              <a:ahLst/>
              <a:cxnLst/>
              <a:rect l="l" t="t" r="r" b="b"/>
              <a:pathLst>
                <a:path w="6883" h="24227" extrusionOk="0">
                  <a:moveTo>
                    <a:pt x="4428" y="1"/>
                  </a:moveTo>
                  <a:lnTo>
                    <a:pt x="0" y="24226"/>
                  </a:lnTo>
                  <a:lnTo>
                    <a:pt x="1139" y="24226"/>
                  </a:lnTo>
                  <a:lnTo>
                    <a:pt x="6883"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846;p41">
              <a:extLst>
                <a:ext uri="{FF2B5EF4-FFF2-40B4-BE49-F238E27FC236}">
                  <a16:creationId xmlns:a16="http://schemas.microsoft.com/office/drawing/2014/main" id="{7EF35EB5-D9EB-41EF-876B-A0CA2051F4FD}"/>
                </a:ext>
              </a:extLst>
            </p:cNvPr>
            <p:cNvSpPr/>
            <p:nvPr/>
          </p:nvSpPr>
          <p:spPr>
            <a:xfrm>
              <a:off x="579121" y="3866085"/>
              <a:ext cx="247023" cy="809061"/>
            </a:xfrm>
            <a:custGeom>
              <a:avLst/>
              <a:gdLst/>
              <a:ahLst/>
              <a:cxnLst/>
              <a:rect l="l" t="t" r="r" b="b"/>
              <a:pathLst>
                <a:path w="7397" h="24227" extrusionOk="0">
                  <a:moveTo>
                    <a:pt x="1" y="1"/>
                  </a:moveTo>
                  <a:lnTo>
                    <a:pt x="6258" y="24226"/>
                  </a:lnTo>
                  <a:lnTo>
                    <a:pt x="7397" y="24226"/>
                  </a:lnTo>
                  <a:lnTo>
                    <a:pt x="2455"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847;p41">
              <a:extLst>
                <a:ext uri="{FF2B5EF4-FFF2-40B4-BE49-F238E27FC236}">
                  <a16:creationId xmlns:a16="http://schemas.microsoft.com/office/drawing/2014/main" id="{9217C91C-5396-40F8-A16E-1C62A2BEE98F}"/>
                </a:ext>
              </a:extLst>
            </p:cNvPr>
            <p:cNvSpPr/>
            <p:nvPr/>
          </p:nvSpPr>
          <p:spPr>
            <a:xfrm>
              <a:off x="1753556" y="1345631"/>
              <a:ext cx="301657" cy="686033"/>
            </a:xfrm>
            <a:custGeom>
              <a:avLst/>
              <a:gdLst/>
              <a:ahLst/>
              <a:cxnLst/>
              <a:rect l="l" t="t" r="r" b="b"/>
              <a:pathLst>
                <a:path w="9033" h="20543" extrusionOk="0">
                  <a:moveTo>
                    <a:pt x="8139" y="0"/>
                  </a:moveTo>
                  <a:cubicBezTo>
                    <a:pt x="5068" y="0"/>
                    <a:pt x="3381" y="2015"/>
                    <a:pt x="2647" y="3600"/>
                  </a:cubicBezTo>
                  <a:cubicBezTo>
                    <a:pt x="1845" y="5333"/>
                    <a:pt x="1653" y="7290"/>
                    <a:pt x="1540" y="9199"/>
                  </a:cubicBezTo>
                  <a:cubicBezTo>
                    <a:pt x="1428" y="11109"/>
                    <a:pt x="1412" y="13050"/>
                    <a:pt x="899" y="14895"/>
                  </a:cubicBezTo>
                  <a:cubicBezTo>
                    <a:pt x="642" y="15857"/>
                    <a:pt x="257" y="16788"/>
                    <a:pt x="128" y="17783"/>
                  </a:cubicBezTo>
                  <a:cubicBezTo>
                    <a:pt x="0" y="18761"/>
                    <a:pt x="193" y="19868"/>
                    <a:pt x="931" y="20542"/>
                  </a:cubicBezTo>
                  <a:lnTo>
                    <a:pt x="9033" y="55"/>
                  </a:lnTo>
                  <a:cubicBezTo>
                    <a:pt x="8722" y="18"/>
                    <a:pt x="8425" y="0"/>
                    <a:pt x="81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848;p41">
              <a:extLst>
                <a:ext uri="{FF2B5EF4-FFF2-40B4-BE49-F238E27FC236}">
                  <a16:creationId xmlns:a16="http://schemas.microsoft.com/office/drawing/2014/main" id="{0966C877-80BE-48E4-BEB2-923BE36F88BF}"/>
                </a:ext>
              </a:extLst>
            </p:cNvPr>
            <p:cNvSpPr/>
            <p:nvPr/>
          </p:nvSpPr>
          <p:spPr>
            <a:xfrm>
              <a:off x="2061091" y="1410651"/>
              <a:ext cx="214863" cy="611362"/>
            </a:xfrm>
            <a:custGeom>
              <a:avLst/>
              <a:gdLst/>
              <a:ahLst/>
              <a:cxnLst/>
              <a:rect l="l" t="t" r="r" b="b"/>
              <a:pathLst>
                <a:path w="6434" h="18307" extrusionOk="0">
                  <a:moveTo>
                    <a:pt x="3369" y="1"/>
                  </a:moveTo>
                  <a:lnTo>
                    <a:pt x="915" y="274"/>
                  </a:lnTo>
                  <a:cubicBezTo>
                    <a:pt x="144" y="4557"/>
                    <a:pt x="80" y="8937"/>
                    <a:pt x="16" y="13285"/>
                  </a:cubicBezTo>
                  <a:cubicBezTo>
                    <a:pt x="0" y="14295"/>
                    <a:pt x="0" y="15338"/>
                    <a:pt x="401" y="16253"/>
                  </a:cubicBezTo>
                  <a:cubicBezTo>
                    <a:pt x="979" y="17472"/>
                    <a:pt x="2198" y="18274"/>
                    <a:pt x="3546" y="18306"/>
                  </a:cubicBezTo>
                  <a:cubicBezTo>
                    <a:pt x="4524" y="18306"/>
                    <a:pt x="5551" y="17841"/>
                    <a:pt x="6016" y="16959"/>
                  </a:cubicBezTo>
                  <a:cubicBezTo>
                    <a:pt x="6433" y="16156"/>
                    <a:pt x="6321" y="15194"/>
                    <a:pt x="6193" y="14279"/>
                  </a:cubicBezTo>
                  <a:cubicBezTo>
                    <a:pt x="5952" y="12499"/>
                    <a:pt x="5695" y="10686"/>
                    <a:pt x="5054" y="8985"/>
                  </a:cubicBezTo>
                  <a:cubicBezTo>
                    <a:pt x="4749" y="8151"/>
                    <a:pt x="4332" y="7333"/>
                    <a:pt x="4123" y="6450"/>
                  </a:cubicBezTo>
                  <a:cubicBezTo>
                    <a:pt x="3626" y="4332"/>
                    <a:pt x="4332" y="1958"/>
                    <a:pt x="336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849;p41">
              <a:extLst>
                <a:ext uri="{FF2B5EF4-FFF2-40B4-BE49-F238E27FC236}">
                  <a16:creationId xmlns:a16="http://schemas.microsoft.com/office/drawing/2014/main" id="{CA252E2F-DB9B-4207-ABA6-BE6D20E999AA}"/>
                </a:ext>
              </a:extLst>
            </p:cNvPr>
            <p:cNvSpPr/>
            <p:nvPr/>
          </p:nvSpPr>
          <p:spPr>
            <a:xfrm>
              <a:off x="2243227" y="1709937"/>
              <a:ext cx="501526" cy="651470"/>
            </a:xfrm>
            <a:custGeom>
              <a:avLst/>
              <a:gdLst/>
              <a:ahLst/>
              <a:cxnLst/>
              <a:rect l="l" t="t" r="r" b="b"/>
              <a:pathLst>
                <a:path w="15018" h="19508" extrusionOk="0">
                  <a:moveTo>
                    <a:pt x="12149" y="1"/>
                  </a:moveTo>
                  <a:cubicBezTo>
                    <a:pt x="11882" y="1"/>
                    <a:pt x="11642" y="191"/>
                    <a:pt x="11616" y="472"/>
                  </a:cubicBezTo>
                  <a:cubicBezTo>
                    <a:pt x="11561" y="938"/>
                    <a:pt x="11296" y="2072"/>
                    <a:pt x="10979" y="2072"/>
                  </a:cubicBezTo>
                  <a:cubicBezTo>
                    <a:pt x="10926" y="2072"/>
                    <a:pt x="10870" y="2039"/>
                    <a:pt x="10814" y="1964"/>
                  </a:cubicBezTo>
                  <a:cubicBezTo>
                    <a:pt x="10798" y="1948"/>
                    <a:pt x="10798" y="1948"/>
                    <a:pt x="10782" y="1932"/>
                  </a:cubicBezTo>
                  <a:cubicBezTo>
                    <a:pt x="10262" y="1192"/>
                    <a:pt x="9619" y="777"/>
                    <a:pt x="9338" y="777"/>
                  </a:cubicBezTo>
                  <a:cubicBezTo>
                    <a:pt x="9332" y="777"/>
                    <a:pt x="9327" y="777"/>
                    <a:pt x="9322" y="777"/>
                  </a:cubicBezTo>
                  <a:cubicBezTo>
                    <a:pt x="9065" y="809"/>
                    <a:pt x="8953" y="1130"/>
                    <a:pt x="9130" y="1323"/>
                  </a:cubicBezTo>
                  <a:cubicBezTo>
                    <a:pt x="9162" y="1355"/>
                    <a:pt x="9194" y="1387"/>
                    <a:pt x="9242" y="1403"/>
                  </a:cubicBezTo>
                  <a:cubicBezTo>
                    <a:pt x="9258" y="1419"/>
                    <a:pt x="9274" y="1435"/>
                    <a:pt x="9290" y="1451"/>
                  </a:cubicBezTo>
                  <a:cubicBezTo>
                    <a:pt x="9531" y="1659"/>
                    <a:pt x="9739" y="1916"/>
                    <a:pt x="9932" y="2173"/>
                  </a:cubicBezTo>
                  <a:cubicBezTo>
                    <a:pt x="10092" y="2397"/>
                    <a:pt x="10237" y="2670"/>
                    <a:pt x="10317" y="2943"/>
                  </a:cubicBezTo>
                  <a:cubicBezTo>
                    <a:pt x="10413" y="3248"/>
                    <a:pt x="10477" y="3521"/>
                    <a:pt x="10525" y="3745"/>
                  </a:cubicBezTo>
                  <a:lnTo>
                    <a:pt x="10397" y="5253"/>
                  </a:lnTo>
                  <a:lnTo>
                    <a:pt x="7605" y="12826"/>
                  </a:lnTo>
                  <a:lnTo>
                    <a:pt x="2712" y="7724"/>
                  </a:lnTo>
                  <a:cubicBezTo>
                    <a:pt x="2712" y="7724"/>
                    <a:pt x="97" y="13499"/>
                    <a:pt x="49" y="13692"/>
                  </a:cubicBezTo>
                  <a:cubicBezTo>
                    <a:pt x="1" y="13836"/>
                    <a:pt x="2488" y="16419"/>
                    <a:pt x="4124" y="18104"/>
                  </a:cubicBezTo>
                  <a:cubicBezTo>
                    <a:pt x="5061" y="19064"/>
                    <a:pt x="6253" y="19508"/>
                    <a:pt x="7428" y="19508"/>
                  </a:cubicBezTo>
                  <a:cubicBezTo>
                    <a:pt x="9452" y="19508"/>
                    <a:pt x="11425" y="18192"/>
                    <a:pt x="11953" y="15938"/>
                  </a:cubicBezTo>
                  <a:lnTo>
                    <a:pt x="14071" y="5285"/>
                  </a:lnTo>
                  <a:lnTo>
                    <a:pt x="14023" y="5285"/>
                  </a:lnTo>
                  <a:lnTo>
                    <a:pt x="14231" y="4515"/>
                  </a:lnTo>
                  <a:lnTo>
                    <a:pt x="14953" y="1547"/>
                  </a:lnTo>
                  <a:cubicBezTo>
                    <a:pt x="15017" y="1274"/>
                    <a:pt x="14873" y="1002"/>
                    <a:pt x="14616" y="905"/>
                  </a:cubicBezTo>
                  <a:lnTo>
                    <a:pt x="12354" y="39"/>
                  </a:lnTo>
                  <a:cubicBezTo>
                    <a:pt x="12286" y="13"/>
                    <a:pt x="12217" y="1"/>
                    <a:pt x="12149"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850;p41">
              <a:extLst>
                <a:ext uri="{FF2B5EF4-FFF2-40B4-BE49-F238E27FC236}">
                  <a16:creationId xmlns:a16="http://schemas.microsoft.com/office/drawing/2014/main" id="{1603D5C8-AB61-4C4E-9500-B9FFFC655CC4}"/>
                </a:ext>
              </a:extLst>
            </p:cNvPr>
            <p:cNvSpPr/>
            <p:nvPr/>
          </p:nvSpPr>
          <p:spPr>
            <a:xfrm>
              <a:off x="2238418" y="3987175"/>
              <a:ext cx="330076" cy="150545"/>
            </a:xfrm>
            <a:custGeom>
              <a:avLst/>
              <a:gdLst/>
              <a:ahLst/>
              <a:cxnLst/>
              <a:rect l="l" t="t" r="r" b="b"/>
              <a:pathLst>
                <a:path w="9884" h="4508" extrusionOk="0">
                  <a:moveTo>
                    <a:pt x="129" y="0"/>
                  </a:moveTo>
                  <a:lnTo>
                    <a:pt x="0" y="4156"/>
                  </a:lnTo>
                  <a:lnTo>
                    <a:pt x="337" y="4172"/>
                  </a:lnTo>
                  <a:cubicBezTo>
                    <a:pt x="1431" y="4268"/>
                    <a:pt x="5070" y="4508"/>
                    <a:pt x="7240" y="4508"/>
                  </a:cubicBezTo>
                  <a:cubicBezTo>
                    <a:pt x="7968" y="4508"/>
                    <a:pt x="8530" y="4481"/>
                    <a:pt x="8776" y="4412"/>
                  </a:cubicBezTo>
                  <a:cubicBezTo>
                    <a:pt x="9883" y="4107"/>
                    <a:pt x="5391" y="2968"/>
                    <a:pt x="5391" y="2968"/>
                  </a:cubicBezTo>
                  <a:lnTo>
                    <a:pt x="5439" y="129"/>
                  </a:lnTo>
                  <a:lnTo>
                    <a:pt x="12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851;p41">
              <a:extLst>
                <a:ext uri="{FF2B5EF4-FFF2-40B4-BE49-F238E27FC236}">
                  <a16:creationId xmlns:a16="http://schemas.microsoft.com/office/drawing/2014/main" id="{0FDD28CD-E3CF-4C7E-8C94-1A0C3A9F819E}"/>
                </a:ext>
              </a:extLst>
            </p:cNvPr>
            <p:cNvSpPr/>
            <p:nvPr/>
          </p:nvSpPr>
          <p:spPr>
            <a:xfrm>
              <a:off x="2238418" y="4073401"/>
              <a:ext cx="64319" cy="52564"/>
            </a:xfrm>
            <a:custGeom>
              <a:avLst/>
              <a:gdLst/>
              <a:ahLst/>
              <a:cxnLst/>
              <a:rect l="l" t="t" r="r" b="b"/>
              <a:pathLst>
                <a:path w="1926" h="1574" extrusionOk="0">
                  <a:moveTo>
                    <a:pt x="116" y="0"/>
                  </a:moveTo>
                  <a:cubicBezTo>
                    <a:pt x="94" y="0"/>
                    <a:pt x="71" y="1"/>
                    <a:pt x="49" y="1"/>
                  </a:cubicBezTo>
                  <a:lnTo>
                    <a:pt x="0" y="1493"/>
                  </a:lnTo>
                  <a:lnTo>
                    <a:pt x="1926" y="1574"/>
                  </a:lnTo>
                  <a:cubicBezTo>
                    <a:pt x="1861" y="1124"/>
                    <a:pt x="1637" y="707"/>
                    <a:pt x="1284" y="418"/>
                  </a:cubicBezTo>
                  <a:cubicBezTo>
                    <a:pt x="949" y="144"/>
                    <a:pt x="541" y="0"/>
                    <a:pt x="1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852;p41">
              <a:extLst>
                <a:ext uri="{FF2B5EF4-FFF2-40B4-BE49-F238E27FC236}">
                  <a16:creationId xmlns:a16="http://schemas.microsoft.com/office/drawing/2014/main" id="{AD85CE41-3ABA-4D77-9777-0CBA518C0B3F}"/>
                </a:ext>
              </a:extLst>
            </p:cNvPr>
            <p:cNvSpPr/>
            <p:nvPr/>
          </p:nvSpPr>
          <p:spPr>
            <a:xfrm>
              <a:off x="2238418" y="4107197"/>
              <a:ext cx="305965" cy="29488"/>
            </a:xfrm>
            <a:custGeom>
              <a:avLst/>
              <a:gdLst/>
              <a:ahLst/>
              <a:cxnLst/>
              <a:rect l="l" t="t" r="r" b="b"/>
              <a:pathLst>
                <a:path w="9162" h="883" extrusionOk="0">
                  <a:moveTo>
                    <a:pt x="7589" y="0"/>
                  </a:moveTo>
                  <a:cubicBezTo>
                    <a:pt x="7268" y="16"/>
                    <a:pt x="7092" y="674"/>
                    <a:pt x="7092" y="674"/>
                  </a:cubicBezTo>
                  <a:lnTo>
                    <a:pt x="16" y="433"/>
                  </a:lnTo>
                  <a:lnTo>
                    <a:pt x="0" y="546"/>
                  </a:lnTo>
                  <a:cubicBezTo>
                    <a:pt x="1750" y="745"/>
                    <a:pt x="4942" y="882"/>
                    <a:pt x="7006" y="882"/>
                  </a:cubicBezTo>
                  <a:cubicBezTo>
                    <a:pt x="8102" y="882"/>
                    <a:pt x="8880" y="843"/>
                    <a:pt x="8953" y="754"/>
                  </a:cubicBezTo>
                  <a:cubicBezTo>
                    <a:pt x="9161" y="497"/>
                    <a:pt x="7589" y="0"/>
                    <a:pt x="75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853;p41">
              <a:extLst>
                <a:ext uri="{FF2B5EF4-FFF2-40B4-BE49-F238E27FC236}">
                  <a16:creationId xmlns:a16="http://schemas.microsoft.com/office/drawing/2014/main" id="{D1270EF8-6B53-4B0F-B9BA-C58BE6F926FA}"/>
                </a:ext>
              </a:extLst>
            </p:cNvPr>
            <p:cNvSpPr/>
            <p:nvPr/>
          </p:nvSpPr>
          <p:spPr>
            <a:xfrm>
              <a:off x="2236281" y="4121657"/>
              <a:ext cx="301123" cy="9484"/>
            </a:xfrm>
            <a:custGeom>
              <a:avLst/>
              <a:gdLst/>
              <a:ahLst/>
              <a:cxnLst/>
              <a:rect l="l" t="t" r="r" b="b"/>
              <a:pathLst>
                <a:path w="9017" h="284" extrusionOk="0">
                  <a:moveTo>
                    <a:pt x="0" y="0"/>
                  </a:moveTo>
                  <a:cubicBezTo>
                    <a:pt x="16" y="0"/>
                    <a:pt x="48" y="0"/>
                    <a:pt x="80" y="16"/>
                  </a:cubicBezTo>
                  <a:lnTo>
                    <a:pt x="353" y="32"/>
                  </a:lnTo>
                  <a:lnTo>
                    <a:pt x="1316" y="97"/>
                  </a:lnTo>
                  <a:cubicBezTo>
                    <a:pt x="2134" y="145"/>
                    <a:pt x="3257" y="209"/>
                    <a:pt x="4508" y="241"/>
                  </a:cubicBezTo>
                  <a:cubicBezTo>
                    <a:pt x="5744" y="273"/>
                    <a:pt x="6883" y="273"/>
                    <a:pt x="7701" y="273"/>
                  </a:cubicBezTo>
                  <a:cubicBezTo>
                    <a:pt x="8086" y="257"/>
                    <a:pt x="8407" y="257"/>
                    <a:pt x="8664" y="257"/>
                  </a:cubicBezTo>
                  <a:lnTo>
                    <a:pt x="8936" y="241"/>
                  </a:lnTo>
                  <a:cubicBezTo>
                    <a:pt x="8936" y="271"/>
                    <a:pt x="8954" y="283"/>
                    <a:pt x="8972" y="283"/>
                  </a:cubicBezTo>
                  <a:cubicBezTo>
                    <a:pt x="8994" y="283"/>
                    <a:pt x="9017" y="267"/>
                    <a:pt x="9017" y="241"/>
                  </a:cubicBezTo>
                  <a:cubicBezTo>
                    <a:pt x="9017" y="207"/>
                    <a:pt x="8994" y="191"/>
                    <a:pt x="8972" y="191"/>
                  </a:cubicBezTo>
                  <a:cubicBezTo>
                    <a:pt x="8954" y="191"/>
                    <a:pt x="8936" y="203"/>
                    <a:pt x="8936" y="225"/>
                  </a:cubicBezTo>
                  <a:lnTo>
                    <a:pt x="7701" y="225"/>
                  </a:lnTo>
                  <a:cubicBezTo>
                    <a:pt x="6883" y="225"/>
                    <a:pt x="5760" y="209"/>
                    <a:pt x="4508" y="177"/>
                  </a:cubicBezTo>
                  <a:cubicBezTo>
                    <a:pt x="3257" y="145"/>
                    <a:pt x="2134" y="97"/>
                    <a:pt x="1316" y="48"/>
                  </a:cubicBezTo>
                  <a:lnTo>
                    <a:pt x="353"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854;p41">
              <a:extLst>
                <a:ext uri="{FF2B5EF4-FFF2-40B4-BE49-F238E27FC236}">
                  <a16:creationId xmlns:a16="http://schemas.microsoft.com/office/drawing/2014/main" id="{3978D940-F812-4216-982D-8A1A2AD90757}"/>
                </a:ext>
              </a:extLst>
            </p:cNvPr>
            <p:cNvSpPr/>
            <p:nvPr/>
          </p:nvSpPr>
          <p:spPr>
            <a:xfrm>
              <a:off x="2474688" y="4105561"/>
              <a:ext cx="18267" cy="27384"/>
            </a:xfrm>
            <a:custGeom>
              <a:avLst/>
              <a:gdLst/>
              <a:ahLst/>
              <a:cxnLst/>
              <a:rect l="l" t="t" r="r" b="b"/>
              <a:pathLst>
                <a:path w="547" h="820" extrusionOk="0">
                  <a:moveTo>
                    <a:pt x="546" y="1"/>
                  </a:moveTo>
                  <a:lnTo>
                    <a:pt x="546" y="1"/>
                  </a:lnTo>
                  <a:cubicBezTo>
                    <a:pt x="225" y="129"/>
                    <a:pt x="1" y="450"/>
                    <a:pt x="17" y="819"/>
                  </a:cubicBezTo>
                  <a:lnTo>
                    <a:pt x="17" y="803"/>
                  </a:lnTo>
                  <a:cubicBezTo>
                    <a:pt x="65" y="659"/>
                    <a:pt x="129" y="498"/>
                    <a:pt x="209" y="354"/>
                  </a:cubicBezTo>
                  <a:cubicBezTo>
                    <a:pt x="305" y="226"/>
                    <a:pt x="418" y="97"/>
                    <a:pt x="5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855;p41">
              <a:extLst>
                <a:ext uri="{FF2B5EF4-FFF2-40B4-BE49-F238E27FC236}">
                  <a16:creationId xmlns:a16="http://schemas.microsoft.com/office/drawing/2014/main" id="{1B2CC6AF-EFED-449F-A5C0-E751A8452113}"/>
                </a:ext>
              </a:extLst>
            </p:cNvPr>
            <p:cNvSpPr/>
            <p:nvPr/>
          </p:nvSpPr>
          <p:spPr>
            <a:xfrm>
              <a:off x="2423259" y="4090032"/>
              <a:ext cx="10753" cy="14560"/>
            </a:xfrm>
            <a:custGeom>
              <a:avLst/>
              <a:gdLst/>
              <a:ahLst/>
              <a:cxnLst/>
              <a:rect l="l" t="t" r="r" b="b"/>
              <a:pathLst>
                <a:path w="322" h="436" extrusionOk="0">
                  <a:moveTo>
                    <a:pt x="305" y="1"/>
                  </a:moveTo>
                  <a:cubicBezTo>
                    <a:pt x="289" y="1"/>
                    <a:pt x="209" y="81"/>
                    <a:pt x="129" y="209"/>
                  </a:cubicBezTo>
                  <a:cubicBezTo>
                    <a:pt x="49" y="322"/>
                    <a:pt x="0" y="434"/>
                    <a:pt x="0" y="434"/>
                  </a:cubicBezTo>
                  <a:lnTo>
                    <a:pt x="16" y="434"/>
                  </a:lnTo>
                  <a:cubicBezTo>
                    <a:pt x="16" y="435"/>
                    <a:pt x="17" y="436"/>
                    <a:pt x="18" y="436"/>
                  </a:cubicBezTo>
                  <a:cubicBezTo>
                    <a:pt x="28" y="436"/>
                    <a:pt x="103" y="345"/>
                    <a:pt x="177" y="241"/>
                  </a:cubicBezTo>
                  <a:cubicBezTo>
                    <a:pt x="257" y="113"/>
                    <a:pt x="321" y="17"/>
                    <a:pt x="30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856;p41">
              <a:extLst>
                <a:ext uri="{FF2B5EF4-FFF2-40B4-BE49-F238E27FC236}">
                  <a16:creationId xmlns:a16="http://schemas.microsoft.com/office/drawing/2014/main" id="{760DA991-8CCE-4F50-AF19-C98E9444A115}"/>
                </a:ext>
              </a:extLst>
            </p:cNvPr>
            <p:cNvSpPr/>
            <p:nvPr/>
          </p:nvSpPr>
          <p:spPr>
            <a:xfrm>
              <a:off x="2408799" y="4086826"/>
              <a:ext cx="12356" cy="9785"/>
            </a:xfrm>
            <a:custGeom>
              <a:avLst/>
              <a:gdLst/>
              <a:ahLst/>
              <a:cxnLst/>
              <a:rect l="l" t="t" r="r" b="b"/>
              <a:pathLst>
                <a:path w="370" h="293" extrusionOk="0">
                  <a:moveTo>
                    <a:pt x="353" y="0"/>
                  </a:moveTo>
                  <a:cubicBezTo>
                    <a:pt x="353" y="0"/>
                    <a:pt x="257" y="49"/>
                    <a:pt x="161" y="129"/>
                  </a:cubicBezTo>
                  <a:cubicBezTo>
                    <a:pt x="64" y="209"/>
                    <a:pt x="0" y="289"/>
                    <a:pt x="16" y="289"/>
                  </a:cubicBezTo>
                  <a:cubicBezTo>
                    <a:pt x="18" y="291"/>
                    <a:pt x="21" y="292"/>
                    <a:pt x="26" y="292"/>
                  </a:cubicBezTo>
                  <a:cubicBezTo>
                    <a:pt x="53" y="292"/>
                    <a:pt x="125" y="247"/>
                    <a:pt x="209" y="177"/>
                  </a:cubicBezTo>
                  <a:cubicBezTo>
                    <a:pt x="305" y="97"/>
                    <a:pt x="369" y="16"/>
                    <a:pt x="35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857;p41">
              <a:extLst>
                <a:ext uri="{FF2B5EF4-FFF2-40B4-BE49-F238E27FC236}">
                  <a16:creationId xmlns:a16="http://schemas.microsoft.com/office/drawing/2014/main" id="{CFB10D12-A88A-46B0-8C53-65F166A2A147}"/>
                </a:ext>
              </a:extLst>
            </p:cNvPr>
            <p:cNvSpPr/>
            <p:nvPr/>
          </p:nvSpPr>
          <p:spPr>
            <a:xfrm>
              <a:off x="2398080" y="4068058"/>
              <a:ext cx="20939" cy="3173"/>
            </a:xfrm>
            <a:custGeom>
              <a:avLst/>
              <a:gdLst/>
              <a:ahLst/>
              <a:cxnLst/>
              <a:rect l="l" t="t" r="r" b="b"/>
              <a:pathLst>
                <a:path w="627" h="95" extrusionOk="0">
                  <a:moveTo>
                    <a:pt x="0" y="1"/>
                  </a:moveTo>
                  <a:cubicBezTo>
                    <a:pt x="118" y="60"/>
                    <a:pt x="247" y="95"/>
                    <a:pt x="378" y="95"/>
                  </a:cubicBezTo>
                  <a:cubicBezTo>
                    <a:pt x="461" y="95"/>
                    <a:pt x="545" y="80"/>
                    <a:pt x="626" y="49"/>
                  </a:cubicBezTo>
                  <a:cubicBezTo>
                    <a:pt x="417" y="33"/>
                    <a:pt x="209" y="17"/>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858;p41">
              <a:extLst>
                <a:ext uri="{FF2B5EF4-FFF2-40B4-BE49-F238E27FC236}">
                  <a16:creationId xmlns:a16="http://schemas.microsoft.com/office/drawing/2014/main" id="{0CEC18B3-C601-4E36-9D63-79AE98605772}"/>
                </a:ext>
              </a:extLst>
            </p:cNvPr>
            <p:cNvSpPr/>
            <p:nvPr/>
          </p:nvSpPr>
          <p:spPr>
            <a:xfrm>
              <a:off x="2429671" y="4074103"/>
              <a:ext cx="34330" cy="18634"/>
            </a:xfrm>
            <a:custGeom>
              <a:avLst/>
              <a:gdLst/>
              <a:ahLst/>
              <a:cxnLst/>
              <a:rect l="l" t="t" r="r" b="b"/>
              <a:pathLst>
                <a:path w="1028" h="558" extrusionOk="0">
                  <a:moveTo>
                    <a:pt x="658" y="61"/>
                  </a:moveTo>
                  <a:cubicBezTo>
                    <a:pt x="753" y="61"/>
                    <a:pt x="846" y="82"/>
                    <a:pt x="931" y="125"/>
                  </a:cubicBezTo>
                  <a:cubicBezTo>
                    <a:pt x="980" y="157"/>
                    <a:pt x="947" y="221"/>
                    <a:pt x="899" y="253"/>
                  </a:cubicBezTo>
                  <a:cubicBezTo>
                    <a:pt x="835" y="285"/>
                    <a:pt x="771" y="317"/>
                    <a:pt x="707" y="333"/>
                  </a:cubicBezTo>
                  <a:cubicBezTo>
                    <a:pt x="578" y="365"/>
                    <a:pt x="466" y="397"/>
                    <a:pt x="338" y="414"/>
                  </a:cubicBezTo>
                  <a:cubicBezTo>
                    <a:pt x="247" y="429"/>
                    <a:pt x="166" y="437"/>
                    <a:pt x="107" y="443"/>
                  </a:cubicBezTo>
                  <a:lnTo>
                    <a:pt x="107" y="443"/>
                  </a:lnTo>
                  <a:cubicBezTo>
                    <a:pt x="136" y="378"/>
                    <a:pt x="174" y="320"/>
                    <a:pt x="226" y="269"/>
                  </a:cubicBezTo>
                  <a:cubicBezTo>
                    <a:pt x="306" y="173"/>
                    <a:pt x="402" y="109"/>
                    <a:pt x="514" y="77"/>
                  </a:cubicBezTo>
                  <a:cubicBezTo>
                    <a:pt x="562" y="66"/>
                    <a:pt x="611" y="61"/>
                    <a:pt x="658" y="61"/>
                  </a:cubicBezTo>
                  <a:close/>
                  <a:moveTo>
                    <a:pt x="670" y="0"/>
                  </a:moveTo>
                  <a:cubicBezTo>
                    <a:pt x="487" y="0"/>
                    <a:pt x="307" y="82"/>
                    <a:pt x="193" y="237"/>
                  </a:cubicBezTo>
                  <a:cubicBezTo>
                    <a:pt x="133" y="297"/>
                    <a:pt x="101" y="371"/>
                    <a:pt x="71" y="446"/>
                  </a:cubicBezTo>
                  <a:lnTo>
                    <a:pt x="71" y="446"/>
                  </a:lnTo>
                  <a:cubicBezTo>
                    <a:pt x="27" y="451"/>
                    <a:pt x="1" y="455"/>
                    <a:pt x="1" y="462"/>
                  </a:cubicBezTo>
                  <a:lnTo>
                    <a:pt x="17" y="462"/>
                  </a:lnTo>
                  <a:cubicBezTo>
                    <a:pt x="33" y="464"/>
                    <a:pt x="49" y="466"/>
                    <a:pt x="65" y="468"/>
                  </a:cubicBezTo>
                  <a:lnTo>
                    <a:pt x="65" y="468"/>
                  </a:lnTo>
                  <a:cubicBezTo>
                    <a:pt x="63" y="498"/>
                    <a:pt x="50" y="528"/>
                    <a:pt x="65" y="558"/>
                  </a:cubicBezTo>
                  <a:cubicBezTo>
                    <a:pt x="74" y="528"/>
                    <a:pt x="84" y="498"/>
                    <a:pt x="95" y="470"/>
                  </a:cubicBezTo>
                  <a:lnTo>
                    <a:pt x="95" y="470"/>
                  </a:lnTo>
                  <a:cubicBezTo>
                    <a:pt x="125" y="473"/>
                    <a:pt x="155" y="474"/>
                    <a:pt x="185" y="474"/>
                  </a:cubicBezTo>
                  <a:cubicBezTo>
                    <a:pt x="242" y="474"/>
                    <a:pt x="298" y="470"/>
                    <a:pt x="354" y="462"/>
                  </a:cubicBezTo>
                  <a:cubicBezTo>
                    <a:pt x="482" y="446"/>
                    <a:pt x="595" y="430"/>
                    <a:pt x="723" y="397"/>
                  </a:cubicBezTo>
                  <a:cubicBezTo>
                    <a:pt x="787" y="381"/>
                    <a:pt x="867" y="349"/>
                    <a:pt x="931" y="317"/>
                  </a:cubicBezTo>
                  <a:cubicBezTo>
                    <a:pt x="964" y="285"/>
                    <a:pt x="996" y="253"/>
                    <a:pt x="1012" y="205"/>
                  </a:cubicBezTo>
                  <a:cubicBezTo>
                    <a:pt x="1028" y="157"/>
                    <a:pt x="1012" y="109"/>
                    <a:pt x="964" y="77"/>
                  </a:cubicBezTo>
                  <a:cubicBezTo>
                    <a:pt x="872" y="25"/>
                    <a:pt x="771" y="0"/>
                    <a:pt x="67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859;p41">
              <a:extLst>
                <a:ext uri="{FF2B5EF4-FFF2-40B4-BE49-F238E27FC236}">
                  <a16:creationId xmlns:a16="http://schemas.microsoft.com/office/drawing/2014/main" id="{CD7BFDBB-33D3-40B9-943E-BCBE2792EE78}"/>
                </a:ext>
              </a:extLst>
            </p:cNvPr>
            <p:cNvSpPr/>
            <p:nvPr/>
          </p:nvSpPr>
          <p:spPr>
            <a:xfrm>
              <a:off x="2417883" y="4067524"/>
              <a:ext cx="17198" cy="22542"/>
            </a:xfrm>
            <a:custGeom>
              <a:avLst/>
              <a:gdLst/>
              <a:ahLst/>
              <a:cxnLst/>
              <a:rect l="l" t="t" r="r" b="b"/>
              <a:pathLst>
                <a:path w="515" h="675" extrusionOk="0">
                  <a:moveTo>
                    <a:pt x="129" y="1"/>
                  </a:moveTo>
                  <a:cubicBezTo>
                    <a:pt x="49" y="17"/>
                    <a:pt x="1" y="81"/>
                    <a:pt x="17" y="161"/>
                  </a:cubicBezTo>
                  <a:cubicBezTo>
                    <a:pt x="33" y="209"/>
                    <a:pt x="49" y="258"/>
                    <a:pt x="65" y="306"/>
                  </a:cubicBezTo>
                  <a:cubicBezTo>
                    <a:pt x="113" y="386"/>
                    <a:pt x="161" y="466"/>
                    <a:pt x="226" y="530"/>
                  </a:cubicBezTo>
                  <a:cubicBezTo>
                    <a:pt x="274" y="578"/>
                    <a:pt x="338" y="643"/>
                    <a:pt x="418" y="659"/>
                  </a:cubicBezTo>
                  <a:cubicBezTo>
                    <a:pt x="434" y="659"/>
                    <a:pt x="354" y="611"/>
                    <a:pt x="258" y="498"/>
                  </a:cubicBezTo>
                  <a:cubicBezTo>
                    <a:pt x="210" y="434"/>
                    <a:pt x="161" y="354"/>
                    <a:pt x="129" y="290"/>
                  </a:cubicBezTo>
                  <a:cubicBezTo>
                    <a:pt x="81" y="209"/>
                    <a:pt x="49" y="81"/>
                    <a:pt x="129" y="65"/>
                  </a:cubicBezTo>
                  <a:cubicBezTo>
                    <a:pt x="226" y="65"/>
                    <a:pt x="306" y="145"/>
                    <a:pt x="354" y="209"/>
                  </a:cubicBezTo>
                  <a:cubicBezTo>
                    <a:pt x="402" y="290"/>
                    <a:pt x="434" y="354"/>
                    <a:pt x="450" y="450"/>
                  </a:cubicBezTo>
                  <a:cubicBezTo>
                    <a:pt x="450" y="514"/>
                    <a:pt x="450" y="594"/>
                    <a:pt x="450" y="675"/>
                  </a:cubicBezTo>
                  <a:cubicBezTo>
                    <a:pt x="498" y="594"/>
                    <a:pt x="514" y="514"/>
                    <a:pt x="498" y="434"/>
                  </a:cubicBezTo>
                  <a:cubicBezTo>
                    <a:pt x="482" y="354"/>
                    <a:pt x="450" y="258"/>
                    <a:pt x="402" y="177"/>
                  </a:cubicBezTo>
                  <a:cubicBezTo>
                    <a:pt x="354" y="81"/>
                    <a:pt x="242" y="17"/>
                    <a:pt x="12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860;p41">
              <a:extLst>
                <a:ext uri="{FF2B5EF4-FFF2-40B4-BE49-F238E27FC236}">
                  <a16:creationId xmlns:a16="http://schemas.microsoft.com/office/drawing/2014/main" id="{2541692B-F2BB-4A3E-9BBC-422F1F080F00}"/>
                </a:ext>
              </a:extLst>
            </p:cNvPr>
            <p:cNvSpPr/>
            <p:nvPr/>
          </p:nvSpPr>
          <p:spPr>
            <a:xfrm>
              <a:off x="2241090" y="4071965"/>
              <a:ext cx="61647" cy="52931"/>
            </a:xfrm>
            <a:custGeom>
              <a:avLst/>
              <a:gdLst/>
              <a:ahLst/>
              <a:cxnLst/>
              <a:rect l="l" t="t" r="r" b="b"/>
              <a:pathLst>
                <a:path w="1846" h="1585" extrusionOk="0">
                  <a:moveTo>
                    <a:pt x="241" y="0"/>
                  </a:moveTo>
                  <a:cubicBezTo>
                    <a:pt x="193" y="0"/>
                    <a:pt x="145" y="4"/>
                    <a:pt x="97" y="12"/>
                  </a:cubicBezTo>
                  <a:cubicBezTo>
                    <a:pt x="65" y="12"/>
                    <a:pt x="33" y="12"/>
                    <a:pt x="1" y="28"/>
                  </a:cubicBezTo>
                  <a:cubicBezTo>
                    <a:pt x="1" y="44"/>
                    <a:pt x="145" y="28"/>
                    <a:pt x="386" y="60"/>
                  </a:cubicBezTo>
                  <a:cubicBezTo>
                    <a:pt x="1027" y="141"/>
                    <a:pt x="1557" y="590"/>
                    <a:pt x="1749" y="1199"/>
                  </a:cubicBezTo>
                  <a:cubicBezTo>
                    <a:pt x="1830" y="1440"/>
                    <a:pt x="1830" y="1585"/>
                    <a:pt x="1846" y="1585"/>
                  </a:cubicBezTo>
                  <a:cubicBezTo>
                    <a:pt x="1846" y="1552"/>
                    <a:pt x="1846" y="1520"/>
                    <a:pt x="1846" y="1472"/>
                  </a:cubicBezTo>
                  <a:cubicBezTo>
                    <a:pt x="1846" y="1376"/>
                    <a:pt x="1830" y="1280"/>
                    <a:pt x="1798" y="1183"/>
                  </a:cubicBezTo>
                  <a:cubicBezTo>
                    <a:pt x="1621" y="542"/>
                    <a:pt x="1060" y="76"/>
                    <a:pt x="386" y="12"/>
                  </a:cubicBezTo>
                  <a:cubicBezTo>
                    <a:pt x="338" y="4"/>
                    <a:pt x="289" y="0"/>
                    <a:pt x="24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861;p41">
              <a:extLst>
                <a:ext uri="{FF2B5EF4-FFF2-40B4-BE49-F238E27FC236}">
                  <a16:creationId xmlns:a16="http://schemas.microsoft.com/office/drawing/2014/main" id="{481C4CB5-97DF-42EE-B7DE-1451D2CFBFC5}"/>
                </a:ext>
              </a:extLst>
            </p:cNvPr>
            <p:cNvSpPr/>
            <p:nvPr/>
          </p:nvSpPr>
          <p:spPr>
            <a:xfrm>
              <a:off x="2257687" y="3999498"/>
              <a:ext cx="4341" cy="72901"/>
            </a:xfrm>
            <a:custGeom>
              <a:avLst/>
              <a:gdLst/>
              <a:ahLst/>
              <a:cxnLst/>
              <a:rect l="l" t="t" r="r" b="b"/>
              <a:pathLst>
                <a:path w="130" h="2183" extrusionOk="0">
                  <a:moveTo>
                    <a:pt x="113" y="0"/>
                  </a:moveTo>
                  <a:lnTo>
                    <a:pt x="113" y="0"/>
                  </a:lnTo>
                  <a:cubicBezTo>
                    <a:pt x="33" y="722"/>
                    <a:pt x="1" y="1460"/>
                    <a:pt x="17" y="2182"/>
                  </a:cubicBezTo>
                  <a:cubicBezTo>
                    <a:pt x="65" y="1829"/>
                    <a:pt x="97" y="1460"/>
                    <a:pt x="97" y="1091"/>
                  </a:cubicBezTo>
                  <a:cubicBezTo>
                    <a:pt x="129" y="738"/>
                    <a:pt x="129" y="369"/>
                    <a:pt x="1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862;p41">
              <a:extLst>
                <a:ext uri="{FF2B5EF4-FFF2-40B4-BE49-F238E27FC236}">
                  <a16:creationId xmlns:a16="http://schemas.microsoft.com/office/drawing/2014/main" id="{4436E146-8C17-4C72-8711-67C5F38A5624}"/>
                </a:ext>
              </a:extLst>
            </p:cNvPr>
            <p:cNvSpPr/>
            <p:nvPr/>
          </p:nvSpPr>
          <p:spPr>
            <a:xfrm>
              <a:off x="2325746" y="4109167"/>
              <a:ext cx="51996" cy="3473"/>
            </a:xfrm>
            <a:custGeom>
              <a:avLst/>
              <a:gdLst/>
              <a:ahLst/>
              <a:cxnLst/>
              <a:rect l="l" t="t" r="r" b="b"/>
              <a:pathLst>
                <a:path w="1557" h="104" extrusionOk="0">
                  <a:moveTo>
                    <a:pt x="37" y="1"/>
                  </a:moveTo>
                  <a:cubicBezTo>
                    <a:pt x="13" y="1"/>
                    <a:pt x="1" y="2"/>
                    <a:pt x="1" y="5"/>
                  </a:cubicBezTo>
                  <a:cubicBezTo>
                    <a:pt x="300" y="71"/>
                    <a:pt x="605" y="104"/>
                    <a:pt x="909" y="104"/>
                  </a:cubicBezTo>
                  <a:cubicBezTo>
                    <a:pt x="1126" y="104"/>
                    <a:pt x="1343" y="87"/>
                    <a:pt x="1557" y="53"/>
                  </a:cubicBezTo>
                  <a:cubicBezTo>
                    <a:pt x="1557" y="45"/>
                    <a:pt x="1468" y="45"/>
                    <a:pt x="1326" y="45"/>
                  </a:cubicBezTo>
                  <a:cubicBezTo>
                    <a:pt x="1184" y="45"/>
                    <a:pt x="987" y="45"/>
                    <a:pt x="771" y="37"/>
                  </a:cubicBezTo>
                  <a:cubicBezTo>
                    <a:pt x="433" y="24"/>
                    <a:pt x="138" y="1"/>
                    <a:pt x="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863;p41">
              <a:extLst>
                <a:ext uri="{FF2B5EF4-FFF2-40B4-BE49-F238E27FC236}">
                  <a16:creationId xmlns:a16="http://schemas.microsoft.com/office/drawing/2014/main" id="{631332FF-54CF-4F85-96F8-455320CE931B}"/>
                </a:ext>
              </a:extLst>
            </p:cNvPr>
            <p:cNvSpPr/>
            <p:nvPr/>
          </p:nvSpPr>
          <p:spPr>
            <a:xfrm>
              <a:off x="2290381" y="4108165"/>
              <a:ext cx="5944" cy="10286"/>
            </a:xfrm>
            <a:custGeom>
              <a:avLst/>
              <a:gdLst/>
              <a:ahLst/>
              <a:cxnLst/>
              <a:rect l="l" t="t" r="r" b="b"/>
              <a:pathLst>
                <a:path w="178" h="308" extrusionOk="0">
                  <a:moveTo>
                    <a:pt x="25" y="0"/>
                  </a:moveTo>
                  <a:cubicBezTo>
                    <a:pt x="22" y="0"/>
                    <a:pt x="19" y="1"/>
                    <a:pt x="17" y="3"/>
                  </a:cubicBezTo>
                  <a:cubicBezTo>
                    <a:pt x="1" y="19"/>
                    <a:pt x="49" y="83"/>
                    <a:pt x="81" y="164"/>
                  </a:cubicBezTo>
                  <a:cubicBezTo>
                    <a:pt x="113" y="244"/>
                    <a:pt x="129" y="308"/>
                    <a:pt x="145" y="308"/>
                  </a:cubicBezTo>
                  <a:cubicBezTo>
                    <a:pt x="161" y="308"/>
                    <a:pt x="177" y="228"/>
                    <a:pt x="129" y="132"/>
                  </a:cubicBezTo>
                  <a:cubicBezTo>
                    <a:pt x="101" y="47"/>
                    <a:pt x="49" y="0"/>
                    <a:pt x="2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864;p41">
              <a:extLst>
                <a:ext uri="{FF2B5EF4-FFF2-40B4-BE49-F238E27FC236}">
                  <a16:creationId xmlns:a16="http://schemas.microsoft.com/office/drawing/2014/main" id="{1A083CB1-6E29-42F8-8E2E-033D60169FA9}"/>
                </a:ext>
              </a:extLst>
            </p:cNvPr>
            <p:cNvSpPr/>
            <p:nvPr/>
          </p:nvSpPr>
          <p:spPr>
            <a:xfrm>
              <a:off x="2277524" y="4091501"/>
              <a:ext cx="7547" cy="7147"/>
            </a:xfrm>
            <a:custGeom>
              <a:avLst/>
              <a:gdLst/>
              <a:ahLst/>
              <a:cxnLst/>
              <a:rect l="l" t="t" r="r" b="b"/>
              <a:pathLst>
                <a:path w="226" h="214" extrusionOk="0">
                  <a:moveTo>
                    <a:pt x="28" y="1"/>
                  </a:moveTo>
                  <a:cubicBezTo>
                    <a:pt x="23" y="1"/>
                    <a:pt x="19" y="2"/>
                    <a:pt x="17" y="5"/>
                  </a:cubicBezTo>
                  <a:cubicBezTo>
                    <a:pt x="1" y="21"/>
                    <a:pt x="33" y="69"/>
                    <a:pt x="97" y="133"/>
                  </a:cubicBezTo>
                  <a:cubicBezTo>
                    <a:pt x="145" y="181"/>
                    <a:pt x="193" y="213"/>
                    <a:pt x="209" y="213"/>
                  </a:cubicBezTo>
                  <a:cubicBezTo>
                    <a:pt x="225" y="197"/>
                    <a:pt x="193" y="133"/>
                    <a:pt x="145" y="85"/>
                  </a:cubicBezTo>
                  <a:cubicBezTo>
                    <a:pt x="92" y="32"/>
                    <a:pt x="50" y="1"/>
                    <a:pt x="2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865;p41">
              <a:extLst>
                <a:ext uri="{FF2B5EF4-FFF2-40B4-BE49-F238E27FC236}">
                  <a16:creationId xmlns:a16="http://schemas.microsoft.com/office/drawing/2014/main" id="{DB7B4395-F462-4C44-BBF2-0E56384BD43B}"/>
                </a:ext>
              </a:extLst>
            </p:cNvPr>
            <p:cNvSpPr/>
            <p:nvPr/>
          </p:nvSpPr>
          <p:spPr>
            <a:xfrm>
              <a:off x="2259490" y="4082618"/>
              <a:ext cx="10553" cy="4876"/>
            </a:xfrm>
            <a:custGeom>
              <a:avLst/>
              <a:gdLst/>
              <a:ahLst/>
              <a:cxnLst/>
              <a:rect l="l" t="t" r="r" b="b"/>
              <a:pathLst>
                <a:path w="316" h="146" extrusionOk="0">
                  <a:moveTo>
                    <a:pt x="89" y="0"/>
                  </a:moveTo>
                  <a:cubicBezTo>
                    <a:pt x="35" y="0"/>
                    <a:pt x="0" y="19"/>
                    <a:pt x="11" y="30"/>
                  </a:cubicBezTo>
                  <a:cubicBezTo>
                    <a:pt x="11" y="46"/>
                    <a:pt x="75" y="46"/>
                    <a:pt x="156" y="78"/>
                  </a:cubicBezTo>
                  <a:cubicBezTo>
                    <a:pt x="225" y="106"/>
                    <a:pt x="270" y="146"/>
                    <a:pt x="292" y="146"/>
                  </a:cubicBezTo>
                  <a:cubicBezTo>
                    <a:pt x="295" y="146"/>
                    <a:pt x="298" y="145"/>
                    <a:pt x="300" y="142"/>
                  </a:cubicBezTo>
                  <a:cubicBezTo>
                    <a:pt x="316" y="126"/>
                    <a:pt x="268" y="46"/>
                    <a:pt x="172" y="14"/>
                  </a:cubicBezTo>
                  <a:cubicBezTo>
                    <a:pt x="142" y="4"/>
                    <a:pt x="113" y="0"/>
                    <a:pt x="8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866;p41">
              <a:extLst>
                <a:ext uri="{FF2B5EF4-FFF2-40B4-BE49-F238E27FC236}">
                  <a16:creationId xmlns:a16="http://schemas.microsoft.com/office/drawing/2014/main" id="{46F69754-4019-4036-B470-5ECFD9E6C2BE}"/>
                </a:ext>
              </a:extLst>
            </p:cNvPr>
            <p:cNvSpPr/>
            <p:nvPr/>
          </p:nvSpPr>
          <p:spPr>
            <a:xfrm>
              <a:off x="2245932" y="4079446"/>
              <a:ext cx="5911" cy="3006"/>
            </a:xfrm>
            <a:custGeom>
              <a:avLst/>
              <a:gdLst/>
              <a:ahLst/>
              <a:cxnLst/>
              <a:rect l="l" t="t" r="r" b="b"/>
              <a:pathLst>
                <a:path w="177" h="90" extrusionOk="0">
                  <a:moveTo>
                    <a:pt x="44" y="1"/>
                  </a:moveTo>
                  <a:cubicBezTo>
                    <a:pt x="28" y="1"/>
                    <a:pt x="16" y="5"/>
                    <a:pt x="16" y="13"/>
                  </a:cubicBezTo>
                  <a:cubicBezTo>
                    <a:pt x="0" y="29"/>
                    <a:pt x="32" y="61"/>
                    <a:pt x="80" y="77"/>
                  </a:cubicBezTo>
                  <a:cubicBezTo>
                    <a:pt x="104" y="85"/>
                    <a:pt x="124" y="89"/>
                    <a:pt x="140" y="89"/>
                  </a:cubicBezTo>
                  <a:cubicBezTo>
                    <a:pt x="156" y="89"/>
                    <a:pt x="168" y="85"/>
                    <a:pt x="177" y="77"/>
                  </a:cubicBezTo>
                  <a:cubicBezTo>
                    <a:pt x="177" y="61"/>
                    <a:pt x="144" y="29"/>
                    <a:pt x="96" y="13"/>
                  </a:cubicBezTo>
                  <a:cubicBezTo>
                    <a:pt x="80" y="5"/>
                    <a:pt x="60" y="1"/>
                    <a:pt x="4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867;p41">
              <a:extLst>
                <a:ext uri="{FF2B5EF4-FFF2-40B4-BE49-F238E27FC236}">
                  <a16:creationId xmlns:a16="http://schemas.microsoft.com/office/drawing/2014/main" id="{7E7B690D-71F2-45FD-B876-770348F348C3}"/>
                </a:ext>
              </a:extLst>
            </p:cNvPr>
            <p:cNvSpPr/>
            <p:nvPr/>
          </p:nvSpPr>
          <p:spPr>
            <a:xfrm>
              <a:off x="2722746" y="3417657"/>
              <a:ext cx="332314" cy="202006"/>
            </a:xfrm>
            <a:custGeom>
              <a:avLst/>
              <a:gdLst/>
              <a:ahLst/>
              <a:cxnLst/>
              <a:rect l="l" t="t" r="r" b="b"/>
              <a:pathLst>
                <a:path w="9951" h="6049" extrusionOk="0">
                  <a:moveTo>
                    <a:pt x="4814" y="0"/>
                  </a:moveTo>
                  <a:lnTo>
                    <a:pt x="1" y="2294"/>
                  </a:lnTo>
                  <a:lnTo>
                    <a:pt x="1765" y="6049"/>
                  </a:lnTo>
                  <a:lnTo>
                    <a:pt x="2070" y="5936"/>
                  </a:lnTo>
                  <a:cubicBezTo>
                    <a:pt x="3434" y="5375"/>
                    <a:pt x="8953" y="3000"/>
                    <a:pt x="9723" y="2311"/>
                  </a:cubicBezTo>
                  <a:cubicBezTo>
                    <a:pt x="9951" y="2100"/>
                    <a:pt x="9781" y="2024"/>
                    <a:pt x="9413" y="2024"/>
                  </a:cubicBezTo>
                  <a:cubicBezTo>
                    <a:pt x="8434" y="2024"/>
                    <a:pt x="6049" y="2567"/>
                    <a:pt x="6049" y="2567"/>
                  </a:cubicBezTo>
                  <a:lnTo>
                    <a:pt x="4814"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868;p41">
              <a:extLst>
                <a:ext uri="{FF2B5EF4-FFF2-40B4-BE49-F238E27FC236}">
                  <a16:creationId xmlns:a16="http://schemas.microsoft.com/office/drawing/2014/main" id="{32A685F2-DBA2-4193-B5CD-1BE2D59A5231}"/>
                </a:ext>
              </a:extLst>
            </p:cNvPr>
            <p:cNvSpPr/>
            <p:nvPr/>
          </p:nvSpPr>
          <p:spPr>
            <a:xfrm>
              <a:off x="2759714" y="3564795"/>
              <a:ext cx="79881" cy="52731"/>
            </a:xfrm>
            <a:custGeom>
              <a:avLst/>
              <a:gdLst/>
              <a:ahLst/>
              <a:cxnLst/>
              <a:rect l="l" t="t" r="r" b="b"/>
              <a:pathLst>
                <a:path w="2392" h="1579" extrusionOk="0">
                  <a:moveTo>
                    <a:pt x="858" y="0"/>
                  </a:moveTo>
                  <a:cubicBezTo>
                    <a:pt x="559" y="0"/>
                    <a:pt x="261" y="79"/>
                    <a:pt x="1" y="231"/>
                  </a:cubicBezTo>
                  <a:lnTo>
                    <a:pt x="642" y="1578"/>
                  </a:lnTo>
                  <a:lnTo>
                    <a:pt x="2391" y="776"/>
                  </a:lnTo>
                  <a:cubicBezTo>
                    <a:pt x="2118" y="407"/>
                    <a:pt x="1733" y="151"/>
                    <a:pt x="1284" y="54"/>
                  </a:cubicBezTo>
                  <a:cubicBezTo>
                    <a:pt x="1144" y="18"/>
                    <a:pt x="1001" y="0"/>
                    <a:pt x="8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869;p41">
              <a:extLst>
                <a:ext uri="{FF2B5EF4-FFF2-40B4-BE49-F238E27FC236}">
                  <a16:creationId xmlns:a16="http://schemas.microsoft.com/office/drawing/2014/main" id="{1677A1C1-D6D9-4E6B-83B5-566773D352A8}"/>
                </a:ext>
              </a:extLst>
            </p:cNvPr>
            <p:cNvSpPr/>
            <p:nvPr/>
          </p:nvSpPr>
          <p:spPr>
            <a:xfrm>
              <a:off x="2780619" y="3485282"/>
              <a:ext cx="271935" cy="134381"/>
            </a:xfrm>
            <a:custGeom>
              <a:avLst/>
              <a:gdLst/>
              <a:ahLst/>
              <a:cxnLst/>
              <a:rect l="l" t="t" r="r" b="b"/>
              <a:pathLst>
                <a:path w="8143" h="4024" extrusionOk="0">
                  <a:moveTo>
                    <a:pt x="7659" y="1"/>
                  </a:moveTo>
                  <a:cubicBezTo>
                    <a:pt x="7195" y="1"/>
                    <a:pt x="6546" y="109"/>
                    <a:pt x="6546" y="109"/>
                  </a:cubicBezTo>
                  <a:cubicBezTo>
                    <a:pt x="6273" y="253"/>
                    <a:pt x="6418" y="927"/>
                    <a:pt x="6418" y="927"/>
                  </a:cubicBezTo>
                  <a:lnTo>
                    <a:pt x="0" y="3911"/>
                  </a:lnTo>
                  <a:lnTo>
                    <a:pt x="32" y="4024"/>
                  </a:lnTo>
                  <a:cubicBezTo>
                    <a:pt x="2551" y="3093"/>
                    <a:pt x="8054" y="478"/>
                    <a:pt x="8118" y="157"/>
                  </a:cubicBezTo>
                  <a:cubicBezTo>
                    <a:pt x="8142" y="38"/>
                    <a:pt x="7933" y="1"/>
                    <a:pt x="76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870;p41">
              <a:extLst>
                <a:ext uri="{FF2B5EF4-FFF2-40B4-BE49-F238E27FC236}">
                  <a16:creationId xmlns:a16="http://schemas.microsoft.com/office/drawing/2014/main" id="{5ADB1724-9BEA-4154-8339-05C32920311B}"/>
                </a:ext>
              </a:extLst>
            </p:cNvPr>
            <p:cNvSpPr/>
            <p:nvPr/>
          </p:nvSpPr>
          <p:spPr>
            <a:xfrm>
              <a:off x="2777948" y="3487820"/>
              <a:ext cx="272203" cy="129172"/>
            </a:xfrm>
            <a:custGeom>
              <a:avLst/>
              <a:gdLst/>
              <a:ahLst/>
              <a:cxnLst/>
              <a:rect l="l" t="t" r="r" b="b"/>
              <a:pathLst>
                <a:path w="8151" h="3868" extrusionOk="0">
                  <a:moveTo>
                    <a:pt x="8150" y="1"/>
                  </a:moveTo>
                  <a:cubicBezTo>
                    <a:pt x="8134" y="17"/>
                    <a:pt x="8102" y="17"/>
                    <a:pt x="8070" y="33"/>
                  </a:cubicBezTo>
                  <a:cubicBezTo>
                    <a:pt x="8006" y="81"/>
                    <a:pt x="7926" y="113"/>
                    <a:pt x="7829" y="161"/>
                  </a:cubicBezTo>
                  <a:cubicBezTo>
                    <a:pt x="7605" y="274"/>
                    <a:pt x="7316" y="418"/>
                    <a:pt x="6963" y="595"/>
                  </a:cubicBezTo>
                  <a:cubicBezTo>
                    <a:pt x="6241" y="948"/>
                    <a:pt x="5230" y="1461"/>
                    <a:pt x="4107" y="1990"/>
                  </a:cubicBezTo>
                  <a:cubicBezTo>
                    <a:pt x="2968" y="2520"/>
                    <a:pt x="1941" y="2985"/>
                    <a:pt x="1203" y="3322"/>
                  </a:cubicBezTo>
                  <a:cubicBezTo>
                    <a:pt x="850" y="3482"/>
                    <a:pt x="562" y="3611"/>
                    <a:pt x="321" y="3723"/>
                  </a:cubicBezTo>
                  <a:lnTo>
                    <a:pt x="80" y="3835"/>
                  </a:lnTo>
                  <a:cubicBezTo>
                    <a:pt x="161" y="3819"/>
                    <a:pt x="241" y="3787"/>
                    <a:pt x="321" y="3739"/>
                  </a:cubicBezTo>
                  <a:cubicBezTo>
                    <a:pt x="578" y="3643"/>
                    <a:pt x="867" y="3514"/>
                    <a:pt x="1219" y="3370"/>
                  </a:cubicBezTo>
                  <a:cubicBezTo>
                    <a:pt x="1974" y="3049"/>
                    <a:pt x="3000" y="2584"/>
                    <a:pt x="4123" y="2054"/>
                  </a:cubicBezTo>
                  <a:cubicBezTo>
                    <a:pt x="5246" y="1509"/>
                    <a:pt x="6257" y="1012"/>
                    <a:pt x="6995" y="627"/>
                  </a:cubicBezTo>
                  <a:cubicBezTo>
                    <a:pt x="7332" y="450"/>
                    <a:pt x="7621" y="306"/>
                    <a:pt x="7845" y="177"/>
                  </a:cubicBezTo>
                  <a:cubicBezTo>
                    <a:pt x="7926" y="129"/>
                    <a:pt x="8006" y="97"/>
                    <a:pt x="8086" y="49"/>
                  </a:cubicBezTo>
                  <a:cubicBezTo>
                    <a:pt x="8102" y="33"/>
                    <a:pt x="8134" y="17"/>
                    <a:pt x="8150" y="1"/>
                  </a:cubicBezTo>
                  <a:close/>
                  <a:moveTo>
                    <a:pt x="80" y="3835"/>
                  </a:moveTo>
                  <a:cubicBezTo>
                    <a:pt x="48" y="3835"/>
                    <a:pt x="16" y="3851"/>
                    <a:pt x="0" y="3867"/>
                  </a:cubicBezTo>
                  <a:cubicBezTo>
                    <a:pt x="32" y="3867"/>
                    <a:pt x="48" y="3851"/>
                    <a:pt x="80" y="3835"/>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871;p41">
              <a:extLst>
                <a:ext uri="{FF2B5EF4-FFF2-40B4-BE49-F238E27FC236}">
                  <a16:creationId xmlns:a16="http://schemas.microsoft.com/office/drawing/2014/main" id="{5A6F6F3F-1ECB-4386-96B4-DCE5344625A4}"/>
                </a:ext>
              </a:extLst>
            </p:cNvPr>
            <p:cNvSpPr/>
            <p:nvPr/>
          </p:nvSpPr>
          <p:spPr>
            <a:xfrm>
              <a:off x="2990640" y="3486217"/>
              <a:ext cx="9150" cy="32727"/>
            </a:xfrm>
            <a:custGeom>
              <a:avLst/>
              <a:gdLst/>
              <a:ahLst/>
              <a:cxnLst/>
              <a:rect l="l" t="t" r="r" b="b"/>
              <a:pathLst>
                <a:path w="274" h="980" extrusionOk="0">
                  <a:moveTo>
                    <a:pt x="273" y="1"/>
                  </a:moveTo>
                  <a:cubicBezTo>
                    <a:pt x="33" y="274"/>
                    <a:pt x="0" y="659"/>
                    <a:pt x="161" y="979"/>
                  </a:cubicBezTo>
                  <a:cubicBezTo>
                    <a:pt x="81" y="643"/>
                    <a:pt x="129" y="306"/>
                    <a:pt x="27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872;p41">
              <a:extLst>
                <a:ext uri="{FF2B5EF4-FFF2-40B4-BE49-F238E27FC236}">
                  <a16:creationId xmlns:a16="http://schemas.microsoft.com/office/drawing/2014/main" id="{3A092066-86DE-44C3-A691-D877BD46D422}"/>
                </a:ext>
              </a:extLst>
            </p:cNvPr>
            <p:cNvSpPr/>
            <p:nvPr/>
          </p:nvSpPr>
          <p:spPr>
            <a:xfrm>
              <a:off x="2936540" y="3499608"/>
              <a:ext cx="3774" cy="17733"/>
            </a:xfrm>
            <a:custGeom>
              <a:avLst/>
              <a:gdLst/>
              <a:ahLst/>
              <a:cxnLst/>
              <a:rect l="l" t="t" r="r" b="b"/>
              <a:pathLst>
                <a:path w="113" h="531" extrusionOk="0">
                  <a:moveTo>
                    <a:pt x="96" y="1"/>
                  </a:moveTo>
                  <a:cubicBezTo>
                    <a:pt x="48" y="81"/>
                    <a:pt x="32" y="177"/>
                    <a:pt x="32" y="258"/>
                  </a:cubicBezTo>
                  <a:cubicBezTo>
                    <a:pt x="0" y="354"/>
                    <a:pt x="0" y="434"/>
                    <a:pt x="32" y="530"/>
                  </a:cubicBezTo>
                  <a:cubicBezTo>
                    <a:pt x="96" y="370"/>
                    <a:pt x="112" y="177"/>
                    <a:pt x="9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873;p41">
              <a:extLst>
                <a:ext uri="{FF2B5EF4-FFF2-40B4-BE49-F238E27FC236}">
                  <a16:creationId xmlns:a16="http://schemas.microsoft.com/office/drawing/2014/main" id="{FC0B7258-0DBB-420A-813A-5106D3070EFE}"/>
                </a:ext>
              </a:extLst>
            </p:cNvPr>
            <p:cNvSpPr/>
            <p:nvPr/>
          </p:nvSpPr>
          <p:spPr>
            <a:xfrm>
              <a:off x="2920444" y="3502848"/>
              <a:ext cx="7013" cy="13959"/>
            </a:xfrm>
            <a:custGeom>
              <a:avLst/>
              <a:gdLst/>
              <a:ahLst/>
              <a:cxnLst/>
              <a:rect l="l" t="t" r="r" b="b"/>
              <a:pathLst>
                <a:path w="210" h="418" extrusionOk="0">
                  <a:moveTo>
                    <a:pt x="193" y="0"/>
                  </a:moveTo>
                  <a:cubicBezTo>
                    <a:pt x="177" y="0"/>
                    <a:pt x="129" y="80"/>
                    <a:pt x="81" y="193"/>
                  </a:cubicBezTo>
                  <a:cubicBezTo>
                    <a:pt x="33" y="305"/>
                    <a:pt x="1" y="401"/>
                    <a:pt x="17" y="417"/>
                  </a:cubicBezTo>
                  <a:cubicBezTo>
                    <a:pt x="33" y="417"/>
                    <a:pt x="97" y="337"/>
                    <a:pt x="145" y="225"/>
                  </a:cubicBezTo>
                  <a:cubicBezTo>
                    <a:pt x="177" y="96"/>
                    <a:pt x="209" y="0"/>
                    <a:pt x="19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874;p41">
              <a:extLst>
                <a:ext uri="{FF2B5EF4-FFF2-40B4-BE49-F238E27FC236}">
                  <a16:creationId xmlns:a16="http://schemas.microsoft.com/office/drawing/2014/main" id="{7986704A-09F8-4C44-8DC3-3EAFDDDF0D81}"/>
                </a:ext>
              </a:extLst>
            </p:cNvPr>
            <p:cNvSpPr/>
            <p:nvPr/>
          </p:nvSpPr>
          <p:spPr>
            <a:xfrm>
              <a:off x="2905450" y="3497471"/>
              <a:ext cx="17165" cy="8082"/>
            </a:xfrm>
            <a:custGeom>
              <a:avLst/>
              <a:gdLst/>
              <a:ahLst/>
              <a:cxnLst/>
              <a:rect l="l" t="t" r="r" b="b"/>
              <a:pathLst>
                <a:path w="514" h="242" extrusionOk="0">
                  <a:moveTo>
                    <a:pt x="514" y="1"/>
                  </a:moveTo>
                  <a:lnTo>
                    <a:pt x="514" y="1"/>
                  </a:lnTo>
                  <a:cubicBezTo>
                    <a:pt x="418" y="17"/>
                    <a:pt x="321" y="49"/>
                    <a:pt x="241" y="97"/>
                  </a:cubicBezTo>
                  <a:cubicBezTo>
                    <a:pt x="113" y="161"/>
                    <a:pt x="1" y="225"/>
                    <a:pt x="17" y="241"/>
                  </a:cubicBezTo>
                  <a:cubicBezTo>
                    <a:pt x="97" y="225"/>
                    <a:pt x="193" y="193"/>
                    <a:pt x="273" y="145"/>
                  </a:cubicBezTo>
                  <a:cubicBezTo>
                    <a:pt x="418" y="81"/>
                    <a:pt x="514" y="17"/>
                    <a:pt x="51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875;p41">
              <a:extLst>
                <a:ext uri="{FF2B5EF4-FFF2-40B4-BE49-F238E27FC236}">
                  <a16:creationId xmlns:a16="http://schemas.microsoft.com/office/drawing/2014/main" id="{4BB85AF2-EC3B-41F5-B166-B86DD6CC4A39}"/>
                </a:ext>
              </a:extLst>
            </p:cNvPr>
            <p:cNvSpPr/>
            <p:nvPr/>
          </p:nvSpPr>
          <p:spPr>
            <a:xfrm>
              <a:off x="2897936" y="3488354"/>
              <a:ext cx="19336" cy="7614"/>
            </a:xfrm>
            <a:custGeom>
              <a:avLst/>
              <a:gdLst/>
              <a:ahLst/>
              <a:cxnLst/>
              <a:rect l="l" t="t" r="r" b="b"/>
              <a:pathLst>
                <a:path w="579" h="228" extrusionOk="0">
                  <a:moveTo>
                    <a:pt x="578" y="1"/>
                  </a:moveTo>
                  <a:lnTo>
                    <a:pt x="578" y="1"/>
                  </a:lnTo>
                  <a:cubicBezTo>
                    <a:pt x="386" y="81"/>
                    <a:pt x="193" y="161"/>
                    <a:pt x="1" y="226"/>
                  </a:cubicBezTo>
                  <a:cubicBezTo>
                    <a:pt x="18" y="227"/>
                    <a:pt x="36" y="228"/>
                    <a:pt x="54" y="228"/>
                  </a:cubicBezTo>
                  <a:cubicBezTo>
                    <a:pt x="247" y="228"/>
                    <a:pt x="446" y="148"/>
                    <a:pt x="57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876;p41">
              <a:extLst>
                <a:ext uri="{FF2B5EF4-FFF2-40B4-BE49-F238E27FC236}">
                  <a16:creationId xmlns:a16="http://schemas.microsoft.com/office/drawing/2014/main" id="{637155A5-FA9F-488B-BD86-E87BFF407131}"/>
                </a:ext>
              </a:extLst>
            </p:cNvPr>
            <p:cNvSpPr/>
            <p:nvPr/>
          </p:nvSpPr>
          <p:spPr>
            <a:xfrm>
              <a:off x="2935973" y="3474429"/>
              <a:ext cx="26850" cy="28453"/>
            </a:xfrm>
            <a:custGeom>
              <a:avLst/>
              <a:gdLst/>
              <a:ahLst/>
              <a:cxnLst/>
              <a:rect l="l" t="t" r="r" b="b"/>
              <a:pathLst>
                <a:path w="804" h="852" extrusionOk="0">
                  <a:moveTo>
                    <a:pt x="675" y="65"/>
                  </a:moveTo>
                  <a:cubicBezTo>
                    <a:pt x="739" y="81"/>
                    <a:pt x="755" y="145"/>
                    <a:pt x="707" y="209"/>
                  </a:cubicBezTo>
                  <a:cubicBezTo>
                    <a:pt x="675" y="274"/>
                    <a:pt x="627" y="322"/>
                    <a:pt x="563" y="370"/>
                  </a:cubicBezTo>
                  <a:cubicBezTo>
                    <a:pt x="482" y="450"/>
                    <a:pt x="386" y="530"/>
                    <a:pt x="290" y="594"/>
                  </a:cubicBezTo>
                  <a:cubicBezTo>
                    <a:pt x="206" y="655"/>
                    <a:pt x="137" y="698"/>
                    <a:pt x="87" y="728"/>
                  </a:cubicBezTo>
                  <a:lnTo>
                    <a:pt x="87" y="728"/>
                  </a:lnTo>
                  <a:cubicBezTo>
                    <a:pt x="85" y="657"/>
                    <a:pt x="93" y="586"/>
                    <a:pt x="113" y="514"/>
                  </a:cubicBezTo>
                  <a:cubicBezTo>
                    <a:pt x="145" y="402"/>
                    <a:pt x="210" y="306"/>
                    <a:pt x="290" y="225"/>
                  </a:cubicBezTo>
                  <a:cubicBezTo>
                    <a:pt x="386" y="129"/>
                    <a:pt x="530" y="65"/>
                    <a:pt x="675" y="65"/>
                  </a:cubicBezTo>
                  <a:close/>
                  <a:moveTo>
                    <a:pt x="691" y="1"/>
                  </a:moveTo>
                  <a:cubicBezTo>
                    <a:pt x="386" y="1"/>
                    <a:pt x="129" y="209"/>
                    <a:pt x="65" y="514"/>
                  </a:cubicBezTo>
                  <a:cubicBezTo>
                    <a:pt x="50" y="590"/>
                    <a:pt x="49" y="667"/>
                    <a:pt x="63" y="743"/>
                  </a:cubicBezTo>
                  <a:lnTo>
                    <a:pt x="63" y="743"/>
                  </a:lnTo>
                  <a:cubicBezTo>
                    <a:pt x="23" y="766"/>
                    <a:pt x="1" y="780"/>
                    <a:pt x="1" y="787"/>
                  </a:cubicBezTo>
                  <a:cubicBezTo>
                    <a:pt x="23" y="781"/>
                    <a:pt x="44" y="774"/>
                    <a:pt x="66" y="767"/>
                  </a:cubicBezTo>
                  <a:lnTo>
                    <a:pt x="66" y="767"/>
                  </a:lnTo>
                  <a:cubicBezTo>
                    <a:pt x="69" y="795"/>
                    <a:pt x="83" y="823"/>
                    <a:pt x="97" y="851"/>
                  </a:cubicBezTo>
                  <a:cubicBezTo>
                    <a:pt x="93" y="820"/>
                    <a:pt x="90" y="790"/>
                    <a:pt x="88" y="759"/>
                  </a:cubicBezTo>
                  <a:lnTo>
                    <a:pt x="88" y="759"/>
                  </a:lnTo>
                  <a:cubicBezTo>
                    <a:pt x="170" y="729"/>
                    <a:pt x="251" y="690"/>
                    <a:pt x="322" y="643"/>
                  </a:cubicBezTo>
                  <a:cubicBezTo>
                    <a:pt x="418" y="578"/>
                    <a:pt x="514" y="498"/>
                    <a:pt x="611" y="402"/>
                  </a:cubicBezTo>
                  <a:cubicBezTo>
                    <a:pt x="659" y="354"/>
                    <a:pt x="723" y="306"/>
                    <a:pt x="755" y="242"/>
                  </a:cubicBezTo>
                  <a:cubicBezTo>
                    <a:pt x="787" y="209"/>
                    <a:pt x="803" y="161"/>
                    <a:pt x="787" y="113"/>
                  </a:cubicBezTo>
                  <a:cubicBezTo>
                    <a:pt x="787" y="65"/>
                    <a:pt x="739" y="17"/>
                    <a:pt x="69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877;p41">
              <a:extLst>
                <a:ext uri="{FF2B5EF4-FFF2-40B4-BE49-F238E27FC236}">
                  <a16:creationId xmlns:a16="http://schemas.microsoft.com/office/drawing/2014/main" id="{7D7CDDCC-EDFE-4E5B-9770-1FEC234242A6}"/>
                </a:ext>
              </a:extLst>
            </p:cNvPr>
            <p:cNvSpPr/>
            <p:nvPr/>
          </p:nvSpPr>
          <p:spPr>
            <a:xfrm>
              <a:off x="2917238" y="3483679"/>
              <a:ext cx="22007" cy="16497"/>
            </a:xfrm>
            <a:custGeom>
              <a:avLst/>
              <a:gdLst/>
              <a:ahLst/>
              <a:cxnLst/>
              <a:rect l="l" t="t" r="r" b="b"/>
              <a:pathLst>
                <a:path w="659" h="494" extrusionOk="0">
                  <a:moveTo>
                    <a:pt x="202" y="1"/>
                  </a:moveTo>
                  <a:cubicBezTo>
                    <a:pt x="156" y="1"/>
                    <a:pt x="109" y="10"/>
                    <a:pt x="65" y="29"/>
                  </a:cubicBezTo>
                  <a:cubicBezTo>
                    <a:pt x="0" y="77"/>
                    <a:pt x="0" y="157"/>
                    <a:pt x="33" y="221"/>
                  </a:cubicBezTo>
                  <a:cubicBezTo>
                    <a:pt x="65" y="269"/>
                    <a:pt x="113" y="301"/>
                    <a:pt x="161" y="334"/>
                  </a:cubicBezTo>
                  <a:cubicBezTo>
                    <a:pt x="225" y="382"/>
                    <a:pt x="305" y="430"/>
                    <a:pt x="386" y="446"/>
                  </a:cubicBezTo>
                  <a:cubicBezTo>
                    <a:pt x="466" y="478"/>
                    <a:pt x="546" y="494"/>
                    <a:pt x="626" y="494"/>
                  </a:cubicBezTo>
                  <a:cubicBezTo>
                    <a:pt x="626" y="478"/>
                    <a:pt x="546" y="462"/>
                    <a:pt x="402" y="414"/>
                  </a:cubicBezTo>
                  <a:cubicBezTo>
                    <a:pt x="337" y="382"/>
                    <a:pt x="257" y="334"/>
                    <a:pt x="193" y="285"/>
                  </a:cubicBezTo>
                  <a:cubicBezTo>
                    <a:pt x="113" y="237"/>
                    <a:pt x="33" y="141"/>
                    <a:pt x="97" y="93"/>
                  </a:cubicBezTo>
                  <a:cubicBezTo>
                    <a:pt x="137" y="80"/>
                    <a:pt x="176" y="72"/>
                    <a:pt x="215" y="72"/>
                  </a:cubicBezTo>
                  <a:cubicBezTo>
                    <a:pt x="270" y="72"/>
                    <a:pt x="322" y="87"/>
                    <a:pt x="369" y="125"/>
                  </a:cubicBezTo>
                  <a:cubicBezTo>
                    <a:pt x="434" y="157"/>
                    <a:pt x="498" y="221"/>
                    <a:pt x="546" y="285"/>
                  </a:cubicBezTo>
                  <a:cubicBezTo>
                    <a:pt x="594" y="350"/>
                    <a:pt x="626" y="414"/>
                    <a:pt x="658" y="478"/>
                  </a:cubicBezTo>
                  <a:cubicBezTo>
                    <a:pt x="658" y="398"/>
                    <a:pt x="642" y="317"/>
                    <a:pt x="594" y="253"/>
                  </a:cubicBezTo>
                  <a:cubicBezTo>
                    <a:pt x="546" y="173"/>
                    <a:pt x="482" y="109"/>
                    <a:pt x="402" y="61"/>
                  </a:cubicBezTo>
                  <a:cubicBezTo>
                    <a:pt x="343" y="22"/>
                    <a:pt x="273" y="1"/>
                    <a:pt x="2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878;p41">
              <a:extLst>
                <a:ext uri="{FF2B5EF4-FFF2-40B4-BE49-F238E27FC236}">
                  <a16:creationId xmlns:a16="http://schemas.microsoft.com/office/drawing/2014/main" id="{E6FC01B2-B1BC-40B7-B7B8-93A4504AF263}"/>
                </a:ext>
              </a:extLst>
            </p:cNvPr>
            <p:cNvSpPr/>
            <p:nvPr/>
          </p:nvSpPr>
          <p:spPr>
            <a:xfrm>
              <a:off x="2760248" y="3561322"/>
              <a:ext cx="78812" cy="28887"/>
            </a:xfrm>
            <a:custGeom>
              <a:avLst/>
              <a:gdLst/>
              <a:ahLst/>
              <a:cxnLst/>
              <a:rect l="l" t="t" r="r" b="b"/>
              <a:pathLst>
                <a:path w="2360" h="865" extrusionOk="0">
                  <a:moveTo>
                    <a:pt x="932" y="0"/>
                  </a:moveTo>
                  <a:cubicBezTo>
                    <a:pt x="732" y="0"/>
                    <a:pt x="530" y="36"/>
                    <a:pt x="338" y="110"/>
                  </a:cubicBezTo>
                  <a:cubicBezTo>
                    <a:pt x="257" y="142"/>
                    <a:pt x="161" y="190"/>
                    <a:pt x="81" y="239"/>
                  </a:cubicBezTo>
                  <a:cubicBezTo>
                    <a:pt x="33" y="287"/>
                    <a:pt x="1" y="303"/>
                    <a:pt x="1" y="303"/>
                  </a:cubicBezTo>
                  <a:cubicBezTo>
                    <a:pt x="1" y="304"/>
                    <a:pt x="2" y="305"/>
                    <a:pt x="4" y="305"/>
                  </a:cubicBezTo>
                  <a:cubicBezTo>
                    <a:pt x="24" y="305"/>
                    <a:pt x="149" y="232"/>
                    <a:pt x="354" y="158"/>
                  </a:cubicBezTo>
                  <a:cubicBezTo>
                    <a:pt x="536" y="96"/>
                    <a:pt x="726" y="65"/>
                    <a:pt x="915" y="65"/>
                  </a:cubicBezTo>
                  <a:cubicBezTo>
                    <a:pt x="1355" y="65"/>
                    <a:pt x="1788" y="234"/>
                    <a:pt x="2102" y="559"/>
                  </a:cubicBezTo>
                  <a:cubicBezTo>
                    <a:pt x="2263" y="736"/>
                    <a:pt x="2343" y="864"/>
                    <a:pt x="2359" y="864"/>
                  </a:cubicBezTo>
                  <a:cubicBezTo>
                    <a:pt x="2343" y="816"/>
                    <a:pt x="2327" y="784"/>
                    <a:pt x="2311" y="768"/>
                  </a:cubicBezTo>
                  <a:cubicBezTo>
                    <a:pt x="2263" y="672"/>
                    <a:pt x="2199" y="591"/>
                    <a:pt x="2135" y="527"/>
                  </a:cubicBezTo>
                  <a:cubicBezTo>
                    <a:pt x="1823" y="183"/>
                    <a:pt x="1382" y="0"/>
                    <a:pt x="93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879;p41">
              <a:extLst>
                <a:ext uri="{FF2B5EF4-FFF2-40B4-BE49-F238E27FC236}">
                  <a16:creationId xmlns:a16="http://schemas.microsoft.com/office/drawing/2014/main" id="{4EE78EB1-ECAA-48F9-958F-4FA891A9FA18}"/>
                </a:ext>
              </a:extLst>
            </p:cNvPr>
            <p:cNvSpPr/>
            <p:nvPr/>
          </p:nvSpPr>
          <p:spPr>
            <a:xfrm>
              <a:off x="2745254" y="3496937"/>
              <a:ext cx="30556" cy="66489"/>
            </a:xfrm>
            <a:custGeom>
              <a:avLst/>
              <a:gdLst/>
              <a:ahLst/>
              <a:cxnLst/>
              <a:rect l="l" t="t" r="r" b="b"/>
              <a:pathLst>
                <a:path w="915" h="1991" extrusionOk="0">
                  <a:moveTo>
                    <a:pt x="1" y="1"/>
                  </a:moveTo>
                  <a:lnTo>
                    <a:pt x="1" y="1"/>
                  </a:lnTo>
                  <a:cubicBezTo>
                    <a:pt x="257" y="675"/>
                    <a:pt x="562" y="1348"/>
                    <a:pt x="915" y="1990"/>
                  </a:cubicBezTo>
                  <a:cubicBezTo>
                    <a:pt x="787" y="1637"/>
                    <a:pt x="642" y="1300"/>
                    <a:pt x="482" y="979"/>
                  </a:cubicBezTo>
                  <a:cubicBezTo>
                    <a:pt x="337" y="642"/>
                    <a:pt x="177" y="322"/>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880;p41">
              <a:extLst>
                <a:ext uri="{FF2B5EF4-FFF2-40B4-BE49-F238E27FC236}">
                  <a16:creationId xmlns:a16="http://schemas.microsoft.com/office/drawing/2014/main" id="{BCDEC117-6F0D-48AC-A22A-A7846B55967F}"/>
                </a:ext>
              </a:extLst>
            </p:cNvPr>
            <p:cNvSpPr/>
            <p:nvPr/>
          </p:nvSpPr>
          <p:spPr>
            <a:xfrm>
              <a:off x="2851884" y="3543523"/>
              <a:ext cx="47721" cy="22041"/>
            </a:xfrm>
            <a:custGeom>
              <a:avLst/>
              <a:gdLst/>
              <a:ahLst/>
              <a:cxnLst/>
              <a:rect l="l" t="t" r="r" b="b"/>
              <a:pathLst>
                <a:path w="1429" h="660" extrusionOk="0">
                  <a:moveTo>
                    <a:pt x="1424" y="0"/>
                  </a:moveTo>
                  <a:cubicBezTo>
                    <a:pt x="1386" y="0"/>
                    <a:pt x="1091" y="169"/>
                    <a:pt x="722" y="338"/>
                  </a:cubicBezTo>
                  <a:cubicBezTo>
                    <a:pt x="321" y="515"/>
                    <a:pt x="0" y="643"/>
                    <a:pt x="16" y="659"/>
                  </a:cubicBezTo>
                  <a:cubicBezTo>
                    <a:pt x="514" y="531"/>
                    <a:pt x="995" y="306"/>
                    <a:pt x="1428" y="1"/>
                  </a:cubicBezTo>
                  <a:cubicBezTo>
                    <a:pt x="1427" y="1"/>
                    <a:pt x="1426" y="0"/>
                    <a:pt x="142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881;p41">
              <a:extLst>
                <a:ext uri="{FF2B5EF4-FFF2-40B4-BE49-F238E27FC236}">
                  <a16:creationId xmlns:a16="http://schemas.microsoft.com/office/drawing/2014/main" id="{6C3E09EE-484E-4A70-9247-852973F69D72}"/>
                </a:ext>
              </a:extLst>
            </p:cNvPr>
            <p:cNvSpPr/>
            <p:nvPr/>
          </p:nvSpPr>
          <p:spPr>
            <a:xfrm>
              <a:off x="2820259" y="3580324"/>
              <a:ext cx="9685" cy="7280"/>
            </a:xfrm>
            <a:custGeom>
              <a:avLst/>
              <a:gdLst/>
              <a:ahLst/>
              <a:cxnLst/>
              <a:rect l="l" t="t" r="r" b="b"/>
              <a:pathLst>
                <a:path w="290" h="218" extrusionOk="0">
                  <a:moveTo>
                    <a:pt x="29" y="1"/>
                  </a:moveTo>
                  <a:cubicBezTo>
                    <a:pt x="21" y="1"/>
                    <a:pt x="17" y="3"/>
                    <a:pt x="17" y="6"/>
                  </a:cubicBezTo>
                  <a:cubicBezTo>
                    <a:pt x="1" y="22"/>
                    <a:pt x="65" y="55"/>
                    <a:pt x="145" y="119"/>
                  </a:cubicBezTo>
                  <a:cubicBezTo>
                    <a:pt x="202" y="162"/>
                    <a:pt x="247" y="218"/>
                    <a:pt x="267" y="218"/>
                  </a:cubicBezTo>
                  <a:cubicBezTo>
                    <a:pt x="270" y="218"/>
                    <a:pt x="272" y="217"/>
                    <a:pt x="273" y="215"/>
                  </a:cubicBezTo>
                  <a:cubicBezTo>
                    <a:pt x="289" y="215"/>
                    <a:pt x="257" y="135"/>
                    <a:pt x="177" y="71"/>
                  </a:cubicBezTo>
                  <a:cubicBezTo>
                    <a:pt x="116" y="22"/>
                    <a:pt x="55" y="1"/>
                    <a:pt x="2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882;p41">
              <a:extLst>
                <a:ext uri="{FF2B5EF4-FFF2-40B4-BE49-F238E27FC236}">
                  <a16:creationId xmlns:a16="http://schemas.microsoft.com/office/drawing/2014/main" id="{C1E922DE-4A08-431A-939F-267261F1517D}"/>
                </a:ext>
              </a:extLst>
            </p:cNvPr>
            <p:cNvSpPr/>
            <p:nvPr/>
          </p:nvSpPr>
          <p:spPr>
            <a:xfrm>
              <a:off x="2801524" y="3571074"/>
              <a:ext cx="9651" cy="3807"/>
            </a:xfrm>
            <a:custGeom>
              <a:avLst/>
              <a:gdLst/>
              <a:ahLst/>
              <a:cxnLst/>
              <a:rect l="l" t="t" r="r" b="b"/>
              <a:pathLst>
                <a:path w="289" h="114" extrusionOk="0">
                  <a:moveTo>
                    <a:pt x="46" y="0"/>
                  </a:moveTo>
                  <a:cubicBezTo>
                    <a:pt x="27" y="0"/>
                    <a:pt x="16" y="4"/>
                    <a:pt x="16" y="11"/>
                  </a:cubicBezTo>
                  <a:cubicBezTo>
                    <a:pt x="0" y="27"/>
                    <a:pt x="64" y="59"/>
                    <a:pt x="128" y="91"/>
                  </a:cubicBezTo>
                  <a:cubicBezTo>
                    <a:pt x="185" y="102"/>
                    <a:pt x="234" y="114"/>
                    <a:pt x="258" y="114"/>
                  </a:cubicBezTo>
                  <a:cubicBezTo>
                    <a:pt x="267" y="114"/>
                    <a:pt x="273" y="112"/>
                    <a:pt x="273" y="107"/>
                  </a:cubicBezTo>
                  <a:cubicBezTo>
                    <a:pt x="289" y="91"/>
                    <a:pt x="225" y="59"/>
                    <a:pt x="161" y="27"/>
                  </a:cubicBezTo>
                  <a:cubicBezTo>
                    <a:pt x="114" y="8"/>
                    <a:pt x="72" y="0"/>
                    <a:pt x="4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883;p41">
              <a:extLst>
                <a:ext uri="{FF2B5EF4-FFF2-40B4-BE49-F238E27FC236}">
                  <a16:creationId xmlns:a16="http://schemas.microsoft.com/office/drawing/2014/main" id="{0B8AEC55-D9C7-4F65-8D8D-4CAAD6252A3A}"/>
                </a:ext>
              </a:extLst>
            </p:cNvPr>
            <p:cNvSpPr/>
            <p:nvPr/>
          </p:nvSpPr>
          <p:spPr>
            <a:xfrm>
              <a:off x="2781154" y="3569704"/>
              <a:ext cx="11288" cy="2972"/>
            </a:xfrm>
            <a:custGeom>
              <a:avLst/>
              <a:gdLst/>
              <a:ahLst/>
              <a:cxnLst/>
              <a:rect l="l" t="t" r="r" b="b"/>
              <a:pathLst>
                <a:path w="338" h="89" extrusionOk="0">
                  <a:moveTo>
                    <a:pt x="205" y="0"/>
                  </a:moveTo>
                  <a:cubicBezTo>
                    <a:pt x="191" y="0"/>
                    <a:pt x="177" y="1"/>
                    <a:pt x="161" y="4"/>
                  </a:cubicBezTo>
                  <a:cubicBezTo>
                    <a:pt x="65" y="4"/>
                    <a:pt x="0" y="84"/>
                    <a:pt x="16" y="84"/>
                  </a:cubicBezTo>
                  <a:cubicBezTo>
                    <a:pt x="20" y="87"/>
                    <a:pt x="25" y="88"/>
                    <a:pt x="32" y="88"/>
                  </a:cubicBezTo>
                  <a:cubicBezTo>
                    <a:pt x="59" y="88"/>
                    <a:pt x="113" y="68"/>
                    <a:pt x="177" y="68"/>
                  </a:cubicBezTo>
                  <a:cubicBezTo>
                    <a:pt x="217" y="60"/>
                    <a:pt x="253" y="60"/>
                    <a:pt x="281" y="60"/>
                  </a:cubicBezTo>
                  <a:cubicBezTo>
                    <a:pt x="309" y="60"/>
                    <a:pt x="329" y="60"/>
                    <a:pt x="337" y="52"/>
                  </a:cubicBezTo>
                  <a:cubicBezTo>
                    <a:pt x="337" y="38"/>
                    <a:pt x="290" y="0"/>
                    <a:pt x="20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84;p41">
              <a:extLst>
                <a:ext uri="{FF2B5EF4-FFF2-40B4-BE49-F238E27FC236}">
                  <a16:creationId xmlns:a16="http://schemas.microsoft.com/office/drawing/2014/main" id="{EE596425-ADFB-4C0F-8F70-4F8287DCF3BA}"/>
                </a:ext>
              </a:extLst>
            </p:cNvPr>
            <p:cNvSpPr/>
            <p:nvPr/>
          </p:nvSpPr>
          <p:spPr>
            <a:xfrm>
              <a:off x="2768296" y="3573879"/>
              <a:ext cx="5377" cy="2404"/>
            </a:xfrm>
            <a:custGeom>
              <a:avLst/>
              <a:gdLst/>
              <a:ahLst/>
              <a:cxnLst/>
              <a:rect l="l" t="t" r="r" b="b"/>
              <a:pathLst>
                <a:path w="161" h="72" extrusionOk="0">
                  <a:moveTo>
                    <a:pt x="118" y="0"/>
                  </a:moveTo>
                  <a:cubicBezTo>
                    <a:pt x="107" y="0"/>
                    <a:pt x="95" y="2"/>
                    <a:pt x="81" y="7"/>
                  </a:cubicBezTo>
                  <a:cubicBezTo>
                    <a:pt x="32" y="7"/>
                    <a:pt x="0" y="23"/>
                    <a:pt x="0" y="39"/>
                  </a:cubicBezTo>
                  <a:cubicBezTo>
                    <a:pt x="0" y="55"/>
                    <a:pt x="32" y="71"/>
                    <a:pt x="81" y="71"/>
                  </a:cubicBezTo>
                  <a:cubicBezTo>
                    <a:pt x="129" y="55"/>
                    <a:pt x="161" y="39"/>
                    <a:pt x="161" y="23"/>
                  </a:cubicBezTo>
                  <a:cubicBezTo>
                    <a:pt x="161" y="12"/>
                    <a:pt x="145" y="0"/>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85;p41">
              <a:extLst>
                <a:ext uri="{FF2B5EF4-FFF2-40B4-BE49-F238E27FC236}">
                  <a16:creationId xmlns:a16="http://schemas.microsoft.com/office/drawing/2014/main" id="{495AF144-7EB7-4DCA-ADD2-D5612805DEB4}"/>
                </a:ext>
              </a:extLst>
            </p:cNvPr>
            <p:cNvSpPr/>
            <p:nvPr/>
          </p:nvSpPr>
          <p:spPr>
            <a:xfrm>
              <a:off x="1611560" y="1851799"/>
              <a:ext cx="843324" cy="909045"/>
            </a:xfrm>
            <a:custGeom>
              <a:avLst/>
              <a:gdLst/>
              <a:ahLst/>
              <a:cxnLst/>
              <a:rect l="l" t="t" r="r" b="b"/>
              <a:pathLst>
                <a:path w="25253" h="27221" extrusionOk="0">
                  <a:moveTo>
                    <a:pt x="15521" y="0"/>
                  </a:moveTo>
                  <a:cubicBezTo>
                    <a:pt x="15012" y="0"/>
                    <a:pt x="14696" y="43"/>
                    <a:pt x="14696" y="43"/>
                  </a:cubicBezTo>
                  <a:lnTo>
                    <a:pt x="9193" y="139"/>
                  </a:lnTo>
                  <a:cubicBezTo>
                    <a:pt x="9193" y="139"/>
                    <a:pt x="1990" y="652"/>
                    <a:pt x="1092" y="5642"/>
                  </a:cubicBezTo>
                  <a:lnTo>
                    <a:pt x="1" y="10952"/>
                  </a:lnTo>
                  <a:lnTo>
                    <a:pt x="5215" y="11883"/>
                  </a:lnTo>
                  <a:lnTo>
                    <a:pt x="3867" y="19952"/>
                  </a:lnTo>
                  <a:cubicBezTo>
                    <a:pt x="2503" y="22118"/>
                    <a:pt x="2728" y="24332"/>
                    <a:pt x="2375" y="27220"/>
                  </a:cubicBezTo>
                  <a:lnTo>
                    <a:pt x="19638" y="23402"/>
                  </a:lnTo>
                  <a:lnTo>
                    <a:pt x="17520" y="19375"/>
                  </a:lnTo>
                  <a:lnTo>
                    <a:pt x="17953" y="15252"/>
                  </a:lnTo>
                  <a:cubicBezTo>
                    <a:pt x="17953" y="15252"/>
                    <a:pt x="19654" y="14498"/>
                    <a:pt x="19638" y="12861"/>
                  </a:cubicBezTo>
                  <a:cubicBezTo>
                    <a:pt x="19622" y="11899"/>
                    <a:pt x="19349" y="10936"/>
                    <a:pt x="18868" y="10102"/>
                  </a:cubicBezTo>
                  <a:lnTo>
                    <a:pt x="18868" y="10102"/>
                  </a:lnTo>
                  <a:lnTo>
                    <a:pt x="21451" y="12765"/>
                  </a:lnTo>
                  <a:lnTo>
                    <a:pt x="25253" y="6717"/>
                  </a:lnTo>
                  <a:cubicBezTo>
                    <a:pt x="25253" y="6717"/>
                    <a:pt x="23889" y="5257"/>
                    <a:pt x="21274" y="2321"/>
                  </a:cubicBezTo>
                  <a:cubicBezTo>
                    <a:pt x="19457" y="284"/>
                    <a:pt x="16839" y="0"/>
                    <a:pt x="15521"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86;p41">
              <a:extLst>
                <a:ext uri="{FF2B5EF4-FFF2-40B4-BE49-F238E27FC236}">
                  <a16:creationId xmlns:a16="http://schemas.microsoft.com/office/drawing/2014/main" id="{5FA0C2FE-B701-4D51-B34C-D102C9D23F35}"/>
                </a:ext>
              </a:extLst>
            </p:cNvPr>
            <p:cNvSpPr/>
            <p:nvPr/>
          </p:nvSpPr>
          <p:spPr>
            <a:xfrm>
              <a:off x="1658714" y="2554263"/>
              <a:ext cx="1294991" cy="1003787"/>
            </a:xfrm>
            <a:custGeom>
              <a:avLst/>
              <a:gdLst/>
              <a:ahLst/>
              <a:cxnLst/>
              <a:rect l="l" t="t" r="r" b="b"/>
              <a:pathLst>
                <a:path w="38778" h="30058" extrusionOk="0">
                  <a:moveTo>
                    <a:pt x="26704" y="0"/>
                  </a:moveTo>
                  <a:cubicBezTo>
                    <a:pt x="22033" y="0"/>
                    <a:pt x="867" y="6169"/>
                    <a:pt x="867" y="6169"/>
                  </a:cubicBezTo>
                  <a:cubicBezTo>
                    <a:pt x="867" y="6169"/>
                    <a:pt x="0" y="13902"/>
                    <a:pt x="2776" y="14480"/>
                  </a:cubicBezTo>
                  <a:cubicBezTo>
                    <a:pt x="2888" y="14502"/>
                    <a:pt x="3022" y="14513"/>
                    <a:pt x="3179" y="14513"/>
                  </a:cubicBezTo>
                  <a:cubicBezTo>
                    <a:pt x="6925" y="14513"/>
                    <a:pt x="22878" y="8303"/>
                    <a:pt x="22878" y="8303"/>
                  </a:cubicBezTo>
                  <a:lnTo>
                    <a:pt x="31782" y="30058"/>
                  </a:lnTo>
                  <a:lnTo>
                    <a:pt x="38777" y="26656"/>
                  </a:lnTo>
                  <a:cubicBezTo>
                    <a:pt x="38777" y="26656"/>
                    <a:pt x="29665" y="1147"/>
                    <a:pt x="27451" y="105"/>
                  </a:cubicBezTo>
                  <a:cubicBezTo>
                    <a:pt x="27301" y="33"/>
                    <a:pt x="27047" y="0"/>
                    <a:pt x="2670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87;p41">
              <a:extLst>
                <a:ext uri="{FF2B5EF4-FFF2-40B4-BE49-F238E27FC236}">
                  <a16:creationId xmlns:a16="http://schemas.microsoft.com/office/drawing/2014/main" id="{757BA6A9-84BF-4943-97DB-46FEFB57DFE9}"/>
                </a:ext>
              </a:extLst>
            </p:cNvPr>
            <p:cNvSpPr/>
            <p:nvPr/>
          </p:nvSpPr>
          <p:spPr>
            <a:xfrm>
              <a:off x="1747111" y="2736700"/>
              <a:ext cx="804218" cy="1325514"/>
            </a:xfrm>
            <a:custGeom>
              <a:avLst/>
              <a:gdLst/>
              <a:ahLst/>
              <a:cxnLst/>
              <a:rect l="l" t="t" r="r" b="b"/>
              <a:pathLst>
                <a:path w="24082" h="39692" extrusionOk="0">
                  <a:moveTo>
                    <a:pt x="8520" y="0"/>
                  </a:moveTo>
                  <a:lnTo>
                    <a:pt x="1" y="9033"/>
                  </a:lnTo>
                  <a:lnTo>
                    <a:pt x="14632" y="9402"/>
                  </a:lnTo>
                  <a:lnTo>
                    <a:pt x="14135" y="39691"/>
                  </a:lnTo>
                  <a:lnTo>
                    <a:pt x="22317" y="38841"/>
                  </a:lnTo>
                  <a:cubicBezTo>
                    <a:pt x="22317" y="38841"/>
                    <a:pt x="24082" y="7942"/>
                    <a:pt x="23151" y="6209"/>
                  </a:cubicBezTo>
                  <a:cubicBezTo>
                    <a:pt x="22237" y="4492"/>
                    <a:pt x="8857" y="112"/>
                    <a:pt x="852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88;p41">
              <a:extLst>
                <a:ext uri="{FF2B5EF4-FFF2-40B4-BE49-F238E27FC236}">
                  <a16:creationId xmlns:a16="http://schemas.microsoft.com/office/drawing/2014/main" id="{4E523D0F-6272-4199-85B8-3284F283F2CA}"/>
                </a:ext>
              </a:extLst>
            </p:cNvPr>
            <p:cNvSpPr/>
            <p:nvPr/>
          </p:nvSpPr>
          <p:spPr>
            <a:xfrm>
              <a:off x="1744439" y="2831508"/>
              <a:ext cx="678319" cy="206849"/>
            </a:xfrm>
            <a:custGeom>
              <a:avLst/>
              <a:gdLst/>
              <a:ahLst/>
              <a:cxnLst/>
              <a:rect l="l" t="t" r="r" b="b"/>
              <a:pathLst>
                <a:path w="20312" h="6194" extrusionOk="0">
                  <a:moveTo>
                    <a:pt x="20311" y="1"/>
                  </a:moveTo>
                  <a:lnTo>
                    <a:pt x="20311" y="1"/>
                  </a:lnTo>
                  <a:cubicBezTo>
                    <a:pt x="20247" y="17"/>
                    <a:pt x="20183" y="49"/>
                    <a:pt x="20119" y="81"/>
                  </a:cubicBezTo>
                  <a:lnTo>
                    <a:pt x="19541" y="322"/>
                  </a:lnTo>
                  <a:cubicBezTo>
                    <a:pt x="19301" y="434"/>
                    <a:pt x="18996" y="562"/>
                    <a:pt x="18643" y="723"/>
                  </a:cubicBezTo>
                  <a:cubicBezTo>
                    <a:pt x="18290" y="867"/>
                    <a:pt x="17889" y="1044"/>
                    <a:pt x="17440" y="1204"/>
                  </a:cubicBezTo>
                  <a:cubicBezTo>
                    <a:pt x="16557" y="1573"/>
                    <a:pt x="15482" y="1958"/>
                    <a:pt x="14279" y="2391"/>
                  </a:cubicBezTo>
                  <a:cubicBezTo>
                    <a:pt x="13076" y="2792"/>
                    <a:pt x="11728" y="3209"/>
                    <a:pt x="10332" y="3627"/>
                  </a:cubicBezTo>
                  <a:cubicBezTo>
                    <a:pt x="7509" y="4445"/>
                    <a:pt x="4910" y="5054"/>
                    <a:pt x="3033" y="5488"/>
                  </a:cubicBezTo>
                  <a:cubicBezTo>
                    <a:pt x="2118" y="5696"/>
                    <a:pt x="1364" y="5873"/>
                    <a:pt x="819" y="6001"/>
                  </a:cubicBezTo>
                  <a:lnTo>
                    <a:pt x="209" y="6129"/>
                  </a:lnTo>
                  <a:cubicBezTo>
                    <a:pt x="129" y="6145"/>
                    <a:pt x="65" y="6161"/>
                    <a:pt x="0" y="6194"/>
                  </a:cubicBezTo>
                  <a:cubicBezTo>
                    <a:pt x="65" y="6194"/>
                    <a:pt x="145" y="6194"/>
                    <a:pt x="209" y="6178"/>
                  </a:cubicBezTo>
                  <a:cubicBezTo>
                    <a:pt x="369" y="6145"/>
                    <a:pt x="578" y="6113"/>
                    <a:pt x="819" y="6065"/>
                  </a:cubicBezTo>
                  <a:cubicBezTo>
                    <a:pt x="1348" y="5969"/>
                    <a:pt x="2118" y="5809"/>
                    <a:pt x="3065" y="5616"/>
                  </a:cubicBezTo>
                  <a:cubicBezTo>
                    <a:pt x="4942" y="5215"/>
                    <a:pt x="7541" y="4605"/>
                    <a:pt x="10380" y="3787"/>
                  </a:cubicBezTo>
                  <a:cubicBezTo>
                    <a:pt x="11792" y="3386"/>
                    <a:pt x="13124" y="2953"/>
                    <a:pt x="14327" y="2536"/>
                  </a:cubicBezTo>
                  <a:cubicBezTo>
                    <a:pt x="15530" y="2102"/>
                    <a:pt x="16605" y="1701"/>
                    <a:pt x="17488" y="1332"/>
                  </a:cubicBezTo>
                  <a:cubicBezTo>
                    <a:pt x="17937" y="1140"/>
                    <a:pt x="18338" y="963"/>
                    <a:pt x="18691" y="803"/>
                  </a:cubicBezTo>
                  <a:cubicBezTo>
                    <a:pt x="19028" y="643"/>
                    <a:pt x="19333" y="514"/>
                    <a:pt x="19573" y="386"/>
                  </a:cubicBezTo>
                  <a:lnTo>
                    <a:pt x="20135" y="113"/>
                  </a:lnTo>
                  <a:cubicBezTo>
                    <a:pt x="20199" y="81"/>
                    <a:pt x="20263" y="33"/>
                    <a:pt x="2031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89;p41">
              <a:extLst>
                <a:ext uri="{FF2B5EF4-FFF2-40B4-BE49-F238E27FC236}">
                  <a16:creationId xmlns:a16="http://schemas.microsoft.com/office/drawing/2014/main" id="{2B954AED-A3A4-47EA-88FF-B27B6576BCE9}"/>
                </a:ext>
              </a:extLst>
            </p:cNvPr>
            <p:cNvSpPr/>
            <p:nvPr/>
          </p:nvSpPr>
          <p:spPr>
            <a:xfrm>
              <a:off x="2400751" y="2875456"/>
              <a:ext cx="143098" cy="297917"/>
            </a:xfrm>
            <a:custGeom>
              <a:avLst/>
              <a:gdLst/>
              <a:ahLst/>
              <a:cxnLst/>
              <a:rect l="l" t="t" r="r" b="b"/>
              <a:pathLst>
                <a:path w="4285" h="8921" extrusionOk="0">
                  <a:moveTo>
                    <a:pt x="17" y="0"/>
                  </a:moveTo>
                  <a:lnTo>
                    <a:pt x="17" y="0"/>
                  </a:lnTo>
                  <a:cubicBezTo>
                    <a:pt x="1" y="32"/>
                    <a:pt x="594" y="225"/>
                    <a:pt x="1493" y="658"/>
                  </a:cubicBezTo>
                  <a:cubicBezTo>
                    <a:pt x="2022" y="915"/>
                    <a:pt x="2503" y="1236"/>
                    <a:pt x="2937" y="1621"/>
                  </a:cubicBezTo>
                  <a:cubicBezTo>
                    <a:pt x="3466" y="2102"/>
                    <a:pt x="3835" y="2728"/>
                    <a:pt x="3963" y="3418"/>
                  </a:cubicBezTo>
                  <a:cubicBezTo>
                    <a:pt x="4108" y="4156"/>
                    <a:pt x="4027" y="4878"/>
                    <a:pt x="3979" y="5535"/>
                  </a:cubicBezTo>
                  <a:cubicBezTo>
                    <a:pt x="3931" y="6193"/>
                    <a:pt x="3899" y="6787"/>
                    <a:pt x="3851" y="7300"/>
                  </a:cubicBezTo>
                  <a:cubicBezTo>
                    <a:pt x="3835" y="7765"/>
                    <a:pt x="3803" y="8166"/>
                    <a:pt x="3787" y="8487"/>
                  </a:cubicBezTo>
                  <a:cubicBezTo>
                    <a:pt x="3771" y="8632"/>
                    <a:pt x="3771" y="8776"/>
                    <a:pt x="3787" y="8920"/>
                  </a:cubicBezTo>
                  <a:cubicBezTo>
                    <a:pt x="3819" y="8776"/>
                    <a:pt x="3851" y="8632"/>
                    <a:pt x="3851" y="8487"/>
                  </a:cubicBezTo>
                  <a:cubicBezTo>
                    <a:pt x="3883" y="8182"/>
                    <a:pt x="3931" y="7781"/>
                    <a:pt x="3979" y="7300"/>
                  </a:cubicBezTo>
                  <a:cubicBezTo>
                    <a:pt x="4027" y="6803"/>
                    <a:pt x="4076" y="6209"/>
                    <a:pt x="4140" y="5551"/>
                  </a:cubicBezTo>
                  <a:cubicBezTo>
                    <a:pt x="4188" y="4894"/>
                    <a:pt x="4284" y="4156"/>
                    <a:pt x="4140" y="3386"/>
                  </a:cubicBezTo>
                  <a:cubicBezTo>
                    <a:pt x="3995" y="2664"/>
                    <a:pt x="3610" y="1990"/>
                    <a:pt x="3049" y="1508"/>
                  </a:cubicBezTo>
                  <a:cubicBezTo>
                    <a:pt x="2600" y="1107"/>
                    <a:pt x="2102" y="786"/>
                    <a:pt x="1557" y="546"/>
                  </a:cubicBezTo>
                  <a:cubicBezTo>
                    <a:pt x="1188" y="385"/>
                    <a:pt x="819" y="241"/>
                    <a:pt x="434" y="113"/>
                  </a:cubicBezTo>
                  <a:cubicBezTo>
                    <a:pt x="305" y="65"/>
                    <a:pt x="161" y="16"/>
                    <a:pt x="1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90;p41">
              <a:extLst>
                <a:ext uri="{FF2B5EF4-FFF2-40B4-BE49-F238E27FC236}">
                  <a16:creationId xmlns:a16="http://schemas.microsoft.com/office/drawing/2014/main" id="{D8ADAB9C-1E68-4D35-BEFF-476F55AF1151}"/>
                </a:ext>
              </a:extLst>
            </p:cNvPr>
            <p:cNvSpPr/>
            <p:nvPr/>
          </p:nvSpPr>
          <p:spPr>
            <a:xfrm>
              <a:off x="2556672" y="1145227"/>
              <a:ext cx="570721" cy="467463"/>
            </a:xfrm>
            <a:custGeom>
              <a:avLst/>
              <a:gdLst/>
              <a:ahLst/>
              <a:cxnLst/>
              <a:rect l="l" t="t" r="r" b="b"/>
              <a:pathLst>
                <a:path w="17090" h="13998" extrusionOk="0">
                  <a:moveTo>
                    <a:pt x="9987" y="0"/>
                  </a:moveTo>
                  <a:cubicBezTo>
                    <a:pt x="9895" y="0"/>
                    <a:pt x="9823" y="9"/>
                    <a:pt x="9769" y="9"/>
                  </a:cubicBezTo>
                  <a:cubicBezTo>
                    <a:pt x="9758" y="9"/>
                    <a:pt x="9748" y="8"/>
                    <a:pt x="9739" y="7"/>
                  </a:cubicBezTo>
                  <a:cubicBezTo>
                    <a:pt x="9738" y="7"/>
                    <a:pt x="9737" y="7"/>
                    <a:pt x="9736" y="7"/>
                  </a:cubicBezTo>
                  <a:cubicBezTo>
                    <a:pt x="9395" y="7"/>
                    <a:pt x="7935" y="3607"/>
                    <a:pt x="5006" y="6280"/>
                  </a:cubicBezTo>
                  <a:cubicBezTo>
                    <a:pt x="2054" y="8960"/>
                    <a:pt x="0" y="9345"/>
                    <a:pt x="0" y="9345"/>
                  </a:cubicBezTo>
                  <a:lnTo>
                    <a:pt x="2728" y="13997"/>
                  </a:lnTo>
                  <a:cubicBezTo>
                    <a:pt x="2728" y="13997"/>
                    <a:pt x="5920" y="12810"/>
                    <a:pt x="8391" y="12601"/>
                  </a:cubicBezTo>
                  <a:cubicBezTo>
                    <a:pt x="8588" y="12585"/>
                    <a:pt x="8794" y="12577"/>
                    <a:pt x="9006" y="12577"/>
                  </a:cubicBezTo>
                  <a:cubicBezTo>
                    <a:pt x="11462" y="12577"/>
                    <a:pt x="14808" y="13599"/>
                    <a:pt x="15354" y="13628"/>
                  </a:cubicBezTo>
                  <a:cubicBezTo>
                    <a:pt x="15360" y="13628"/>
                    <a:pt x="15366" y="13629"/>
                    <a:pt x="15373" y="13629"/>
                  </a:cubicBezTo>
                  <a:cubicBezTo>
                    <a:pt x="15956" y="13629"/>
                    <a:pt x="17089" y="12147"/>
                    <a:pt x="14375" y="5799"/>
                  </a:cubicBezTo>
                  <a:cubicBezTo>
                    <a:pt x="12068" y="357"/>
                    <a:pt x="10599" y="0"/>
                    <a:pt x="998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91;p41">
              <a:extLst>
                <a:ext uri="{FF2B5EF4-FFF2-40B4-BE49-F238E27FC236}">
                  <a16:creationId xmlns:a16="http://schemas.microsoft.com/office/drawing/2014/main" id="{A53A7583-B883-4283-9A2C-EED10A425D12}"/>
                </a:ext>
              </a:extLst>
            </p:cNvPr>
            <p:cNvSpPr/>
            <p:nvPr/>
          </p:nvSpPr>
          <p:spPr>
            <a:xfrm>
              <a:off x="2394874" y="1418165"/>
              <a:ext cx="267360" cy="247724"/>
            </a:xfrm>
            <a:custGeom>
              <a:avLst/>
              <a:gdLst/>
              <a:ahLst/>
              <a:cxnLst/>
              <a:rect l="l" t="t" r="r" b="b"/>
              <a:pathLst>
                <a:path w="8006" h="7418" extrusionOk="0">
                  <a:moveTo>
                    <a:pt x="5631" y="0"/>
                  </a:moveTo>
                  <a:lnTo>
                    <a:pt x="1203" y="2198"/>
                  </a:lnTo>
                  <a:cubicBezTo>
                    <a:pt x="353" y="2631"/>
                    <a:pt x="0" y="3658"/>
                    <a:pt x="417" y="4509"/>
                  </a:cubicBezTo>
                  <a:lnTo>
                    <a:pt x="433" y="4509"/>
                  </a:lnTo>
                  <a:lnTo>
                    <a:pt x="1091" y="5856"/>
                  </a:lnTo>
                  <a:lnTo>
                    <a:pt x="1380" y="6450"/>
                  </a:lnTo>
                  <a:cubicBezTo>
                    <a:pt x="1678" y="7058"/>
                    <a:pt x="2295" y="7418"/>
                    <a:pt x="2941" y="7418"/>
                  </a:cubicBezTo>
                  <a:cubicBezTo>
                    <a:pt x="3165" y="7418"/>
                    <a:pt x="3391" y="7375"/>
                    <a:pt x="3610" y="7284"/>
                  </a:cubicBezTo>
                  <a:lnTo>
                    <a:pt x="8006" y="5888"/>
                  </a:lnTo>
                  <a:lnTo>
                    <a:pt x="5631"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92;p41">
              <a:extLst>
                <a:ext uri="{FF2B5EF4-FFF2-40B4-BE49-F238E27FC236}">
                  <a16:creationId xmlns:a16="http://schemas.microsoft.com/office/drawing/2014/main" id="{99024E3F-609E-41C5-8D34-D0938141F33A}"/>
                </a:ext>
              </a:extLst>
            </p:cNvPr>
            <p:cNvSpPr/>
            <p:nvPr/>
          </p:nvSpPr>
          <p:spPr>
            <a:xfrm>
              <a:off x="2491285" y="1612123"/>
              <a:ext cx="260448" cy="243784"/>
            </a:xfrm>
            <a:custGeom>
              <a:avLst/>
              <a:gdLst/>
              <a:ahLst/>
              <a:cxnLst/>
              <a:rect l="l" t="t" r="r" b="b"/>
              <a:pathLst>
                <a:path w="7799" h="7300" extrusionOk="0">
                  <a:moveTo>
                    <a:pt x="3563" y="0"/>
                  </a:moveTo>
                  <a:lnTo>
                    <a:pt x="1" y="882"/>
                  </a:lnTo>
                  <a:lnTo>
                    <a:pt x="1316" y="3658"/>
                  </a:lnTo>
                  <a:lnTo>
                    <a:pt x="2006" y="3481"/>
                  </a:lnTo>
                  <a:lnTo>
                    <a:pt x="6450" y="7300"/>
                  </a:lnTo>
                  <a:lnTo>
                    <a:pt x="7798" y="4861"/>
                  </a:lnTo>
                  <a:cubicBezTo>
                    <a:pt x="7798" y="4861"/>
                    <a:pt x="5135" y="3626"/>
                    <a:pt x="4670" y="2647"/>
                  </a:cubicBezTo>
                  <a:cubicBezTo>
                    <a:pt x="4204" y="1685"/>
                    <a:pt x="4782" y="1476"/>
                    <a:pt x="4782" y="1476"/>
                  </a:cubicBezTo>
                  <a:lnTo>
                    <a:pt x="3563"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3;p41">
              <a:extLst>
                <a:ext uri="{FF2B5EF4-FFF2-40B4-BE49-F238E27FC236}">
                  <a16:creationId xmlns:a16="http://schemas.microsoft.com/office/drawing/2014/main" id="{21F78417-FC0B-465F-BF71-1FCCE5C78CD0}"/>
                </a:ext>
              </a:extLst>
            </p:cNvPr>
            <p:cNvSpPr/>
            <p:nvPr/>
          </p:nvSpPr>
          <p:spPr>
            <a:xfrm>
              <a:off x="2869550" y="1150437"/>
              <a:ext cx="226652" cy="422413"/>
            </a:xfrm>
            <a:custGeom>
              <a:avLst/>
              <a:gdLst/>
              <a:ahLst/>
              <a:cxnLst/>
              <a:rect l="l" t="t" r="r" b="b"/>
              <a:pathLst>
                <a:path w="6787" h="12649" extrusionOk="0">
                  <a:moveTo>
                    <a:pt x="895" y="1"/>
                  </a:moveTo>
                  <a:cubicBezTo>
                    <a:pt x="845" y="1"/>
                    <a:pt x="798" y="10"/>
                    <a:pt x="755" y="28"/>
                  </a:cubicBezTo>
                  <a:cubicBezTo>
                    <a:pt x="1" y="349"/>
                    <a:pt x="546" y="3429"/>
                    <a:pt x="2006" y="6910"/>
                  </a:cubicBezTo>
                  <a:cubicBezTo>
                    <a:pt x="3383" y="10179"/>
                    <a:pt x="5060" y="12649"/>
                    <a:pt x="5879" y="12649"/>
                  </a:cubicBezTo>
                  <a:cubicBezTo>
                    <a:pt x="5928" y="12649"/>
                    <a:pt x="5974" y="12640"/>
                    <a:pt x="6017" y="12622"/>
                  </a:cubicBezTo>
                  <a:cubicBezTo>
                    <a:pt x="6787" y="12301"/>
                    <a:pt x="6225" y="9221"/>
                    <a:pt x="4782" y="5739"/>
                  </a:cubicBezTo>
                  <a:cubicBezTo>
                    <a:pt x="3404" y="2470"/>
                    <a:pt x="1727" y="1"/>
                    <a:pt x="89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894;p41">
              <a:extLst>
                <a:ext uri="{FF2B5EF4-FFF2-40B4-BE49-F238E27FC236}">
                  <a16:creationId xmlns:a16="http://schemas.microsoft.com/office/drawing/2014/main" id="{5F729A8B-6B2C-400A-9CDB-6516573A7099}"/>
                </a:ext>
              </a:extLst>
            </p:cNvPr>
            <p:cNvSpPr/>
            <p:nvPr/>
          </p:nvSpPr>
          <p:spPr>
            <a:xfrm>
              <a:off x="2381482" y="1573518"/>
              <a:ext cx="53065" cy="58441"/>
            </a:xfrm>
            <a:custGeom>
              <a:avLst/>
              <a:gdLst/>
              <a:ahLst/>
              <a:cxnLst/>
              <a:rect l="l" t="t" r="r" b="b"/>
              <a:pathLst>
                <a:path w="1589" h="1750" extrusionOk="0">
                  <a:moveTo>
                    <a:pt x="898" y="1"/>
                  </a:moveTo>
                  <a:lnTo>
                    <a:pt x="0" y="530"/>
                  </a:lnTo>
                  <a:lnTo>
                    <a:pt x="401" y="1750"/>
                  </a:lnTo>
                  <a:lnTo>
                    <a:pt x="1588" y="1413"/>
                  </a:lnTo>
                  <a:lnTo>
                    <a:pt x="898"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895;p41">
              <a:extLst>
                <a:ext uri="{FF2B5EF4-FFF2-40B4-BE49-F238E27FC236}">
                  <a16:creationId xmlns:a16="http://schemas.microsoft.com/office/drawing/2014/main" id="{0A8FCA0D-B886-48FF-BFAD-EE2B4F874CEC}"/>
                </a:ext>
              </a:extLst>
            </p:cNvPr>
            <p:cNvSpPr/>
            <p:nvPr/>
          </p:nvSpPr>
          <p:spPr>
            <a:xfrm>
              <a:off x="2503608" y="1629255"/>
              <a:ext cx="120589" cy="64853"/>
            </a:xfrm>
            <a:custGeom>
              <a:avLst/>
              <a:gdLst/>
              <a:ahLst/>
              <a:cxnLst/>
              <a:rect l="l" t="t" r="r" b="b"/>
              <a:pathLst>
                <a:path w="3611" h="1942" extrusionOk="0">
                  <a:moveTo>
                    <a:pt x="3611" y="0"/>
                  </a:moveTo>
                  <a:lnTo>
                    <a:pt x="1" y="1156"/>
                  </a:lnTo>
                  <a:lnTo>
                    <a:pt x="370" y="1942"/>
                  </a:lnTo>
                  <a:lnTo>
                    <a:pt x="361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896;p41">
              <a:extLst>
                <a:ext uri="{FF2B5EF4-FFF2-40B4-BE49-F238E27FC236}">
                  <a16:creationId xmlns:a16="http://schemas.microsoft.com/office/drawing/2014/main" id="{7EA87EEB-EDC7-4C2D-845E-DAF1D7F218FD}"/>
                </a:ext>
              </a:extLst>
            </p:cNvPr>
            <p:cNvSpPr/>
            <p:nvPr/>
          </p:nvSpPr>
          <p:spPr>
            <a:xfrm>
              <a:off x="2407731" y="1573518"/>
              <a:ext cx="26816" cy="49859"/>
            </a:xfrm>
            <a:custGeom>
              <a:avLst/>
              <a:gdLst/>
              <a:ahLst/>
              <a:cxnLst/>
              <a:rect l="l" t="t" r="r" b="b"/>
              <a:pathLst>
                <a:path w="803" h="1493" extrusionOk="0">
                  <a:moveTo>
                    <a:pt x="112" y="1"/>
                  </a:moveTo>
                  <a:lnTo>
                    <a:pt x="0" y="65"/>
                  </a:lnTo>
                  <a:lnTo>
                    <a:pt x="562" y="1493"/>
                  </a:lnTo>
                  <a:lnTo>
                    <a:pt x="802" y="1413"/>
                  </a:lnTo>
                  <a:lnTo>
                    <a:pt x="112"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897;p41">
              <a:extLst>
                <a:ext uri="{FF2B5EF4-FFF2-40B4-BE49-F238E27FC236}">
                  <a16:creationId xmlns:a16="http://schemas.microsoft.com/office/drawing/2014/main" id="{2DB1B393-FBA2-4B6F-B766-82221AEC796F}"/>
                </a:ext>
              </a:extLst>
            </p:cNvPr>
            <p:cNvSpPr/>
            <p:nvPr/>
          </p:nvSpPr>
          <p:spPr>
            <a:xfrm>
              <a:off x="2656323" y="1590683"/>
              <a:ext cx="27885" cy="9150"/>
            </a:xfrm>
            <a:custGeom>
              <a:avLst/>
              <a:gdLst/>
              <a:ahLst/>
              <a:cxnLst/>
              <a:rect l="l" t="t" r="r" b="b"/>
              <a:pathLst>
                <a:path w="835" h="274" extrusionOk="0">
                  <a:moveTo>
                    <a:pt x="819" y="0"/>
                  </a:moveTo>
                  <a:lnTo>
                    <a:pt x="0" y="273"/>
                  </a:lnTo>
                  <a:cubicBezTo>
                    <a:pt x="0" y="273"/>
                    <a:pt x="835" y="0"/>
                    <a:pt x="81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898;p41">
              <a:extLst>
                <a:ext uri="{FF2B5EF4-FFF2-40B4-BE49-F238E27FC236}">
                  <a16:creationId xmlns:a16="http://schemas.microsoft.com/office/drawing/2014/main" id="{D18CAA88-69D9-490D-ACA3-F59669AEBF2D}"/>
                </a:ext>
              </a:extLst>
            </p:cNvPr>
            <p:cNvSpPr/>
            <p:nvPr/>
          </p:nvSpPr>
          <p:spPr>
            <a:xfrm>
              <a:off x="2437719" y="1548672"/>
              <a:ext cx="88430" cy="36801"/>
            </a:xfrm>
            <a:custGeom>
              <a:avLst/>
              <a:gdLst/>
              <a:ahLst/>
              <a:cxnLst/>
              <a:rect l="l" t="t" r="r" b="b"/>
              <a:pathLst>
                <a:path w="2648" h="1102" extrusionOk="0">
                  <a:moveTo>
                    <a:pt x="2613" y="0"/>
                  </a:moveTo>
                  <a:cubicBezTo>
                    <a:pt x="2506" y="0"/>
                    <a:pt x="1956" y="210"/>
                    <a:pt x="1300" y="472"/>
                  </a:cubicBezTo>
                  <a:cubicBezTo>
                    <a:pt x="578" y="777"/>
                    <a:pt x="1" y="1050"/>
                    <a:pt x="17" y="1098"/>
                  </a:cubicBezTo>
                  <a:cubicBezTo>
                    <a:pt x="18" y="1100"/>
                    <a:pt x="21" y="1101"/>
                    <a:pt x="28" y="1101"/>
                  </a:cubicBezTo>
                  <a:cubicBezTo>
                    <a:pt x="114" y="1101"/>
                    <a:pt x="675" y="901"/>
                    <a:pt x="1348" y="617"/>
                  </a:cubicBezTo>
                  <a:cubicBezTo>
                    <a:pt x="2070" y="312"/>
                    <a:pt x="2648" y="39"/>
                    <a:pt x="2632" y="7"/>
                  </a:cubicBezTo>
                  <a:cubicBezTo>
                    <a:pt x="2630" y="3"/>
                    <a:pt x="2624" y="0"/>
                    <a:pt x="2613"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899;p41">
              <a:extLst>
                <a:ext uri="{FF2B5EF4-FFF2-40B4-BE49-F238E27FC236}">
                  <a16:creationId xmlns:a16="http://schemas.microsoft.com/office/drawing/2014/main" id="{4A08A8E1-0352-4680-88E5-A5D6683EE9E3}"/>
                </a:ext>
              </a:extLst>
            </p:cNvPr>
            <p:cNvSpPr/>
            <p:nvPr/>
          </p:nvSpPr>
          <p:spPr>
            <a:xfrm>
              <a:off x="2426465" y="1520921"/>
              <a:ext cx="79881" cy="36267"/>
            </a:xfrm>
            <a:custGeom>
              <a:avLst/>
              <a:gdLst/>
              <a:ahLst/>
              <a:cxnLst/>
              <a:rect l="l" t="t" r="r" b="b"/>
              <a:pathLst>
                <a:path w="2392" h="1086" extrusionOk="0">
                  <a:moveTo>
                    <a:pt x="2365" y="0"/>
                  </a:moveTo>
                  <a:cubicBezTo>
                    <a:pt x="2284" y="0"/>
                    <a:pt x="1769" y="201"/>
                    <a:pt x="1156" y="485"/>
                  </a:cubicBezTo>
                  <a:cubicBezTo>
                    <a:pt x="514" y="774"/>
                    <a:pt x="1" y="1047"/>
                    <a:pt x="17" y="1079"/>
                  </a:cubicBezTo>
                  <a:cubicBezTo>
                    <a:pt x="18" y="1083"/>
                    <a:pt x="25" y="1086"/>
                    <a:pt x="36" y="1086"/>
                  </a:cubicBezTo>
                  <a:cubicBezTo>
                    <a:pt x="139" y="1086"/>
                    <a:pt x="640" y="889"/>
                    <a:pt x="1220" y="613"/>
                  </a:cubicBezTo>
                  <a:cubicBezTo>
                    <a:pt x="1878" y="325"/>
                    <a:pt x="2391" y="52"/>
                    <a:pt x="2375" y="4"/>
                  </a:cubicBezTo>
                  <a:cubicBezTo>
                    <a:pt x="2374" y="2"/>
                    <a:pt x="2370" y="0"/>
                    <a:pt x="236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00;p41">
              <a:extLst>
                <a:ext uri="{FF2B5EF4-FFF2-40B4-BE49-F238E27FC236}">
                  <a16:creationId xmlns:a16="http://schemas.microsoft.com/office/drawing/2014/main" id="{95188E3D-571B-4AF6-AFAC-2990D8F9395D}"/>
                </a:ext>
              </a:extLst>
            </p:cNvPr>
            <p:cNvSpPr/>
            <p:nvPr/>
          </p:nvSpPr>
          <p:spPr>
            <a:xfrm>
              <a:off x="2452714" y="1581900"/>
              <a:ext cx="79881" cy="33061"/>
            </a:xfrm>
            <a:custGeom>
              <a:avLst/>
              <a:gdLst/>
              <a:ahLst/>
              <a:cxnLst/>
              <a:rect l="l" t="t" r="r" b="b"/>
              <a:pathLst>
                <a:path w="2392" h="990" extrusionOk="0">
                  <a:moveTo>
                    <a:pt x="2370" y="0"/>
                  </a:moveTo>
                  <a:cubicBezTo>
                    <a:pt x="2261" y="0"/>
                    <a:pt x="1771" y="208"/>
                    <a:pt x="1188" y="456"/>
                  </a:cubicBezTo>
                  <a:cubicBezTo>
                    <a:pt x="1012" y="536"/>
                    <a:pt x="867" y="600"/>
                    <a:pt x="723" y="664"/>
                  </a:cubicBezTo>
                  <a:cubicBezTo>
                    <a:pt x="578" y="713"/>
                    <a:pt x="450" y="761"/>
                    <a:pt x="338" y="809"/>
                  </a:cubicBezTo>
                  <a:cubicBezTo>
                    <a:pt x="129" y="889"/>
                    <a:pt x="1" y="953"/>
                    <a:pt x="1" y="985"/>
                  </a:cubicBezTo>
                  <a:cubicBezTo>
                    <a:pt x="4" y="988"/>
                    <a:pt x="10" y="989"/>
                    <a:pt x="20" y="989"/>
                  </a:cubicBezTo>
                  <a:cubicBezTo>
                    <a:pt x="69" y="989"/>
                    <a:pt x="200" y="958"/>
                    <a:pt x="386" y="905"/>
                  </a:cubicBezTo>
                  <a:cubicBezTo>
                    <a:pt x="498" y="873"/>
                    <a:pt x="626" y="841"/>
                    <a:pt x="771" y="793"/>
                  </a:cubicBezTo>
                  <a:cubicBezTo>
                    <a:pt x="931" y="745"/>
                    <a:pt x="1076" y="664"/>
                    <a:pt x="1236" y="600"/>
                  </a:cubicBezTo>
                  <a:cubicBezTo>
                    <a:pt x="1894" y="328"/>
                    <a:pt x="2391" y="39"/>
                    <a:pt x="2391" y="7"/>
                  </a:cubicBezTo>
                  <a:cubicBezTo>
                    <a:pt x="2388" y="2"/>
                    <a:pt x="2381" y="0"/>
                    <a:pt x="237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01;p41">
              <a:extLst>
                <a:ext uri="{FF2B5EF4-FFF2-40B4-BE49-F238E27FC236}">
                  <a16:creationId xmlns:a16="http://schemas.microsoft.com/office/drawing/2014/main" id="{E229F05D-AB7A-4210-98BC-2DDB92A79755}"/>
                </a:ext>
              </a:extLst>
            </p:cNvPr>
            <p:cNvSpPr/>
            <p:nvPr/>
          </p:nvSpPr>
          <p:spPr>
            <a:xfrm>
              <a:off x="2924218" y="1306225"/>
              <a:ext cx="120022" cy="145736"/>
            </a:xfrm>
            <a:custGeom>
              <a:avLst/>
              <a:gdLst/>
              <a:ahLst/>
              <a:cxnLst/>
              <a:rect l="l" t="t" r="r" b="b"/>
              <a:pathLst>
                <a:path w="3594" h="4364" extrusionOk="0">
                  <a:moveTo>
                    <a:pt x="887" y="1"/>
                  </a:moveTo>
                  <a:cubicBezTo>
                    <a:pt x="385" y="1"/>
                    <a:pt x="0" y="224"/>
                    <a:pt x="0" y="224"/>
                  </a:cubicBezTo>
                  <a:cubicBezTo>
                    <a:pt x="369" y="1684"/>
                    <a:pt x="963" y="3064"/>
                    <a:pt x="1733" y="4363"/>
                  </a:cubicBezTo>
                  <a:cubicBezTo>
                    <a:pt x="1733" y="4363"/>
                    <a:pt x="3594" y="4026"/>
                    <a:pt x="2695" y="1604"/>
                  </a:cubicBezTo>
                  <a:cubicBezTo>
                    <a:pt x="2213" y="302"/>
                    <a:pt x="1470" y="1"/>
                    <a:pt x="88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02;p41">
              <a:extLst>
                <a:ext uri="{FF2B5EF4-FFF2-40B4-BE49-F238E27FC236}">
                  <a16:creationId xmlns:a16="http://schemas.microsoft.com/office/drawing/2014/main" id="{0DD2E35C-E3AF-4BC5-8C46-5A8935468B42}"/>
                </a:ext>
              </a:extLst>
            </p:cNvPr>
            <p:cNvSpPr/>
            <p:nvPr/>
          </p:nvSpPr>
          <p:spPr>
            <a:xfrm>
              <a:off x="2863673" y="1216726"/>
              <a:ext cx="159695" cy="353620"/>
            </a:xfrm>
            <a:custGeom>
              <a:avLst/>
              <a:gdLst/>
              <a:ahLst/>
              <a:cxnLst/>
              <a:rect l="l" t="t" r="r" b="b"/>
              <a:pathLst>
                <a:path w="4782" h="10589" extrusionOk="0">
                  <a:moveTo>
                    <a:pt x="0" y="0"/>
                  </a:moveTo>
                  <a:cubicBezTo>
                    <a:pt x="6" y="13"/>
                    <a:pt x="11" y="26"/>
                    <a:pt x="16" y="39"/>
                  </a:cubicBezTo>
                  <a:lnTo>
                    <a:pt x="16" y="39"/>
                  </a:lnTo>
                  <a:cubicBezTo>
                    <a:pt x="16" y="26"/>
                    <a:pt x="16" y="13"/>
                    <a:pt x="16" y="0"/>
                  </a:cubicBezTo>
                  <a:close/>
                  <a:moveTo>
                    <a:pt x="16" y="39"/>
                  </a:moveTo>
                  <a:cubicBezTo>
                    <a:pt x="19" y="184"/>
                    <a:pt x="35" y="318"/>
                    <a:pt x="64" y="465"/>
                  </a:cubicBezTo>
                  <a:cubicBezTo>
                    <a:pt x="112" y="754"/>
                    <a:pt x="177" y="1187"/>
                    <a:pt x="273" y="1701"/>
                  </a:cubicBezTo>
                  <a:cubicBezTo>
                    <a:pt x="353" y="1973"/>
                    <a:pt x="417" y="2246"/>
                    <a:pt x="497" y="2551"/>
                  </a:cubicBezTo>
                  <a:cubicBezTo>
                    <a:pt x="546" y="2711"/>
                    <a:pt x="578" y="2856"/>
                    <a:pt x="626" y="3016"/>
                  </a:cubicBezTo>
                  <a:cubicBezTo>
                    <a:pt x="642" y="3096"/>
                    <a:pt x="674" y="3177"/>
                    <a:pt x="690" y="3273"/>
                  </a:cubicBezTo>
                  <a:cubicBezTo>
                    <a:pt x="706" y="3353"/>
                    <a:pt x="738" y="3433"/>
                    <a:pt x="770" y="3514"/>
                  </a:cubicBezTo>
                  <a:lnTo>
                    <a:pt x="1139" y="4556"/>
                  </a:lnTo>
                  <a:cubicBezTo>
                    <a:pt x="1171" y="4653"/>
                    <a:pt x="1203" y="4733"/>
                    <a:pt x="1235" y="4829"/>
                  </a:cubicBezTo>
                  <a:cubicBezTo>
                    <a:pt x="1268" y="4925"/>
                    <a:pt x="1316" y="5006"/>
                    <a:pt x="1364" y="5102"/>
                  </a:cubicBezTo>
                  <a:cubicBezTo>
                    <a:pt x="1444" y="5278"/>
                    <a:pt x="1524" y="5471"/>
                    <a:pt x="1604" y="5647"/>
                  </a:cubicBezTo>
                  <a:cubicBezTo>
                    <a:pt x="1685" y="5840"/>
                    <a:pt x="1765" y="6016"/>
                    <a:pt x="1861" y="6209"/>
                  </a:cubicBezTo>
                  <a:cubicBezTo>
                    <a:pt x="1893" y="6289"/>
                    <a:pt x="1925" y="6385"/>
                    <a:pt x="1973" y="6466"/>
                  </a:cubicBezTo>
                  <a:cubicBezTo>
                    <a:pt x="2022" y="6546"/>
                    <a:pt x="2070" y="6642"/>
                    <a:pt x="2118" y="6722"/>
                  </a:cubicBezTo>
                  <a:lnTo>
                    <a:pt x="2663" y="7685"/>
                  </a:lnTo>
                  <a:cubicBezTo>
                    <a:pt x="2695" y="7765"/>
                    <a:pt x="2744" y="7845"/>
                    <a:pt x="2792" y="7926"/>
                  </a:cubicBezTo>
                  <a:cubicBezTo>
                    <a:pt x="2840" y="7990"/>
                    <a:pt x="2888" y="8054"/>
                    <a:pt x="2920" y="8134"/>
                  </a:cubicBezTo>
                  <a:lnTo>
                    <a:pt x="3193" y="8535"/>
                  </a:lnTo>
                  <a:cubicBezTo>
                    <a:pt x="3369" y="8792"/>
                    <a:pt x="3530" y="9032"/>
                    <a:pt x="3690" y="9257"/>
                  </a:cubicBezTo>
                  <a:cubicBezTo>
                    <a:pt x="4011" y="9674"/>
                    <a:pt x="4284" y="10011"/>
                    <a:pt x="4476" y="10236"/>
                  </a:cubicBezTo>
                  <a:cubicBezTo>
                    <a:pt x="4573" y="10364"/>
                    <a:pt x="4669" y="10476"/>
                    <a:pt x="4781" y="10589"/>
                  </a:cubicBezTo>
                  <a:cubicBezTo>
                    <a:pt x="4701" y="10460"/>
                    <a:pt x="4621" y="10332"/>
                    <a:pt x="4524" y="10204"/>
                  </a:cubicBezTo>
                  <a:cubicBezTo>
                    <a:pt x="4332" y="9963"/>
                    <a:pt x="4091" y="9610"/>
                    <a:pt x="3770" y="9193"/>
                  </a:cubicBezTo>
                  <a:lnTo>
                    <a:pt x="3305" y="8471"/>
                  </a:lnTo>
                  <a:cubicBezTo>
                    <a:pt x="3225" y="8343"/>
                    <a:pt x="3129" y="8198"/>
                    <a:pt x="3032" y="8054"/>
                  </a:cubicBezTo>
                  <a:cubicBezTo>
                    <a:pt x="3000" y="7990"/>
                    <a:pt x="2952" y="7926"/>
                    <a:pt x="2904" y="7845"/>
                  </a:cubicBezTo>
                  <a:cubicBezTo>
                    <a:pt x="2856" y="7781"/>
                    <a:pt x="2824" y="7701"/>
                    <a:pt x="2776" y="7621"/>
                  </a:cubicBezTo>
                  <a:cubicBezTo>
                    <a:pt x="2615" y="7316"/>
                    <a:pt x="2439" y="6995"/>
                    <a:pt x="2246" y="6658"/>
                  </a:cubicBezTo>
                  <a:cubicBezTo>
                    <a:pt x="2198" y="6578"/>
                    <a:pt x="2166" y="6482"/>
                    <a:pt x="2118" y="6401"/>
                  </a:cubicBezTo>
                  <a:cubicBezTo>
                    <a:pt x="2070" y="6321"/>
                    <a:pt x="2038" y="6225"/>
                    <a:pt x="1990" y="6145"/>
                  </a:cubicBezTo>
                  <a:cubicBezTo>
                    <a:pt x="1909" y="5952"/>
                    <a:pt x="1829" y="5776"/>
                    <a:pt x="1749" y="5583"/>
                  </a:cubicBezTo>
                  <a:cubicBezTo>
                    <a:pt x="1653" y="5407"/>
                    <a:pt x="1572" y="5230"/>
                    <a:pt x="1492" y="5038"/>
                  </a:cubicBezTo>
                  <a:cubicBezTo>
                    <a:pt x="1460" y="4957"/>
                    <a:pt x="1412" y="4861"/>
                    <a:pt x="1380" y="4781"/>
                  </a:cubicBezTo>
                  <a:cubicBezTo>
                    <a:pt x="1348" y="4685"/>
                    <a:pt x="1316" y="4588"/>
                    <a:pt x="1284" y="4508"/>
                  </a:cubicBezTo>
                  <a:cubicBezTo>
                    <a:pt x="1155" y="4139"/>
                    <a:pt x="1027" y="3802"/>
                    <a:pt x="899" y="3465"/>
                  </a:cubicBezTo>
                  <a:cubicBezTo>
                    <a:pt x="883" y="3385"/>
                    <a:pt x="834" y="3305"/>
                    <a:pt x="818" y="3225"/>
                  </a:cubicBezTo>
                  <a:cubicBezTo>
                    <a:pt x="786" y="3145"/>
                    <a:pt x="770" y="3064"/>
                    <a:pt x="754" y="2984"/>
                  </a:cubicBezTo>
                  <a:lnTo>
                    <a:pt x="626" y="2519"/>
                  </a:lnTo>
                  <a:cubicBezTo>
                    <a:pt x="530" y="2214"/>
                    <a:pt x="449" y="1941"/>
                    <a:pt x="385" y="1685"/>
                  </a:cubicBezTo>
                  <a:cubicBezTo>
                    <a:pt x="273" y="1171"/>
                    <a:pt x="177" y="754"/>
                    <a:pt x="112" y="449"/>
                  </a:cubicBezTo>
                  <a:cubicBezTo>
                    <a:pt x="98" y="318"/>
                    <a:pt x="70" y="173"/>
                    <a:pt x="16" y="39"/>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03;p41">
              <a:extLst>
                <a:ext uri="{FF2B5EF4-FFF2-40B4-BE49-F238E27FC236}">
                  <a16:creationId xmlns:a16="http://schemas.microsoft.com/office/drawing/2014/main" id="{62D269BE-E188-43E6-8341-EED911A65668}"/>
                </a:ext>
              </a:extLst>
            </p:cNvPr>
            <p:cNvSpPr/>
            <p:nvPr/>
          </p:nvSpPr>
          <p:spPr>
            <a:xfrm>
              <a:off x="2655254" y="1716048"/>
              <a:ext cx="79313" cy="92170"/>
            </a:xfrm>
            <a:custGeom>
              <a:avLst/>
              <a:gdLst/>
              <a:ahLst/>
              <a:cxnLst/>
              <a:rect l="l" t="t" r="r" b="b"/>
              <a:pathLst>
                <a:path w="2375" h="2760" extrusionOk="0">
                  <a:moveTo>
                    <a:pt x="64" y="0"/>
                  </a:moveTo>
                  <a:lnTo>
                    <a:pt x="64" y="0"/>
                  </a:lnTo>
                  <a:cubicBezTo>
                    <a:pt x="0" y="402"/>
                    <a:pt x="16" y="819"/>
                    <a:pt x="113" y="1220"/>
                  </a:cubicBezTo>
                  <a:cubicBezTo>
                    <a:pt x="143" y="1357"/>
                    <a:pt x="232" y="1510"/>
                    <a:pt x="365" y="1510"/>
                  </a:cubicBezTo>
                  <a:cubicBezTo>
                    <a:pt x="372" y="1510"/>
                    <a:pt x="379" y="1509"/>
                    <a:pt x="385" y="1509"/>
                  </a:cubicBezTo>
                  <a:cubicBezTo>
                    <a:pt x="449" y="1476"/>
                    <a:pt x="514" y="1428"/>
                    <a:pt x="546" y="1364"/>
                  </a:cubicBezTo>
                  <a:cubicBezTo>
                    <a:pt x="653" y="1209"/>
                    <a:pt x="725" y="1027"/>
                    <a:pt x="761" y="845"/>
                  </a:cubicBezTo>
                  <a:lnTo>
                    <a:pt x="761" y="845"/>
                  </a:lnTo>
                  <a:cubicBezTo>
                    <a:pt x="735" y="1144"/>
                    <a:pt x="771" y="1458"/>
                    <a:pt x="851" y="1749"/>
                  </a:cubicBezTo>
                  <a:cubicBezTo>
                    <a:pt x="899" y="1910"/>
                    <a:pt x="1011" y="2086"/>
                    <a:pt x="1171" y="2102"/>
                  </a:cubicBezTo>
                  <a:cubicBezTo>
                    <a:pt x="1178" y="2103"/>
                    <a:pt x="1185" y="2103"/>
                    <a:pt x="1192" y="2103"/>
                  </a:cubicBezTo>
                  <a:cubicBezTo>
                    <a:pt x="1373" y="2103"/>
                    <a:pt x="1493" y="1903"/>
                    <a:pt x="1524" y="1717"/>
                  </a:cubicBezTo>
                  <a:cubicBezTo>
                    <a:pt x="1508" y="1525"/>
                    <a:pt x="1540" y="1348"/>
                    <a:pt x="1572" y="1156"/>
                  </a:cubicBezTo>
                  <a:lnTo>
                    <a:pt x="1572" y="1156"/>
                  </a:lnTo>
                  <a:cubicBezTo>
                    <a:pt x="1540" y="1525"/>
                    <a:pt x="1524" y="1894"/>
                    <a:pt x="1556" y="2247"/>
                  </a:cubicBezTo>
                  <a:cubicBezTo>
                    <a:pt x="1572" y="2359"/>
                    <a:pt x="1589" y="2471"/>
                    <a:pt x="1637" y="2583"/>
                  </a:cubicBezTo>
                  <a:cubicBezTo>
                    <a:pt x="1685" y="2680"/>
                    <a:pt x="1781" y="2744"/>
                    <a:pt x="1893" y="2760"/>
                  </a:cubicBezTo>
                  <a:cubicBezTo>
                    <a:pt x="2022" y="2760"/>
                    <a:pt x="2134" y="2696"/>
                    <a:pt x="2182" y="2583"/>
                  </a:cubicBezTo>
                  <a:cubicBezTo>
                    <a:pt x="2246" y="2471"/>
                    <a:pt x="2278" y="2359"/>
                    <a:pt x="2278" y="2231"/>
                  </a:cubicBezTo>
                  <a:cubicBezTo>
                    <a:pt x="2327" y="1829"/>
                    <a:pt x="2359" y="1428"/>
                    <a:pt x="2375" y="1027"/>
                  </a:cubicBezTo>
                  <a:lnTo>
                    <a:pt x="64"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904;p41">
              <a:extLst>
                <a:ext uri="{FF2B5EF4-FFF2-40B4-BE49-F238E27FC236}">
                  <a16:creationId xmlns:a16="http://schemas.microsoft.com/office/drawing/2014/main" id="{6DB7CFE5-89D3-4971-BF96-E4FA2BBC449C}"/>
                </a:ext>
              </a:extLst>
            </p:cNvPr>
            <p:cNvSpPr/>
            <p:nvPr/>
          </p:nvSpPr>
          <p:spPr>
            <a:xfrm>
              <a:off x="2168222" y="1442777"/>
              <a:ext cx="140960" cy="426721"/>
            </a:xfrm>
            <a:custGeom>
              <a:avLst/>
              <a:gdLst/>
              <a:ahLst/>
              <a:cxnLst/>
              <a:rect l="l" t="t" r="r" b="b"/>
              <a:pathLst>
                <a:path w="4221" h="12778" extrusionOk="0">
                  <a:moveTo>
                    <a:pt x="508" y="0"/>
                  </a:moveTo>
                  <a:cubicBezTo>
                    <a:pt x="457" y="0"/>
                    <a:pt x="349" y="192"/>
                    <a:pt x="241" y="547"/>
                  </a:cubicBezTo>
                  <a:cubicBezTo>
                    <a:pt x="81" y="1076"/>
                    <a:pt x="1" y="1622"/>
                    <a:pt x="33" y="2167"/>
                  </a:cubicBezTo>
                  <a:cubicBezTo>
                    <a:pt x="65" y="3001"/>
                    <a:pt x="273" y="3804"/>
                    <a:pt x="642" y="4542"/>
                  </a:cubicBezTo>
                  <a:cubicBezTo>
                    <a:pt x="1044" y="5392"/>
                    <a:pt x="1653" y="6178"/>
                    <a:pt x="2215" y="6996"/>
                  </a:cubicBezTo>
                  <a:cubicBezTo>
                    <a:pt x="2776" y="7798"/>
                    <a:pt x="3225" y="8617"/>
                    <a:pt x="3402" y="9403"/>
                  </a:cubicBezTo>
                  <a:cubicBezTo>
                    <a:pt x="3498" y="9772"/>
                    <a:pt x="3514" y="10157"/>
                    <a:pt x="3482" y="10526"/>
                  </a:cubicBezTo>
                  <a:cubicBezTo>
                    <a:pt x="3434" y="10847"/>
                    <a:pt x="3338" y="11152"/>
                    <a:pt x="3177" y="11440"/>
                  </a:cubicBezTo>
                  <a:cubicBezTo>
                    <a:pt x="2953" y="11873"/>
                    <a:pt x="2616" y="12226"/>
                    <a:pt x="2183" y="12451"/>
                  </a:cubicBezTo>
                  <a:cubicBezTo>
                    <a:pt x="1878" y="12611"/>
                    <a:pt x="1669" y="12644"/>
                    <a:pt x="1669" y="12708"/>
                  </a:cubicBezTo>
                  <a:cubicBezTo>
                    <a:pt x="1669" y="12739"/>
                    <a:pt x="1766" y="12778"/>
                    <a:pt x="1946" y="12778"/>
                  </a:cubicBezTo>
                  <a:cubicBezTo>
                    <a:pt x="2040" y="12778"/>
                    <a:pt x="2157" y="12767"/>
                    <a:pt x="2295" y="12740"/>
                  </a:cubicBezTo>
                  <a:cubicBezTo>
                    <a:pt x="2856" y="12595"/>
                    <a:pt x="3354" y="12226"/>
                    <a:pt x="3659" y="11745"/>
                  </a:cubicBezTo>
                  <a:cubicBezTo>
                    <a:pt x="3899" y="11408"/>
                    <a:pt x="4060" y="11039"/>
                    <a:pt x="4140" y="10638"/>
                  </a:cubicBezTo>
                  <a:cubicBezTo>
                    <a:pt x="4220" y="10189"/>
                    <a:pt x="4220" y="9724"/>
                    <a:pt x="4140" y="9258"/>
                  </a:cubicBezTo>
                  <a:cubicBezTo>
                    <a:pt x="3963" y="8312"/>
                    <a:pt x="3466" y="7381"/>
                    <a:pt x="2873" y="6531"/>
                  </a:cubicBezTo>
                  <a:cubicBezTo>
                    <a:pt x="2279" y="5681"/>
                    <a:pt x="1685" y="4943"/>
                    <a:pt x="1300" y="4205"/>
                  </a:cubicBezTo>
                  <a:cubicBezTo>
                    <a:pt x="947" y="3563"/>
                    <a:pt x="707" y="2857"/>
                    <a:pt x="594" y="2119"/>
                  </a:cubicBezTo>
                  <a:cubicBezTo>
                    <a:pt x="530" y="1622"/>
                    <a:pt x="514" y="1108"/>
                    <a:pt x="546" y="595"/>
                  </a:cubicBezTo>
                  <a:cubicBezTo>
                    <a:pt x="562" y="226"/>
                    <a:pt x="578" y="17"/>
                    <a:pt x="514" y="1"/>
                  </a:cubicBezTo>
                  <a:cubicBezTo>
                    <a:pt x="512" y="1"/>
                    <a:pt x="510" y="0"/>
                    <a:pt x="50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905;p41">
              <a:extLst>
                <a:ext uri="{FF2B5EF4-FFF2-40B4-BE49-F238E27FC236}">
                  <a16:creationId xmlns:a16="http://schemas.microsoft.com/office/drawing/2014/main" id="{B0B65060-8B30-4F1E-BCF8-9BFE95D9EFBB}"/>
                </a:ext>
              </a:extLst>
            </p:cNvPr>
            <p:cNvSpPr/>
            <p:nvPr/>
          </p:nvSpPr>
          <p:spPr>
            <a:xfrm>
              <a:off x="1904101" y="1359757"/>
              <a:ext cx="276477" cy="584045"/>
            </a:xfrm>
            <a:custGeom>
              <a:avLst/>
              <a:gdLst/>
              <a:ahLst/>
              <a:cxnLst/>
              <a:rect l="l" t="t" r="r" b="b"/>
              <a:pathLst>
                <a:path w="8279" h="17489" extrusionOk="0">
                  <a:moveTo>
                    <a:pt x="3771" y="1"/>
                  </a:moveTo>
                  <a:lnTo>
                    <a:pt x="48" y="4252"/>
                  </a:lnTo>
                  <a:lnTo>
                    <a:pt x="0" y="14632"/>
                  </a:lnTo>
                  <a:cubicBezTo>
                    <a:pt x="0" y="16188"/>
                    <a:pt x="1236" y="17456"/>
                    <a:pt x="2792" y="17488"/>
                  </a:cubicBezTo>
                  <a:cubicBezTo>
                    <a:pt x="2812" y="17488"/>
                    <a:pt x="2831" y="17489"/>
                    <a:pt x="2851" y="17489"/>
                  </a:cubicBezTo>
                  <a:cubicBezTo>
                    <a:pt x="4381" y="17489"/>
                    <a:pt x="5632" y="16265"/>
                    <a:pt x="5680" y="14745"/>
                  </a:cubicBezTo>
                  <a:cubicBezTo>
                    <a:pt x="5728" y="13589"/>
                    <a:pt x="5776" y="12531"/>
                    <a:pt x="5776" y="12531"/>
                  </a:cubicBezTo>
                  <a:cubicBezTo>
                    <a:pt x="5776" y="12531"/>
                    <a:pt x="8086" y="12226"/>
                    <a:pt x="8182" y="9867"/>
                  </a:cubicBezTo>
                  <a:cubicBezTo>
                    <a:pt x="8279" y="7493"/>
                    <a:pt x="8038" y="2054"/>
                    <a:pt x="8038" y="2054"/>
                  </a:cubicBezTo>
                  <a:lnTo>
                    <a:pt x="3771" y="1"/>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1906;p41">
              <a:extLst>
                <a:ext uri="{FF2B5EF4-FFF2-40B4-BE49-F238E27FC236}">
                  <a16:creationId xmlns:a16="http://schemas.microsoft.com/office/drawing/2014/main" id="{DC4D98E9-8D34-4A98-8F2C-2389E01B8585}"/>
                </a:ext>
              </a:extLst>
            </p:cNvPr>
            <p:cNvSpPr/>
            <p:nvPr/>
          </p:nvSpPr>
          <p:spPr>
            <a:xfrm>
              <a:off x="2132322" y="1552112"/>
              <a:ext cx="23076" cy="19903"/>
            </a:xfrm>
            <a:custGeom>
              <a:avLst/>
              <a:gdLst/>
              <a:ahLst/>
              <a:cxnLst/>
              <a:rect l="l" t="t" r="r" b="b"/>
              <a:pathLst>
                <a:path w="691" h="596" extrusionOk="0">
                  <a:moveTo>
                    <a:pt x="386" y="0"/>
                  </a:moveTo>
                  <a:cubicBezTo>
                    <a:pt x="129" y="16"/>
                    <a:pt x="1" y="321"/>
                    <a:pt x="193" y="514"/>
                  </a:cubicBezTo>
                  <a:cubicBezTo>
                    <a:pt x="250" y="570"/>
                    <a:pt x="321" y="595"/>
                    <a:pt x="391" y="595"/>
                  </a:cubicBezTo>
                  <a:cubicBezTo>
                    <a:pt x="542" y="595"/>
                    <a:pt x="691" y="480"/>
                    <a:pt x="691" y="305"/>
                  </a:cubicBezTo>
                  <a:cubicBezTo>
                    <a:pt x="691" y="145"/>
                    <a:pt x="562" y="0"/>
                    <a:pt x="3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1907;p41">
              <a:extLst>
                <a:ext uri="{FF2B5EF4-FFF2-40B4-BE49-F238E27FC236}">
                  <a16:creationId xmlns:a16="http://schemas.microsoft.com/office/drawing/2014/main" id="{476F2220-B4AC-4307-90E6-121A2A752977}"/>
                </a:ext>
              </a:extLst>
            </p:cNvPr>
            <p:cNvSpPr/>
            <p:nvPr/>
          </p:nvSpPr>
          <p:spPr>
            <a:xfrm>
              <a:off x="2129650" y="1538019"/>
              <a:ext cx="39673" cy="12089"/>
            </a:xfrm>
            <a:custGeom>
              <a:avLst/>
              <a:gdLst/>
              <a:ahLst/>
              <a:cxnLst/>
              <a:rect l="l" t="t" r="r" b="b"/>
              <a:pathLst>
                <a:path w="1188" h="362" extrusionOk="0">
                  <a:moveTo>
                    <a:pt x="568" y="0"/>
                  </a:moveTo>
                  <a:cubicBezTo>
                    <a:pt x="416" y="0"/>
                    <a:pt x="262" y="45"/>
                    <a:pt x="129" y="133"/>
                  </a:cubicBezTo>
                  <a:cubicBezTo>
                    <a:pt x="33" y="214"/>
                    <a:pt x="1" y="294"/>
                    <a:pt x="17" y="310"/>
                  </a:cubicBezTo>
                  <a:cubicBezTo>
                    <a:pt x="20" y="313"/>
                    <a:pt x="24" y="314"/>
                    <a:pt x="30" y="314"/>
                  </a:cubicBezTo>
                  <a:cubicBezTo>
                    <a:pt x="87" y="314"/>
                    <a:pt x="281" y="196"/>
                    <a:pt x="549" y="196"/>
                  </a:cubicBezTo>
                  <a:cubicBezTo>
                    <a:pt x="564" y="196"/>
                    <a:pt x="579" y="197"/>
                    <a:pt x="594" y="198"/>
                  </a:cubicBezTo>
                  <a:cubicBezTo>
                    <a:pt x="888" y="212"/>
                    <a:pt x="1102" y="362"/>
                    <a:pt x="1160" y="362"/>
                  </a:cubicBezTo>
                  <a:cubicBezTo>
                    <a:pt x="1165" y="362"/>
                    <a:pt x="1169" y="361"/>
                    <a:pt x="1172" y="358"/>
                  </a:cubicBezTo>
                  <a:cubicBezTo>
                    <a:pt x="1188" y="342"/>
                    <a:pt x="1156" y="262"/>
                    <a:pt x="1059" y="182"/>
                  </a:cubicBezTo>
                  <a:cubicBezTo>
                    <a:pt x="921" y="61"/>
                    <a:pt x="746" y="0"/>
                    <a:pt x="56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1908;p41">
              <a:extLst>
                <a:ext uri="{FF2B5EF4-FFF2-40B4-BE49-F238E27FC236}">
                  <a16:creationId xmlns:a16="http://schemas.microsoft.com/office/drawing/2014/main" id="{F560D5C5-F930-44A6-B9A5-CFA6B39E4DBF}"/>
                </a:ext>
              </a:extLst>
            </p:cNvPr>
            <p:cNvSpPr/>
            <p:nvPr/>
          </p:nvSpPr>
          <p:spPr>
            <a:xfrm>
              <a:off x="2018746" y="1552112"/>
              <a:ext cx="23076" cy="19903"/>
            </a:xfrm>
            <a:custGeom>
              <a:avLst/>
              <a:gdLst/>
              <a:ahLst/>
              <a:cxnLst/>
              <a:rect l="l" t="t" r="r" b="b"/>
              <a:pathLst>
                <a:path w="691" h="596" extrusionOk="0">
                  <a:moveTo>
                    <a:pt x="386" y="0"/>
                  </a:moveTo>
                  <a:cubicBezTo>
                    <a:pt x="129" y="16"/>
                    <a:pt x="1" y="321"/>
                    <a:pt x="193" y="514"/>
                  </a:cubicBezTo>
                  <a:cubicBezTo>
                    <a:pt x="249" y="570"/>
                    <a:pt x="320" y="595"/>
                    <a:pt x="391" y="595"/>
                  </a:cubicBezTo>
                  <a:cubicBezTo>
                    <a:pt x="542" y="595"/>
                    <a:pt x="690" y="480"/>
                    <a:pt x="690" y="305"/>
                  </a:cubicBezTo>
                  <a:cubicBezTo>
                    <a:pt x="690" y="145"/>
                    <a:pt x="546" y="0"/>
                    <a:pt x="3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1909;p41">
              <a:extLst>
                <a:ext uri="{FF2B5EF4-FFF2-40B4-BE49-F238E27FC236}">
                  <a16:creationId xmlns:a16="http://schemas.microsoft.com/office/drawing/2014/main" id="{B4672C13-D29E-4134-8D94-BDF8C480B729}"/>
                </a:ext>
              </a:extLst>
            </p:cNvPr>
            <p:cNvSpPr/>
            <p:nvPr/>
          </p:nvSpPr>
          <p:spPr>
            <a:xfrm>
              <a:off x="2011800" y="1540157"/>
              <a:ext cx="40208" cy="12223"/>
            </a:xfrm>
            <a:custGeom>
              <a:avLst/>
              <a:gdLst/>
              <a:ahLst/>
              <a:cxnLst/>
              <a:rect l="l" t="t" r="r" b="b"/>
              <a:pathLst>
                <a:path w="1204" h="366" extrusionOk="0">
                  <a:moveTo>
                    <a:pt x="578" y="0"/>
                  </a:moveTo>
                  <a:cubicBezTo>
                    <a:pt x="428" y="0"/>
                    <a:pt x="278" y="45"/>
                    <a:pt x="144" y="134"/>
                  </a:cubicBezTo>
                  <a:cubicBezTo>
                    <a:pt x="48" y="214"/>
                    <a:pt x="0" y="294"/>
                    <a:pt x="16" y="310"/>
                  </a:cubicBezTo>
                  <a:cubicBezTo>
                    <a:pt x="20" y="316"/>
                    <a:pt x="27" y="318"/>
                    <a:pt x="37" y="318"/>
                  </a:cubicBezTo>
                  <a:cubicBezTo>
                    <a:pt x="104" y="318"/>
                    <a:pt x="306" y="197"/>
                    <a:pt x="568" y="197"/>
                  </a:cubicBezTo>
                  <a:cubicBezTo>
                    <a:pt x="582" y="197"/>
                    <a:pt x="596" y="197"/>
                    <a:pt x="610" y="198"/>
                  </a:cubicBezTo>
                  <a:cubicBezTo>
                    <a:pt x="895" y="212"/>
                    <a:pt x="1092" y="366"/>
                    <a:pt x="1165" y="366"/>
                  </a:cubicBezTo>
                  <a:cubicBezTo>
                    <a:pt x="1175" y="366"/>
                    <a:pt x="1182" y="364"/>
                    <a:pt x="1187" y="358"/>
                  </a:cubicBezTo>
                  <a:cubicBezTo>
                    <a:pt x="1203" y="342"/>
                    <a:pt x="1171" y="262"/>
                    <a:pt x="1075" y="182"/>
                  </a:cubicBezTo>
                  <a:cubicBezTo>
                    <a:pt x="928" y="61"/>
                    <a:pt x="753" y="0"/>
                    <a:pt x="57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1910;p41">
              <a:extLst>
                <a:ext uri="{FF2B5EF4-FFF2-40B4-BE49-F238E27FC236}">
                  <a16:creationId xmlns:a16="http://schemas.microsoft.com/office/drawing/2014/main" id="{B67DF9B9-8833-4901-A05E-2B5DC4C168AA}"/>
                </a:ext>
              </a:extLst>
            </p:cNvPr>
            <p:cNvSpPr/>
            <p:nvPr/>
          </p:nvSpPr>
          <p:spPr>
            <a:xfrm>
              <a:off x="2086805" y="1548339"/>
              <a:ext cx="32159" cy="95777"/>
            </a:xfrm>
            <a:custGeom>
              <a:avLst/>
              <a:gdLst/>
              <a:ahLst/>
              <a:cxnLst/>
              <a:rect l="l" t="t" r="r" b="b"/>
              <a:pathLst>
                <a:path w="963" h="2868" extrusionOk="0">
                  <a:moveTo>
                    <a:pt x="33" y="1"/>
                  </a:moveTo>
                  <a:cubicBezTo>
                    <a:pt x="33" y="1"/>
                    <a:pt x="33" y="1"/>
                    <a:pt x="32" y="1"/>
                  </a:cubicBezTo>
                  <a:cubicBezTo>
                    <a:pt x="0" y="17"/>
                    <a:pt x="225" y="803"/>
                    <a:pt x="546" y="1750"/>
                  </a:cubicBezTo>
                  <a:cubicBezTo>
                    <a:pt x="626" y="1990"/>
                    <a:pt x="706" y="2215"/>
                    <a:pt x="770" y="2423"/>
                  </a:cubicBezTo>
                  <a:cubicBezTo>
                    <a:pt x="818" y="2504"/>
                    <a:pt x="834" y="2600"/>
                    <a:pt x="818" y="2680"/>
                  </a:cubicBezTo>
                  <a:cubicBezTo>
                    <a:pt x="818" y="2744"/>
                    <a:pt x="738" y="2760"/>
                    <a:pt x="658" y="2760"/>
                  </a:cubicBezTo>
                  <a:cubicBezTo>
                    <a:pt x="481" y="2760"/>
                    <a:pt x="305" y="2792"/>
                    <a:pt x="128" y="2841"/>
                  </a:cubicBezTo>
                  <a:cubicBezTo>
                    <a:pt x="232" y="2859"/>
                    <a:pt x="335" y="2867"/>
                    <a:pt x="439" y="2867"/>
                  </a:cubicBezTo>
                  <a:cubicBezTo>
                    <a:pt x="512" y="2867"/>
                    <a:pt x="585" y="2863"/>
                    <a:pt x="658" y="2857"/>
                  </a:cubicBezTo>
                  <a:cubicBezTo>
                    <a:pt x="706" y="2857"/>
                    <a:pt x="754" y="2857"/>
                    <a:pt x="802" y="2841"/>
                  </a:cubicBezTo>
                  <a:cubicBezTo>
                    <a:pt x="850" y="2825"/>
                    <a:pt x="915" y="2792"/>
                    <a:pt x="931" y="2728"/>
                  </a:cubicBezTo>
                  <a:cubicBezTo>
                    <a:pt x="963" y="2616"/>
                    <a:pt x="947" y="2488"/>
                    <a:pt x="899" y="2391"/>
                  </a:cubicBezTo>
                  <a:cubicBezTo>
                    <a:pt x="818" y="2167"/>
                    <a:pt x="754" y="1942"/>
                    <a:pt x="674" y="1702"/>
                  </a:cubicBezTo>
                  <a:cubicBezTo>
                    <a:pt x="356" y="765"/>
                    <a:pt x="70" y="1"/>
                    <a:pt x="3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1911;p41">
              <a:extLst>
                <a:ext uri="{FF2B5EF4-FFF2-40B4-BE49-F238E27FC236}">
                  <a16:creationId xmlns:a16="http://schemas.microsoft.com/office/drawing/2014/main" id="{F146324A-5A2F-4FBB-818E-46CAB2540008}"/>
                </a:ext>
              </a:extLst>
            </p:cNvPr>
            <p:cNvSpPr/>
            <p:nvPr/>
          </p:nvSpPr>
          <p:spPr>
            <a:xfrm>
              <a:off x="1994100" y="1744434"/>
              <a:ext cx="102890" cy="53365"/>
            </a:xfrm>
            <a:custGeom>
              <a:avLst/>
              <a:gdLst/>
              <a:ahLst/>
              <a:cxnLst/>
              <a:rect l="l" t="t" r="r" b="b"/>
              <a:pathLst>
                <a:path w="3081" h="1598" extrusionOk="0">
                  <a:moveTo>
                    <a:pt x="1" y="1"/>
                  </a:moveTo>
                  <a:cubicBezTo>
                    <a:pt x="1" y="1"/>
                    <a:pt x="666" y="1598"/>
                    <a:pt x="2763" y="1598"/>
                  </a:cubicBezTo>
                  <a:cubicBezTo>
                    <a:pt x="2851" y="1598"/>
                    <a:pt x="2940" y="1595"/>
                    <a:pt x="3033" y="1589"/>
                  </a:cubicBezTo>
                  <a:lnTo>
                    <a:pt x="3081" y="1012"/>
                  </a:lnTo>
                  <a:cubicBezTo>
                    <a:pt x="1974" y="979"/>
                    <a:pt x="899" y="626"/>
                    <a:pt x="1"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1912;p41">
              <a:extLst>
                <a:ext uri="{FF2B5EF4-FFF2-40B4-BE49-F238E27FC236}">
                  <a16:creationId xmlns:a16="http://schemas.microsoft.com/office/drawing/2014/main" id="{94D0ED91-52A6-4B1E-92B5-5D9F119D4FDE}"/>
                </a:ext>
              </a:extLst>
            </p:cNvPr>
            <p:cNvSpPr/>
            <p:nvPr/>
          </p:nvSpPr>
          <p:spPr>
            <a:xfrm>
              <a:off x="2054645" y="1654635"/>
              <a:ext cx="33261" cy="23978"/>
            </a:xfrm>
            <a:custGeom>
              <a:avLst/>
              <a:gdLst/>
              <a:ahLst/>
              <a:cxnLst/>
              <a:rect l="l" t="t" r="r" b="b"/>
              <a:pathLst>
                <a:path w="996" h="718" extrusionOk="0">
                  <a:moveTo>
                    <a:pt x="424" y="0"/>
                  </a:moveTo>
                  <a:cubicBezTo>
                    <a:pt x="351" y="0"/>
                    <a:pt x="278" y="17"/>
                    <a:pt x="209" y="43"/>
                  </a:cubicBezTo>
                  <a:cubicBezTo>
                    <a:pt x="81" y="123"/>
                    <a:pt x="1" y="251"/>
                    <a:pt x="17" y="396"/>
                  </a:cubicBezTo>
                  <a:cubicBezTo>
                    <a:pt x="65" y="556"/>
                    <a:pt x="193" y="684"/>
                    <a:pt x="353" y="700"/>
                  </a:cubicBezTo>
                  <a:cubicBezTo>
                    <a:pt x="405" y="712"/>
                    <a:pt x="458" y="717"/>
                    <a:pt x="512" y="717"/>
                  </a:cubicBezTo>
                  <a:cubicBezTo>
                    <a:pt x="612" y="717"/>
                    <a:pt x="715" y="699"/>
                    <a:pt x="819" y="668"/>
                  </a:cubicBezTo>
                  <a:cubicBezTo>
                    <a:pt x="867" y="668"/>
                    <a:pt x="899" y="652"/>
                    <a:pt x="947" y="620"/>
                  </a:cubicBezTo>
                  <a:cubicBezTo>
                    <a:pt x="979" y="604"/>
                    <a:pt x="995" y="556"/>
                    <a:pt x="995" y="508"/>
                  </a:cubicBezTo>
                  <a:lnTo>
                    <a:pt x="979" y="492"/>
                  </a:lnTo>
                  <a:cubicBezTo>
                    <a:pt x="947" y="299"/>
                    <a:pt x="803" y="123"/>
                    <a:pt x="610" y="43"/>
                  </a:cubicBezTo>
                  <a:cubicBezTo>
                    <a:pt x="551" y="13"/>
                    <a:pt x="487" y="0"/>
                    <a:pt x="424"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1913;p41">
              <a:extLst>
                <a:ext uri="{FF2B5EF4-FFF2-40B4-BE49-F238E27FC236}">
                  <a16:creationId xmlns:a16="http://schemas.microsoft.com/office/drawing/2014/main" id="{2887F0C1-0314-4679-81F4-891C7A148D40}"/>
                </a:ext>
              </a:extLst>
            </p:cNvPr>
            <p:cNvSpPr/>
            <p:nvPr/>
          </p:nvSpPr>
          <p:spPr>
            <a:xfrm>
              <a:off x="2058987" y="1642646"/>
              <a:ext cx="35866" cy="33796"/>
            </a:xfrm>
            <a:custGeom>
              <a:avLst/>
              <a:gdLst/>
              <a:ahLst/>
              <a:cxnLst/>
              <a:rect l="l" t="t" r="r" b="b"/>
              <a:pathLst>
                <a:path w="1074" h="1012" extrusionOk="0">
                  <a:moveTo>
                    <a:pt x="63" y="1"/>
                  </a:moveTo>
                  <a:lnTo>
                    <a:pt x="63" y="17"/>
                  </a:lnTo>
                  <a:cubicBezTo>
                    <a:pt x="62" y="15"/>
                    <a:pt x="61" y="15"/>
                    <a:pt x="59" y="15"/>
                  </a:cubicBezTo>
                  <a:cubicBezTo>
                    <a:pt x="40" y="15"/>
                    <a:pt x="0" y="108"/>
                    <a:pt x="15" y="257"/>
                  </a:cubicBezTo>
                  <a:cubicBezTo>
                    <a:pt x="63" y="674"/>
                    <a:pt x="400" y="995"/>
                    <a:pt x="833" y="1011"/>
                  </a:cubicBezTo>
                  <a:cubicBezTo>
                    <a:pt x="978" y="1011"/>
                    <a:pt x="1074" y="963"/>
                    <a:pt x="1074" y="947"/>
                  </a:cubicBezTo>
                  <a:cubicBezTo>
                    <a:pt x="1074" y="899"/>
                    <a:pt x="689" y="931"/>
                    <a:pt x="400" y="658"/>
                  </a:cubicBezTo>
                  <a:cubicBezTo>
                    <a:pt x="111" y="370"/>
                    <a:pt x="111" y="1"/>
                    <a:pt x="6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1914;p41">
              <a:extLst>
                <a:ext uri="{FF2B5EF4-FFF2-40B4-BE49-F238E27FC236}">
                  <a16:creationId xmlns:a16="http://schemas.microsoft.com/office/drawing/2014/main" id="{56E38AFD-F173-4587-87EF-C7B16D1293BA}"/>
                </a:ext>
              </a:extLst>
            </p:cNvPr>
            <p:cNvSpPr/>
            <p:nvPr/>
          </p:nvSpPr>
          <p:spPr>
            <a:xfrm>
              <a:off x="1852672" y="1347534"/>
              <a:ext cx="330043" cy="319356"/>
            </a:xfrm>
            <a:custGeom>
              <a:avLst/>
              <a:gdLst/>
              <a:ahLst/>
              <a:cxnLst/>
              <a:rect l="l" t="t" r="r" b="b"/>
              <a:pathLst>
                <a:path w="9883" h="9563" extrusionOk="0">
                  <a:moveTo>
                    <a:pt x="9862" y="2525"/>
                  </a:moveTo>
                  <a:lnTo>
                    <a:pt x="9883" y="2613"/>
                  </a:lnTo>
                  <a:cubicBezTo>
                    <a:pt x="9876" y="2583"/>
                    <a:pt x="9869" y="2554"/>
                    <a:pt x="9862" y="2525"/>
                  </a:cubicBezTo>
                  <a:close/>
                  <a:moveTo>
                    <a:pt x="6048" y="0"/>
                  </a:moveTo>
                  <a:cubicBezTo>
                    <a:pt x="4300" y="0"/>
                    <a:pt x="2640" y="773"/>
                    <a:pt x="1492" y="2099"/>
                  </a:cubicBezTo>
                  <a:cubicBezTo>
                    <a:pt x="497" y="3303"/>
                    <a:pt x="0" y="4971"/>
                    <a:pt x="401" y="6495"/>
                  </a:cubicBezTo>
                  <a:cubicBezTo>
                    <a:pt x="546" y="7041"/>
                    <a:pt x="947" y="9479"/>
                    <a:pt x="1508" y="9560"/>
                  </a:cubicBezTo>
                  <a:cubicBezTo>
                    <a:pt x="1520" y="9561"/>
                    <a:pt x="1532" y="9562"/>
                    <a:pt x="1544" y="9562"/>
                  </a:cubicBezTo>
                  <a:cubicBezTo>
                    <a:pt x="2136" y="9562"/>
                    <a:pt x="2587" y="7222"/>
                    <a:pt x="2776" y="6656"/>
                  </a:cubicBezTo>
                  <a:cubicBezTo>
                    <a:pt x="2968" y="6062"/>
                    <a:pt x="2968" y="5420"/>
                    <a:pt x="3193" y="4843"/>
                  </a:cubicBezTo>
                  <a:cubicBezTo>
                    <a:pt x="3535" y="5143"/>
                    <a:pt x="3978" y="5275"/>
                    <a:pt x="4434" y="5275"/>
                  </a:cubicBezTo>
                  <a:cubicBezTo>
                    <a:pt x="4854" y="5275"/>
                    <a:pt x="5287" y="5163"/>
                    <a:pt x="5663" y="4971"/>
                  </a:cubicBezTo>
                  <a:cubicBezTo>
                    <a:pt x="6450" y="4570"/>
                    <a:pt x="7027" y="3896"/>
                    <a:pt x="7605" y="3222"/>
                  </a:cubicBezTo>
                  <a:lnTo>
                    <a:pt x="7605" y="3222"/>
                  </a:lnTo>
                  <a:lnTo>
                    <a:pt x="6963" y="4634"/>
                  </a:lnTo>
                  <a:cubicBezTo>
                    <a:pt x="8371" y="4634"/>
                    <a:pt x="9561" y="3604"/>
                    <a:pt x="9763" y="2206"/>
                  </a:cubicBezTo>
                  <a:lnTo>
                    <a:pt x="9763" y="2206"/>
                  </a:lnTo>
                  <a:cubicBezTo>
                    <a:pt x="9801" y="2310"/>
                    <a:pt x="9834" y="2417"/>
                    <a:pt x="9862" y="2525"/>
                  </a:cubicBezTo>
                  <a:lnTo>
                    <a:pt x="9862" y="2525"/>
                  </a:lnTo>
                  <a:lnTo>
                    <a:pt x="9771" y="2147"/>
                  </a:lnTo>
                  <a:cubicBezTo>
                    <a:pt x="9768" y="2167"/>
                    <a:pt x="9766" y="2186"/>
                    <a:pt x="9763" y="2206"/>
                  </a:cubicBezTo>
                  <a:lnTo>
                    <a:pt x="9763" y="2206"/>
                  </a:lnTo>
                  <a:cubicBezTo>
                    <a:pt x="9564" y="1662"/>
                    <a:pt x="9224" y="1177"/>
                    <a:pt x="8760" y="816"/>
                  </a:cubicBezTo>
                  <a:cubicBezTo>
                    <a:pt x="8086" y="319"/>
                    <a:pt x="7284" y="46"/>
                    <a:pt x="6450" y="14"/>
                  </a:cubicBezTo>
                  <a:cubicBezTo>
                    <a:pt x="6315" y="5"/>
                    <a:pt x="6181" y="0"/>
                    <a:pt x="604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1915;p41">
              <a:extLst>
                <a:ext uri="{FF2B5EF4-FFF2-40B4-BE49-F238E27FC236}">
                  <a16:creationId xmlns:a16="http://schemas.microsoft.com/office/drawing/2014/main" id="{4405FCF0-FD58-4649-8908-02F7E0ECFFD3}"/>
                </a:ext>
              </a:extLst>
            </p:cNvPr>
            <p:cNvSpPr/>
            <p:nvPr/>
          </p:nvSpPr>
          <p:spPr>
            <a:xfrm>
              <a:off x="2154296" y="1426013"/>
              <a:ext cx="32193" cy="91836"/>
            </a:xfrm>
            <a:custGeom>
              <a:avLst/>
              <a:gdLst/>
              <a:ahLst/>
              <a:cxnLst/>
              <a:rect l="l" t="t" r="r" b="b"/>
              <a:pathLst>
                <a:path w="964" h="2750" extrusionOk="0">
                  <a:moveTo>
                    <a:pt x="168" y="0"/>
                  </a:moveTo>
                  <a:cubicBezTo>
                    <a:pt x="155" y="0"/>
                    <a:pt x="142" y="2"/>
                    <a:pt x="129" y="6"/>
                  </a:cubicBezTo>
                  <a:cubicBezTo>
                    <a:pt x="17" y="38"/>
                    <a:pt x="1" y="183"/>
                    <a:pt x="1" y="311"/>
                  </a:cubicBezTo>
                  <a:cubicBezTo>
                    <a:pt x="1" y="744"/>
                    <a:pt x="65" y="1161"/>
                    <a:pt x="161" y="1578"/>
                  </a:cubicBezTo>
                  <a:cubicBezTo>
                    <a:pt x="257" y="1979"/>
                    <a:pt x="482" y="2364"/>
                    <a:pt x="819" y="2637"/>
                  </a:cubicBezTo>
                  <a:lnTo>
                    <a:pt x="739" y="2685"/>
                  </a:lnTo>
                  <a:lnTo>
                    <a:pt x="819" y="2749"/>
                  </a:lnTo>
                  <a:cubicBezTo>
                    <a:pt x="963" y="1883"/>
                    <a:pt x="819" y="969"/>
                    <a:pt x="402" y="183"/>
                  </a:cubicBezTo>
                  <a:cubicBezTo>
                    <a:pt x="345" y="98"/>
                    <a:pt x="264" y="0"/>
                    <a:pt x="16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1916;p41">
              <a:extLst>
                <a:ext uri="{FF2B5EF4-FFF2-40B4-BE49-F238E27FC236}">
                  <a16:creationId xmlns:a16="http://schemas.microsoft.com/office/drawing/2014/main" id="{82ED9F34-DD3F-4F02-BE12-BE455A86F200}"/>
                </a:ext>
              </a:extLst>
            </p:cNvPr>
            <p:cNvSpPr/>
            <p:nvPr/>
          </p:nvSpPr>
          <p:spPr>
            <a:xfrm>
              <a:off x="1811930" y="1437434"/>
              <a:ext cx="220240" cy="649533"/>
            </a:xfrm>
            <a:custGeom>
              <a:avLst/>
              <a:gdLst/>
              <a:ahLst/>
              <a:cxnLst/>
              <a:rect l="l" t="t" r="r" b="b"/>
              <a:pathLst>
                <a:path w="6595" h="19450" extrusionOk="0">
                  <a:moveTo>
                    <a:pt x="4493" y="1"/>
                  </a:moveTo>
                  <a:lnTo>
                    <a:pt x="1782" y="1028"/>
                  </a:lnTo>
                  <a:cubicBezTo>
                    <a:pt x="434" y="6130"/>
                    <a:pt x="1" y="11488"/>
                    <a:pt x="691" y="15996"/>
                  </a:cubicBezTo>
                  <a:cubicBezTo>
                    <a:pt x="755" y="16461"/>
                    <a:pt x="627" y="16943"/>
                    <a:pt x="771" y="17392"/>
                  </a:cubicBezTo>
                  <a:cubicBezTo>
                    <a:pt x="915" y="17841"/>
                    <a:pt x="1300" y="18258"/>
                    <a:pt x="1766" y="18290"/>
                  </a:cubicBezTo>
                  <a:cubicBezTo>
                    <a:pt x="1802" y="18294"/>
                    <a:pt x="1839" y="18296"/>
                    <a:pt x="1876" y="18296"/>
                  </a:cubicBezTo>
                  <a:cubicBezTo>
                    <a:pt x="2149" y="18296"/>
                    <a:pt x="2440" y="18200"/>
                    <a:pt x="2704" y="18200"/>
                  </a:cubicBezTo>
                  <a:cubicBezTo>
                    <a:pt x="2832" y="18200"/>
                    <a:pt x="2955" y="18223"/>
                    <a:pt x="3065" y="18290"/>
                  </a:cubicBezTo>
                  <a:cubicBezTo>
                    <a:pt x="3354" y="18467"/>
                    <a:pt x="3434" y="18852"/>
                    <a:pt x="3643" y="19109"/>
                  </a:cubicBezTo>
                  <a:cubicBezTo>
                    <a:pt x="3864" y="19330"/>
                    <a:pt x="4153" y="19450"/>
                    <a:pt x="4448" y="19450"/>
                  </a:cubicBezTo>
                  <a:cubicBezTo>
                    <a:pt x="4559" y="19450"/>
                    <a:pt x="4672" y="19433"/>
                    <a:pt x="4782" y="19397"/>
                  </a:cubicBezTo>
                  <a:cubicBezTo>
                    <a:pt x="5183" y="19253"/>
                    <a:pt x="5520" y="18980"/>
                    <a:pt x="5744" y="18627"/>
                  </a:cubicBezTo>
                  <a:cubicBezTo>
                    <a:pt x="6595" y="17456"/>
                    <a:pt x="6547" y="15852"/>
                    <a:pt x="6145" y="14456"/>
                  </a:cubicBezTo>
                  <a:cubicBezTo>
                    <a:pt x="5744" y="13060"/>
                    <a:pt x="5038" y="11777"/>
                    <a:pt x="4605" y="10397"/>
                  </a:cubicBezTo>
                  <a:cubicBezTo>
                    <a:pt x="3803" y="7814"/>
                    <a:pt x="4028" y="5039"/>
                    <a:pt x="4268" y="2359"/>
                  </a:cubicBezTo>
                  <a:lnTo>
                    <a:pt x="4493"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1917;p41">
              <a:extLst>
                <a:ext uri="{FF2B5EF4-FFF2-40B4-BE49-F238E27FC236}">
                  <a16:creationId xmlns:a16="http://schemas.microsoft.com/office/drawing/2014/main" id="{4A488F94-475A-4379-A2A0-9C13D7D9F1A3}"/>
                </a:ext>
              </a:extLst>
            </p:cNvPr>
            <p:cNvSpPr/>
            <p:nvPr/>
          </p:nvSpPr>
          <p:spPr>
            <a:xfrm>
              <a:off x="1604047" y="2047160"/>
              <a:ext cx="744775" cy="544873"/>
            </a:xfrm>
            <a:custGeom>
              <a:avLst/>
              <a:gdLst/>
              <a:ahLst/>
              <a:cxnLst/>
              <a:rect l="l" t="t" r="r" b="b"/>
              <a:pathLst>
                <a:path w="22302" h="16316" extrusionOk="0">
                  <a:moveTo>
                    <a:pt x="19446" y="0"/>
                  </a:moveTo>
                  <a:cubicBezTo>
                    <a:pt x="19221" y="0"/>
                    <a:pt x="18002" y="1428"/>
                    <a:pt x="17617" y="1926"/>
                  </a:cubicBezTo>
                  <a:cubicBezTo>
                    <a:pt x="17348" y="2276"/>
                    <a:pt x="16748" y="3085"/>
                    <a:pt x="16429" y="3085"/>
                  </a:cubicBezTo>
                  <a:cubicBezTo>
                    <a:pt x="16310" y="3085"/>
                    <a:pt x="16230" y="2972"/>
                    <a:pt x="16221" y="2680"/>
                  </a:cubicBezTo>
                  <a:cubicBezTo>
                    <a:pt x="16221" y="2647"/>
                    <a:pt x="16221" y="2631"/>
                    <a:pt x="16205" y="2615"/>
                  </a:cubicBezTo>
                  <a:cubicBezTo>
                    <a:pt x="16205" y="1557"/>
                    <a:pt x="15852" y="754"/>
                    <a:pt x="15579" y="578"/>
                  </a:cubicBezTo>
                  <a:cubicBezTo>
                    <a:pt x="15523" y="548"/>
                    <a:pt x="15466" y="535"/>
                    <a:pt x="15411" y="535"/>
                  </a:cubicBezTo>
                  <a:cubicBezTo>
                    <a:pt x="15196" y="535"/>
                    <a:pt x="15011" y="737"/>
                    <a:pt x="15050" y="979"/>
                  </a:cubicBezTo>
                  <a:cubicBezTo>
                    <a:pt x="15066" y="1027"/>
                    <a:pt x="15066" y="1075"/>
                    <a:pt x="15098" y="1123"/>
                  </a:cubicBezTo>
                  <a:cubicBezTo>
                    <a:pt x="15098" y="1139"/>
                    <a:pt x="15114" y="1171"/>
                    <a:pt x="15114" y="1204"/>
                  </a:cubicBezTo>
                  <a:cubicBezTo>
                    <a:pt x="15194" y="1557"/>
                    <a:pt x="15242" y="1926"/>
                    <a:pt x="15242" y="2295"/>
                  </a:cubicBezTo>
                  <a:cubicBezTo>
                    <a:pt x="15258" y="2615"/>
                    <a:pt x="15210" y="2936"/>
                    <a:pt x="15114" y="3257"/>
                  </a:cubicBezTo>
                  <a:cubicBezTo>
                    <a:pt x="15002" y="3610"/>
                    <a:pt x="14889" y="3915"/>
                    <a:pt x="14793" y="4156"/>
                  </a:cubicBezTo>
                  <a:lnTo>
                    <a:pt x="14633" y="4348"/>
                  </a:lnTo>
                  <a:lnTo>
                    <a:pt x="5616" y="9450"/>
                  </a:lnTo>
                  <a:lnTo>
                    <a:pt x="5616" y="5166"/>
                  </a:lnTo>
                  <a:cubicBezTo>
                    <a:pt x="5616" y="5166"/>
                    <a:pt x="2872" y="5051"/>
                    <a:pt x="1388" y="5051"/>
                  </a:cubicBezTo>
                  <a:cubicBezTo>
                    <a:pt x="874" y="5051"/>
                    <a:pt x="512" y="5065"/>
                    <a:pt x="466" y="5102"/>
                  </a:cubicBezTo>
                  <a:cubicBezTo>
                    <a:pt x="338" y="5198"/>
                    <a:pt x="1" y="9273"/>
                    <a:pt x="450" y="11921"/>
                  </a:cubicBezTo>
                  <a:cubicBezTo>
                    <a:pt x="918" y="14643"/>
                    <a:pt x="3262" y="16315"/>
                    <a:pt x="5686" y="16315"/>
                  </a:cubicBezTo>
                  <a:cubicBezTo>
                    <a:pt x="6918" y="16315"/>
                    <a:pt x="8172" y="15883"/>
                    <a:pt x="9210" y="14937"/>
                  </a:cubicBezTo>
                  <a:lnTo>
                    <a:pt x="16702" y="8134"/>
                  </a:lnTo>
                  <a:lnTo>
                    <a:pt x="16734" y="8166"/>
                  </a:lnTo>
                  <a:lnTo>
                    <a:pt x="17793" y="7284"/>
                  </a:lnTo>
                  <a:lnTo>
                    <a:pt x="18002" y="6947"/>
                  </a:lnTo>
                  <a:lnTo>
                    <a:pt x="18258" y="6722"/>
                  </a:lnTo>
                  <a:cubicBezTo>
                    <a:pt x="19301" y="5920"/>
                    <a:pt x="20521" y="4942"/>
                    <a:pt x="21098" y="4348"/>
                  </a:cubicBezTo>
                  <a:cubicBezTo>
                    <a:pt x="22205" y="3225"/>
                    <a:pt x="22109" y="3129"/>
                    <a:pt x="21948" y="3016"/>
                  </a:cubicBezTo>
                  <a:cubicBezTo>
                    <a:pt x="21922" y="2997"/>
                    <a:pt x="21891" y="2987"/>
                    <a:pt x="21856" y="2987"/>
                  </a:cubicBezTo>
                  <a:cubicBezTo>
                    <a:pt x="21420" y="2987"/>
                    <a:pt x="20336" y="4370"/>
                    <a:pt x="20077" y="4370"/>
                  </a:cubicBezTo>
                  <a:cubicBezTo>
                    <a:pt x="20033" y="4370"/>
                    <a:pt x="20012" y="4330"/>
                    <a:pt x="20023" y="4236"/>
                  </a:cubicBezTo>
                  <a:cubicBezTo>
                    <a:pt x="20087" y="3562"/>
                    <a:pt x="22301" y="1781"/>
                    <a:pt x="21868" y="1492"/>
                  </a:cubicBezTo>
                  <a:cubicBezTo>
                    <a:pt x="21824" y="1463"/>
                    <a:pt x="21775" y="1450"/>
                    <a:pt x="21720" y="1450"/>
                  </a:cubicBezTo>
                  <a:cubicBezTo>
                    <a:pt x="21051" y="1450"/>
                    <a:pt x="19642" y="3463"/>
                    <a:pt x="19494" y="3626"/>
                  </a:cubicBezTo>
                  <a:cubicBezTo>
                    <a:pt x="19454" y="3679"/>
                    <a:pt x="19405" y="3700"/>
                    <a:pt x="19357" y="3700"/>
                  </a:cubicBezTo>
                  <a:cubicBezTo>
                    <a:pt x="19231" y="3700"/>
                    <a:pt x="19116" y="3550"/>
                    <a:pt x="19221" y="3434"/>
                  </a:cubicBezTo>
                  <a:cubicBezTo>
                    <a:pt x="19430" y="3209"/>
                    <a:pt x="21595" y="706"/>
                    <a:pt x="21050" y="337"/>
                  </a:cubicBezTo>
                  <a:cubicBezTo>
                    <a:pt x="21004" y="306"/>
                    <a:pt x="20959" y="293"/>
                    <a:pt x="20913" y="293"/>
                  </a:cubicBezTo>
                  <a:cubicBezTo>
                    <a:pt x="20656" y="293"/>
                    <a:pt x="20424" y="722"/>
                    <a:pt x="20424" y="722"/>
                  </a:cubicBezTo>
                  <a:cubicBezTo>
                    <a:pt x="20424" y="722"/>
                    <a:pt x="18699" y="3027"/>
                    <a:pt x="18342" y="3027"/>
                  </a:cubicBezTo>
                  <a:cubicBezTo>
                    <a:pt x="18328" y="3027"/>
                    <a:pt x="18316" y="3024"/>
                    <a:pt x="18307" y="3016"/>
                  </a:cubicBezTo>
                  <a:cubicBezTo>
                    <a:pt x="18050" y="2824"/>
                    <a:pt x="19093" y="1332"/>
                    <a:pt x="19478" y="851"/>
                  </a:cubicBezTo>
                  <a:cubicBezTo>
                    <a:pt x="19863" y="369"/>
                    <a:pt x="19799" y="0"/>
                    <a:pt x="19446"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1918;p41">
              <a:extLst>
                <a:ext uri="{FF2B5EF4-FFF2-40B4-BE49-F238E27FC236}">
                  <a16:creationId xmlns:a16="http://schemas.microsoft.com/office/drawing/2014/main" id="{5228B771-B432-4C04-BFD4-4D87F99F1EDB}"/>
                </a:ext>
              </a:extLst>
            </p:cNvPr>
            <p:cNvSpPr/>
            <p:nvPr/>
          </p:nvSpPr>
          <p:spPr>
            <a:xfrm>
              <a:off x="1272434" y="1389245"/>
              <a:ext cx="195561" cy="204678"/>
            </a:xfrm>
            <a:custGeom>
              <a:avLst/>
              <a:gdLst/>
              <a:ahLst/>
              <a:cxnLst/>
              <a:rect l="l" t="t" r="r" b="b"/>
              <a:pathLst>
                <a:path w="5856" h="6129" extrusionOk="0">
                  <a:moveTo>
                    <a:pt x="2952" y="0"/>
                  </a:moveTo>
                  <a:cubicBezTo>
                    <a:pt x="2054" y="0"/>
                    <a:pt x="1348" y="738"/>
                    <a:pt x="1396" y="1636"/>
                  </a:cubicBezTo>
                  <a:cubicBezTo>
                    <a:pt x="1380" y="2294"/>
                    <a:pt x="1781" y="2904"/>
                    <a:pt x="2374" y="3177"/>
                  </a:cubicBezTo>
                  <a:cubicBezTo>
                    <a:pt x="0" y="3530"/>
                    <a:pt x="112" y="6113"/>
                    <a:pt x="112" y="6113"/>
                  </a:cubicBezTo>
                  <a:lnTo>
                    <a:pt x="5728" y="6129"/>
                  </a:lnTo>
                  <a:cubicBezTo>
                    <a:pt x="5728" y="6129"/>
                    <a:pt x="5856" y="3530"/>
                    <a:pt x="3498" y="3177"/>
                  </a:cubicBezTo>
                  <a:lnTo>
                    <a:pt x="3514" y="3177"/>
                  </a:lnTo>
                  <a:cubicBezTo>
                    <a:pt x="4107" y="2904"/>
                    <a:pt x="4492" y="2310"/>
                    <a:pt x="4492" y="1653"/>
                  </a:cubicBezTo>
                  <a:cubicBezTo>
                    <a:pt x="4540" y="754"/>
                    <a:pt x="3834" y="0"/>
                    <a:pt x="295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1919;p41">
              <a:extLst>
                <a:ext uri="{FF2B5EF4-FFF2-40B4-BE49-F238E27FC236}">
                  <a16:creationId xmlns:a16="http://schemas.microsoft.com/office/drawing/2014/main" id="{B2A9137B-A094-4830-B822-09497DA33A5E}"/>
                </a:ext>
              </a:extLst>
            </p:cNvPr>
            <p:cNvSpPr/>
            <p:nvPr/>
          </p:nvSpPr>
          <p:spPr>
            <a:xfrm>
              <a:off x="1243748" y="1375419"/>
              <a:ext cx="117651" cy="98716"/>
            </a:xfrm>
            <a:custGeom>
              <a:avLst/>
              <a:gdLst/>
              <a:ahLst/>
              <a:cxnLst/>
              <a:rect l="l" t="t" r="r" b="b"/>
              <a:pathLst>
                <a:path w="3523" h="2956" extrusionOk="0">
                  <a:moveTo>
                    <a:pt x="1760" y="1"/>
                  </a:moveTo>
                  <a:cubicBezTo>
                    <a:pt x="1183" y="1"/>
                    <a:pt x="606" y="322"/>
                    <a:pt x="362" y="976"/>
                  </a:cubicBezTo>
                  <a:cubicBezTo>
                    <a:pt x="169" y="1441"/>
                    <a:pt x="249" y="1986"/>
                    <a:pt x="554" y="2387"/>
                  </a:cubicBezTo>
                  <a:cubicBezTo>
                    <a:pt x="763" y="2660"/>
                    <a:pt x="1052" y="2853"/>
                    <a:pt x="1372" y="2917"/>
                  </a:cubicBezTo>
                  <a:cubicBezTo>
                    <a:pt x="1453" y="2949"/>
                    <a:pt x="1549" y="2949"/>
                    <a:pt x="1645" y="2949"/>
                  </a:cubicBezTo>
                  <a:lnTo>
                    <a:pt x="1725" y="2949"/>
                  </a:lnTo>
                  <a:cubicBezTo>
                    <a:pt x="1725" y="2933"/>
                    <a:pt x="1597" y="2933"/>
                    <a:pt x="1388" y="2869"/>
                  </a:cubicBezTo>
                  <a:cubicBezTo>
                    <a:pt x="1084" y="2772"/>
                    <a:pt x="827" y="2580"/>
                    <a:pt x="650" y="2323"/>
                  </a:cubicBezTo>
                  <a:cubicBezTo>
                    <a:pt x="1" y="1420"/>
                    <a:pt x="650" y="173"/>
                    <a:pt x="1748" y="173"/>
                  </a:cubicBezTo>
                  <a:cubicBezTo>
                    <a:pt x="1762" y="173"/>
                    <a:pt x="1776" y="173"/>
                    <a:pt x="1790" y="173"/>
                  </a:cubicBezTo>
                  <a:cubicBezTo>
                    <a:pt x="2897" y="189"/>
                    <a:pt x="3522" y="1473"/>
                    <a:pt x="2832" y="2371"/>
                  </a:cubicBezTo>
                  <a:cubicBezTo>
                    <a:pt x="2640" y="2612"/>
                    <a:pt x="2383" y="2788"/>
                    <a:pt x="2078" y="2869"/>
                  </a:cubicBezTo>
                  <a:cubicBezTo>
                    <a:pt x="1854" y="2933"/>
                    <a:pt x="1725" y="2933"/>
                    <a:pt x="1725" y="2949"/>
                  </a:cubicBezTo>
                  <a:lnTo>
                    <a:pt x="1822" y="2949"/>
                  </a:lnTo>
                  <a:cubicBezTo>
                    <a:pt x="1850" y="2954"/>
                    <a:pt x="1877" y="2956"/>
                    <a:pt x="1903" y="2956"/>
                  </a:cubicBezTo>
                  <a:cubicBezTo>
                    <a:pt x="1966" y="2956"/>
                    <a:pt x="2026" y="2944"/>
                    <a:pt x="2094" y="2933"/>
                  </a:cubicBezTo>
                  <a:cubicBezTo>
                    <a:pt x="2415" y="2869"/>
                    <a:pt x="2704" y="2692"/>
                    <a:pt x="2929" y="2436"/>
                  </a:cubicBezTo>
                  <a:cubicBezTo>
                    <a:pt x="3250" y="2034"/>
                    <a:pt x="3346" y="1505"/>
                    <a:pt x="3185" y="1024"/>
                  </a:cubicBezTo>
                  <a:cubicBezTo>
                    <a:pt x="2957" y="346"/>
                    <a:pt x="2358" y="1"/>
                    <a:pt x="1760"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1920;p41">
              <a:extLst>
                <a:ext uri="{FF2B5EF4-FFF2-40B4-BE49-F238E27FC236}">
                  <a16:creationId xmlns:a16="http://schemas.microsoft.com/office/drawing/2014/main" id="{E05644E3-ADE1-462F-BC2F-E647BD861CB8}"/>
                </a:ext>
              </a:extLst>
            </p:cNvPr>
            <p:cNvSpPr/>
            <p:nvPr/>
          </p:nvSpPr>
          <p:spPr>
            <a:xfrm>
              <a:off x="1232761" y="1463615"/>
              <a:ext cx="41844" cy="53232"/>
            </a:xfrm>
            <a:custGeom>
              <a:avLst/>
              <a:gdLst/>
              <a:ahLst/>
              <a:cxnLst/>
              <a:rect l="l" t="t" r="r" b="b"/>
              <a:pathLst>
                <a:path w="1253" h="1594" extrusionOk="0">
                  <a:moveTo>
                    <a:pt x="1212" y="1"/>
                  </a:moveTo>
                  <a:cubicBezTo>
                    <a:pt x="1146" y="1"/>
                    <a:pt x="869" y="327"/>
                    <a:pt x="562" y="741"/>
                  </a:cubicBezTo>
                  <a:cubicBezTo>
                    <a:pt x="225" y="1190"/>
                    <a:pt x="1" y="1559"/>
                    <a:pt x="33" y="1591"/>
                  </a:cubicBezTo>
                  <a:cubicBezTo>
                    <a:pt x="34" y="1593"/>
                    <a:pt x="36" y="1593"/>
                    <a:pt x="39" y="1593"/>
                  </a:cubicBezTo>
                  <a:cubicBezTo>
                    <a:pt x="91" y="1593"/>
                    <a:pt x="369" y="1267"/>
                    <a:pt x="691" y="853"/>
                  </a:cubicBezTo>
                  <a:cubicBezTo>
                    <a:pt x="1012" y="404"/>
                    <a:pt x="1252" y="35"/>
                    <a:pt x="1220" y="3"/>
                  </a:cubicBezTo>
                  <a:cubicBezTo>
                    <a:pt x="1218" y="2"/>
                    <a:pt x="1215" y="1"/>
                    <a:pt x="121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1921;p41">
              <a:extLst>
                <a:ext uri="{FF2B5EF4-FFF2-40B4-BE49-F238E27FC236}">
                  <a16:creationId xmlns:a16="http://schemas.microsoft.com/office/drawing/2014/main" id="{D87EEC3A-D663-49DC-BA99-5875CBC421F9}"/>
                </a:ext>
              </a:extLst>
            </p:cNvPr>
            <p:cNvSpPr/>
            <p:nvPr/>
          </p:nvSpPr>
          <p:spPr>
            <a:xfrm>
              <a:off x="1036131" y="1230084"/>
              <a:ext cx="588320" cy="515919"/>
            </a:xfrm>
            <a:custGeom>
              <a:avLst/>
              <a:gdLst/>
              <a:ahLst/>
              <a:cxnLst/>
              <a:rect l="l" t="t" r="r" b="b"/>
              <a:pathLst>
                <a:path w="17617" h="15449" extrusionOk="0">
                  <a:moveTo>
                    <a:pt x="8856" y="0"/>
                  </a:moveTo>
                  <a:cubicBezTo>
                    <a:pt x="7493" y="0"/>
                    <a:pt x="6112" y="363"/>
                    <a:pt x="4862" y="1124"/>
                  </a:cubicBezTo>
                  <a:cubicBezTo>
                    <a:pt x="1252" y="3322"/>
                    <a:pt x="97" y="8023"/>
                    <a:pt x="2263" y="11649"/>
                  </a:cubicBezTo>
                  <a:cubicBezTo>
                    <a:pt x="2712" y="12419"/>
                    <a:pt x="3274" y="13093"/>
                    <a:pt x="3964" y="13654"/>
                  </a:cubicBezTo>
                  <a:cubicBezTo>
                    <a:pt x="4605" y="14200"/>
                    <a:pt x="5343" y="14633"/>
                    <a:pt x="6113" y="14938"/>
                  </a:cubicBezTo>
                  <a:cubicBezTo>
                    <a:pt x="7012" y="15277"/>
                    <a:pt x="7961" y="15449"/>
                    <a:pt x="8913" y="15449"/>
                  </a:cubicBezTo>
                  <a:cubicBezTo>
                    <a:pt x="9490" y="15449"/>
                    <a:pt x="10068" y="15386"/>
                    <a:pt x="10638" y="15258"/>
                  </a:cubicBezTo>
                  <a:cubicBezTo>
                    <a:pt x="11905" y="14954"/>
                    <a:pt x="13076" y="14344"/>
                    <a:pt x="14055" y="13462"/>
                  </a:cubicBezTo>
                  <a:lnTo>
                    <a:pt x="17601" y="13462"/>
                  </a:lnTo>
                  <a:cubicBezTo>
                    <a:pt x="17617" y="13446"/>
                    <a:pt x="17617" y="13413"/>
                    <a:pt x="17601" y="13397"/>
                  </a:cubicBezTo>
                  <a:lnTo>
                    <a:pt x="16333" y="11536"/>
                  </a:lnTo>
                  <a:cubicBezTo>
                    <a:pt x="16189" y="11328"/>
                    <a:pt x="16076" y="11167"/>
                    <a:pt x="15996" y="11039"/>
                  </a:cubicBezTo>
                  <a:cubicBezTo>
                    <a:pt x="15916" y="10943"/>
                    <a:pt x="15868" y="10879"/>
                    <a:pt x="15868" y="10879"/>
                  </a:cubicBezTo>
                  <a:lnTo>
                    <a:pt x="15868" y="10879"/>
                  </a:lnTo>
                  <a:cubicBezTo>
                    <a:pt x="15868" y="10879"/>
                    <a:pt x="15900" y="10943"/>
                    <a:pt x="15964" y="11055"/>
                  </a:cubicBezTo>
                  <a:cubicBezTo>
                    <a:pt x="16044" y="11167"/>
                    <a:pt x="16157" y="11328"/>
                    <a:pt x="16285" y="11536"/>
                  </a:cubicBezTo>
                  <a:cubicBezTo>
                    <a:pt x="16582" y="11974"/>
                    <a:pt x="16985" y="12593"/>
                    <a:pt x="17509" y="13381"/>
                  </a:cubicBezTo>
                  <a:lnTo>
                    <a:pt x="17509" y="13381"/>
                  </a:lnTo>
                  <a:lnTo>
                    <a:pt x="15948" y="13365"/>
                  </a:lnTo>
                  <a:lnTo>
                    <a:pt x="14135" y="13365"/>
                  </a:lnTo>
                  <a:cubicBezTo>
                    <a:pt x="14104" y="13365"/>
                    <a:pt x="14065" y="13365"/>
                    <a:pt x="14029" y="13370"/>
                  </a:cubicBezTo>
                  <a:lnTo>
                    <a:pt x="14029" y="13370"/>
                  </a:lnTo>
                  <a:cubicBezTo>
                    <a:pt x="14026" y="13369"/>
                    <a:pt x="14024" y="13369"/>
                    <a:pt x="14021" y="13369"/>
                  </a:cubicBezTo>
                  <a:cubicBezTo>
                    <a:pt x="14007" y="13369"/>
                    <a:pt x="13991" y="13373"/>
                    <a:pt x="13975" y="13381"/>
                  </a:cubicBezTo>
                  <a:cubicBezTo>
                    <a:pt x="13012" y="14248"/>
                    <a:pt x="11857" y="14841"/>
                    <a:pt x="10606" y="15130"/>
                  </a:cubicBezTo>
                  <a:cubicBezTo>
                    <a:pt x="10059" y="15249"/>
                    <a:pt x="9503" y="15308"/>
                    <a:pt x="8949" y="15308"/>
                  </a:cubicBezTo>
                  <a:cubicBezTo>
                    <a:pt x="8006" y="15308"/>
                    <a:pt x="7067" y="15137"/>
                    <a:pt x="6178" y="14793"/>
                  </a:cubicBezTo>
                  <a:cubicBezTo>
                    <a:pt x="5408" y="14488"/>
                    <a:pt x="4686" y="14071"/>
                    <a:pt x="4060" y="13542"/>
                  </a:cubicBezTo>
                  <a:cubicBezTo>
                    <a:pt x="3402" y="12980"/>
                    <a:pt x="2841" y="12322"/>
                    <a:pt x="2391" y="11568"/>
                  </a:cubicBezTo>
                  <a:cubicBezTo>
                    <a:pt x="1" y="7477"/>
                    <a:pt x="1926" y="2215"/>
                    <a:pt x="6386" y="627"/>
                  </a:cubicBezTo>
                  <a:cubicBezTo>
                    <a:pt x="7230" y="327"/>
                    <a:pt x="8087" y="186"/>
                    <a:pt x="8925" y="186"/>
                  </a:cubicBezTo>
                  <a:cubicBezTo>
                    <a:pt x="12532" y="186"/>
                    <a:pt x="15812" y="2794"/>
                    <a:pt x="16397" y="6595"/>
                  </a:cubicBezTo>
                  <a:cubicBezTo>
                    <a:pt x="16413" y="6707"/>
                    <a:pt x="16429" y="6820"/>
                    <a:pt x="16445" y="6932"/>
                  </a:cubicBezTo>
                  <a:cubicBezTo>
                    <a:pt x="16461" y="7044"/>
                    <a:pt x="16461" y="7157"/>
                    <a:pt x="16478" y="7253"/>
                  </a:cubicBezTo>
                  <a:cubicBezTo>
                    <a:pt x="16478" y="7477"/>
                    <a:pt x="16510" y="7670"/>
                    <a:pt x="16494" y="7878"/>
                  </a:cubicBezTo>
                  <a:cubicBezTo>
                    <a:pt x="16494" y="8231"/>
                    <a:pt x="16461" y="8584"/>
                    <a:pt x="16413" y="8953"/>
                  </a:cubicBezTo>
                  <a:cubicBezTo>
                    <a:pt x="16333" y="9435"/>
                    <a:pt x="16221" y="9916"/>
                    <a:pt x="16044" y="10397"/>
                  </a:cubicBezTo>
                  <a:cubicBezTo>
                    <a:pt x="15996" y="10558"/>
                    <a:pt x="15948" y="10670"/>
                    <a:pt x="15916" y="10750"/>
                  </a:cubicBezTo>
                  <a:cubicBezTo>
                    <a:pt x="15900" y="10798"/>
                    <a:pt x="15884" y="10830"/>
                    <a:pt x="15868" y="10879"/>
                  </a:cubicBezTo>
                  <a:cubicBezTo>
                    <a:pt x="15900" y="10846"/>
                    <a:pt x="15916" y="10798"/>
                    <a:pt x="15932" y="10766"/>
                  </a:cubicBezTo>
                  <a:cubicBezTo>
                    <a:pt x="15964" y="10686"/>
                    <a:pt x="16028" y="10558"/>
                    <a:pt x="16076" y="10397"/>
                  </a:cubicBezTo>
                  <a:cubicBezTo>
                    <a:pt x="16269" y="9932"/>
                    <a:pt x="16397" y="9451"/>
                    <a:pt x="16478" y="8953"/>
                  </a:cubicBezTo>
                  <a:cubicBezTo>
                    <a:pt x="16542" y="8600"/>
                    <a:pt x="16574" y="8231"/>
                    <a:pt x="16574" y="7878"/>
                  </a:cubicBezTo>
                  <a:cubicBezTo>
                    <a:pt x="16590" y="7670"/>
                    <a:pt x="16558" y="7461"/>
                    <a:pt x="16558" y="7253"/>
                  </a:cubicBezTo>
                  <a:cubicBezTo>
                    <a:pt x="16542" y="7140"/>
                    <a:pt x="16558" y="7028"/>
                    <a:pt x="16542" y="6916"/>
                  </a:cubicBezTo>
                  <a:cubicBezTo>
                    <a:pt x="16526" y="6820"/>
                    <a:pt x="16510" y="6707"/>
                    <a:pt x="16494" y="6579"/>
                  </a:cubicBezTo>
                  <a:cubicBezTo>
                    <a:pt x="16333" y="5536"/>
                    <a:pt x="15964" y="4541"/>
                    <a:pt x="15403" y="3643"/>
                  </a:cubicBezTo>
                  <a:cubicBezTo>
                    <a:pt x="13945" y="1294"/>
                    <a:pt x="11431" y="0"/>
                    <a:pt x="885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98372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1570B9B9-B7BA-4705-A8FF-968B74346F86}"/>
              </a:ext>
            </a:extLst>
          </p:cNvPr>
          <p:cNvSpPr>
            <a:spLocks noGrp="1"/>
          </p:cNvSpPr>
          <p:nvPr>
            <p:ph type="title"/>
          </p:nvPr>
        </p:nvSpPr>
        <p:spPr>
          <a:xfrm>
            <a:off x="608000" y="225832"/>
            <a:ext cx="7951209" cy="320400"/>
          </a:xfrm>
        </p:spPr>
        <p:txBody>
          <a:bodyPr/>
          <a:lstStyle/>
          <a:p>
            <a:r>
              <a:rPr lang="tr-TR" sz="2400" b="1" dirty="0">
                <a:latin typeface="Arial" panose="020B0604020202020204" pitchFamily="34" charset="0"/>
                <a:cs typeface="Arial" panose="020B0604020202020204" pitchFamily="34" charset="0"/>
              </a:rPr>
              <a:t>1507/1501 Hibe Destek Tutarının Yıllara Göre Dağılımı</a:t>
            </a:r>
          </a:p>
        </p:txBody>
      </p:sp>
      <p:pic>
        <p:nvPicPr>
          <p:cNvPr id="6" name="Resim 5">
            <a:extLst>
              <a:ext uri="{FF2B5EF4-FFF2-40B4-BE49-F238E27FC236}">
                <a16:creationId xmlns:a16="http://schemas.microsoft.com/office/drawing/2014/main" id="{2241F003-8949-4F30-8327-9346AD0AE460}"/>
              </a:ext>
            </a:extLst>
          </p:cNvPr>
          <p:cNvPicPr>
            <a:picLocks noChangeAspect="1"/>
          </p:cNvPicPr>
          <p:nvPr/>
        </p:nvPicPr>
        <p:blipFill rotWithShape="1">
          <a:blip r:embed="rId2"/>
          <a:srcRect l="12907" t="27276" r="14070" b="4887"/>
          <a:stretch/>
        </p:blipFill>
        <p:spPr>
          <a:xfrm>
            <a:off x="608000" y="581388"/>
            <a:ext cx="7674762" cy="3567918"/>
          </a:xfrm>
          <a:prstGeom prst="rect">
            <a:avLst/>
          </a:prstGeom>
        </p:spPr>
      </p:pic>
      <p:sp>
        <p:nvSpPr>
          <p:cNvPr id="7" name="Metin kutusu 6">
            <a:extLst>
              <a:ext uri="{FF2B5EF4-FFF2-40B4-BE49-F238E27FC236}">
                <a16:creationId xmlns:a16="http://schemas.microsoft.com/office/drawing/2014/main" id="{A000AA02-157B-4877-9DA2-97421E914D4F}"/>
              </a:ext>
            </a:extLst>
          </p:cNvPr>
          <p:cNvSpPr txBox="1"/>
          <p:nvPr/>
        </p:nvSpPr>
        <p:spPr>
          <a:xfrm>
            <a:off x="608000" y="4149972"/>
            <a:ext cx="7576113" cy="307777"/>
          </a:xfrm>
          <a:prstGeom prst="rect">
            <a:avLst/>
          </a:prstGeom>
          <a:noFill/>
        </p:spPr>
        <p:txBody>
          <a:bodyPr wrap="none" rtlCol="0">
            <a:spAutoFit/>
          </a:bodyPr>
          <a:lstStyle/>
          <a:p>
            <a:r>
              <a:rPr lang="tr-TR" dirty="0" err="1">
                <a:solidFill>
                  <a:srgbClr val="0070C0"/>
                </a:solidFill>
              </a:rPr>
              <a:t>Tübitak</a:t>
            </a:r>
            <a:r>
              <a:rPr lang="tr-TR" dirty="0">
                <a:solidFill>
                  <a:srgbClr val="0070C0"/>
                </a:solidFill>
              </a:rPr>
              <a:t> </a:t>
            </a:r>
            <a:r>
              <a:rPr lang="tr-TR" b="0" i="0" dirty="0">
                <a:solidFill>
                  <a:srgbClr val="0070C0"/>
                </a:solidFill>
                <a:effectLst/>
                <a:latin typeface="Arial" panose="020B0604020202020204" pitchFamily="34" charset="0"/>
              </a:rPr>
              <a:t>1501/1507-Sanayi Ar-Ge Destek Programı çağrı sürecine ilişkin sunumdan alınmıştır.</a:t>
            </a:r>
            <a:endParaRPr lang="tr-TR" dirty="0">
              <a:solidFill>
                <a:srgbClr val="0070C0"/>
              </a:solidFill>
            </a:endParaRPr>
          </a:p>
        </p:txBody>
      </p:sp>
    </p:spTree>
    <p:extLst>
      <p:ext uri="{BB962C8B-B14F-4D97-AF65-F5344CB8AC3E}">
        <p14:creationId xmlns:p14="http://schemas.microsoft.com/office/powerpoint/2010/main" val="1514483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5F76D101-8D19-4B4C-B587-F0F4B9AFEE51}"/>
              </a:ext>
            </a:extLst>
          </p:cNvPr>
          <p:cNvGraphicFramePr/>
          <p:nvPr>
            <p:extLst>
              <p:ext uri="{D42A27DB-BD31-4B8C-83A1-F6EECF244321}">
                <p14:modId xmlns:p14="http://schemas.microsoft.com/office/powerpoint/2010/main" val="4275292527"/>
              </p:ext>
            </p:extLst>
          </p:nvPr>
        </p:nvGraphicFramePr>
        <p:xfrm>
          <a:off x="923026" y="860400"/>
          <a:ext cx="6870638" cy="35649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Başlık 2">
            <a:extLst>
              <a:ext uri="{FF2B5EF4-FFF2-40B4-BE49-F238E27FC236}">
                <a16:creationId xmlns:a16="http://schemas.microsoft.com/office/drawing/2014/main" id="{61AD01C1-D683-47CE-BD1B-E72EFA6E4A57}"/>
              </a:ext>
            </a:extLst>
          </p:cNvPr>
          <p:cNvSpPr>
            <a:spLocks noGrp="1"/>
          </p:cNvSpPr>
          <p:nvPr>
            <p:ph type="title"/>
          </p:nvPr>
        </p:nvSpPr>
        <p:spPr>
          <a:xfrm>
            <a:off x="745879" y="384725"/>
            <a:ext cx="7704000" cy="320400"/>
          </a:xfrm>
        </p:spPr>
        <p:txBody>
          <a:bodyPr/>
          <a:lstStyle/>
          <a:p>
            <a:r>
              <a:rPr lang="tr-TR" dirty="0"/>
              <a:t>1501-1505-1507 Hibe Miktarları (2019)</a:t>
            </a:r>
          </a:p>
        </p:txBody>
      </p:sp>
    </p:spTree>
    <p:extLst>
      <p:ext uri="{BB962C8B-B14F-4D97-AF65-F5344CB8AC3E}">
        <p14:creationId xmlns:p14="http://schemas.microsoft.com/office/powerpoint/2010/main" val="31207940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56488"/>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ÖNCELİKLİ ALANLAR</a:t>
            </a:r>
            <a:endParaRPr dirty="0">
              <a:latin typeface="Impact" panose="020B0806030902050204" pitchFamily="3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ext uri="{D42A27DB-BD31-4B8C-83A1-F6EECF244321}">
                <p14:modId xmlns:p14="http://schemas.microsoft.com/office/powerpoint/2010/main" val="3119134410"/>
              </p:ext>
            </p:extLst>
          </p:nvPr>
        </p:nvGraphicFramePr>
        <p:xfrm>
          <a:off x="669820" y="721187"/>
          <a:ext cx="7577033" cy="3436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5" name="Metin kutusu 114">
            <a:extLst>
              <a:ext uri="{FF2B5EF4-FFF2-40B4-BE49-F238E27FC236}">
                <a16:creationId xmlns:a16="http://schemas.microsoft.com/office/drawing/2014/main" id="{5D8ADA5A-98A8-43C2-AFD9-26771F3B6EDE}"/>
              </a:ext>
            </a:extLst>
          </p:cNvPr>
          <p:cNvSpPr txBox="1"/>
          <p:nvPr/>
        </p:nvSpPr>
        <p:spPr>
          <a:xfrm>
            <a:off x="669819" y="4114536"/>
            <a:ext cx="7155743" cy="307777"/>
          </a:xfrm>
          <a:prstGeom prst="rect">
            <a:avLst/>
          </a:prstGeom>
          <a:noFill/>
        </p:spPr>
        <p:txBody>
          <a:bodyPr wrap="square">
            <a:spAutoFit/>
          </a:bodyPr>
          <a:lstStyle/>
          <a:p>
            <a:r>
              <a:rPr lang="tr-TR" dirty="0">
                <a:highlight>
                  <a:srgbClr val="FFFF00"/>
                </a:highlight>
              </a:rPr>
              <a:t>https://www.tubitak.gov.tr/sites/default/files/289/tubitak_cp2020_son.pdf</a:t>
            </a:r>
          </a:p>
        </p:txBody>
      </p:sp>
    </p:spTree>
    <p:extLst>
      <p:ext uri="{BB962C8B-B14F-4D97-AF65-F5344CB8AC3E}">
        <p14:creationId xmlns:p14="http://schemas.microsoft.com/office/powerpoint/2010/main" val="1518984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56488"/>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Değerlendirme Sistematiği-Ön Değerlendirme</a:t>
            </a:r>
            <a:endParaRPr dirty="0">
              <a:latin typeface="Impact" panose="020B0806030902050204" pitchFamily="34" charset="0"/>
            </a:endParaRPr>
          </a:p>
        </p:txBody>
      </p:sp>
      <p:graphicFrame>
        <p:nvGraphicFramePr>
          <p:cNvPr id="3" name="Diyagram 2">
            <a:extLst>
              <a:ext uri="{FF2B5EF4-FFF2-40B4-BE49-F238E27FC236}">
                <a16:creationId xmlns:a16="http://schemas.microsoft.com/office/drawing/2014/main" id="{513D669E-4C01-49CA-8ADE-C56864E6A132}"/>
              </a:ext>
            </a:extLst>
          </p:cNvPr>
          <p:cNvGraphicFramePr/>
          <p:nvPr>
            <p:extLst>
              <p:ext uri="{D42A27DB-BD31-4B8C-83A1-F6EECF244321}">
                <p14:modId xmlns:p14="http://schemas.microsoft.com/office/powerpoint/2010/main" val="3871805994"/>
              </p:ext>
            </p:extLst>
          </p:nvPr>
        </p:nvGraphicFramePr>
        <p:xfrm>
          <a:off x="792125" y="926174"/>
          <a:ext cx="7033438" cy="31567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074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13356"/>
            <a:ext cx="7538513" cy="421482"/>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Değerlendirme Sistematiği-Kritik Tespitler</a:t>
            </a:r>
            <a:endParaRPr dirty="0">
              <a:latin typeface="Impact" panose="020B0806030902050204" pitchFamily="34" charset="0"/>
            </a:endParaRPr>
          </a:p>
        </p:txBody>
      </p:sp>
      <p:graphicFrame>
        <p:nvGraphicFramePr>
          <p:cNvPr id="4" name="Diyagram 3">
            <a:extLst>
              <a:ext uri="{FF2B5EF4-FFF2-40B4-BE49-F238E27FC236}">
                <a16:creationId xmlns:a16="http://schemas.microsoft.com/office/drawing/2014/main" id="{681C5E36-9869-4E44-9722-9FEE1BBC5C1C}"/>
              </a:ext>
            </a:extLst>
          </p:cNvPr>
          <p:cNvGraphicFramePr/>
          <p:nvPr>
            <p:extLst>
              <p:ext uri="{D42A27DB-BD31-4B8C-83A1-F6EECF244321}">
                <p14:modId xmlns:p14="http://schemas.microsoft.com/office/powerpoint/2010/main" val="1760192974"/>
              </p:ext>
            </p:extLst>
          </p:nvPr>
        </p:nvGraphicFramePr>
        <p:xfrm>
          <a:off x="1227359" y="617690"/>
          <a:ext cx="6959109" cy="3859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81694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56488"/>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Değerlendirme Sistematiği-Boyutlar</a:t>
            </a:r>
            <a:endParaRPr dirty="0">
              <a:latin typeface="Impact" panose="020B0806030902050204" pitchFamily="34" charset="0"/>
            </a:endParaRPr>
          </a:p>
        </p:txBody>
      </p:sp>
      <p:graphicFrame>
        <p:nvGraphicFramePr>
          <p:cNvPr id="3" name="Diyagram 2">
            <a:extLst>
              <a:ext uri="{FF2B5EF4-FFF2-40B4-BE49-F238E27FC236}">
                <a16:creationId xmlns:a16="http://schemas.microsoft.com/office/drawing/2014/main" id="{15AC6921-E68D-4539-8C30-BB98B330EC51}"/>
              </a:ext>
            </a:extLst>
          </p:cNvPr>
          <p:cNvGraphicFramePr/>
          <p:nvPr>
            <p:extLst>
              <p:ext uri="{D42A27DB-BD31-4B8C-83A1-F6EECF244321}">
                <p14:modId xmlns:p14="http://schemas.microsoft.com/office/powerpoint/2010/main" val="1217510350"/>
              </p:ext>
            </p:extLst>
          </p:nvPr>
        </p:nvGraphicFramePr>
        <p:xfrm>
          <a:off x="797442" y="1031358"/>
          <a:ext cx="7410892" cy="3147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64140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56488"/>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Değerlendirme Sistematiği-Kabul ve Bütçe Eşiği</a:t>
            </a:r>
            <a:endParaRPr dirty="0">
              <a:latin typeface="Impact" panose="020B0806030902050204" pitchFamily="34" charset="0"/>
            </a:endParaRPr>
          </a:p>
        </p:txBody>
      </p:sp>
      <p:graphicFrame>
        <p:nvGraphicFramePr>
          <p:cNvPr id="3" name="Diyagram 2">
            <a:extLst>
              <a:ext uri="{FF2B5EF4-FFF2-40B4-BE49-F238E27FC236}">
                <a16:creationId xmlns:a16="http://schemas.microsoft.com/office/drawing/2014/main" id="{15AC6921-E68D-4539-8C30-BB98B330EC51}"/>
              </a:ext>
            </a:extLst>
          </p:cNvPr>
          <p:cNvGraphicFramePr/>
          <p:nvPr>
            <p:extLst>
              <p:ext uri="{D42A27DB-BD31-4B8C-83A1-F6EECF244321}">
                <p14:modId xmlns:p14="http://schemas.microsoft.com/office/powerpoint/2010/main" val="1965968758"/>
              </p:ext>
            </p:extLst>
          </p:nvPr>
        </p:nvGraphicFramePr>
        <p:xfrm>
          <a:off x="797442" y="1031358"/>
          <a:ext cx="7772400" cy="33705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44046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38A334EF-E6A0-47D0-B708-7DA6A0C545C9}"/>
              </a:ext>
            </a:extLst>
          </p:cNvPr>
          <p:cNvGraphicFramePr/>
          <p:nvPr>
            <p:extLst>
              <p:ext uri="{D42A27DB-BD31-4B8C-83A1-F6EECF244321}">
                <p14:modId xmlns:p14="http://schemas.microsoft.com/office/powerpoint/2010/main" val="3474202577"/>
              </p:ext>
            </p:extLst>
          </p:nvPr>
        </p:nvGraphicFramePr>
        <p:xfrm>
          <a:off x="720000" y="744279"/>
          <a:ext cx="7871106" cy="3862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Başlık 2">
            <a:extLst>
              <a:ext uri="{FF2B5EF4-FFF2-40B4-BE49-F238E27FC236}">
                <a16:creationId xmlns:a16="http://schemas.microsoft.com/office/drawing/2014/main" id="{1570B9B9-B7BA-4705-A8FF-968B74346F86}"/>
              </a:ext>
            </a:extLst>
          </p:cNvPr>
          <p:cNvSpPr>
            <a:spLocks noGrp="1"/>
          </p:cNvSpPr>
          <p:nvPr>
            <p:ph type="title"/>
          </p:nvPr>
        </p:nvSpPr>
        <p:spPr>
          <a:xfrm>
            <a:off x="720000" y="337976"/>
            <a:ext cx="7704000" cy="320400"/>
          </a:xfrm>
        </p:spPr>
        <p:txBody>
          <a:bodyPr/>
          <a:lstStyle/>
          <a:p>
            <a:r>
              <a:rPr lang="tr-TR" dirty="0"/>
              <a:t>Örnek Bir 1501 Proje Ret Raporu</a:t>
            </a:r>
          </a:p>
        </p:txBody>
      </p:sp>
    </p:spTree>
    <p:extLst>
      <p:ext uri="{BB962C8B-B14F-4D97-AF65-F5344CB8AC3E}">
        <p14:creationId xmlns:p14="http://schemas.microsoft.com/office/powerpoint/2010/main" val="42256796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4"/>
          <p:cNvSpPr txBox="1">
            <a:spLocks noGrp="1"/>
          </p:cNvSpPr>
          <p:nvPr>
            <p:ph type="ctrTitle"/>
          </p:nvPr>
        </p:nvSpPr>
        <p:spPr>
          <a:xfrm>
            <a:off x="720000" y="860400"/>
            <a:ext cx="3345000" cy="20649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tr-TR" dirty="0"/>
              <a:t>1505</a:t>
            </a:r>
            <a:endParaRPr dirty="0"/>
          </a:p>
        </p:txBody>
      </p:sp>
      <p:sp>
        <p:nvSpPr>
          <p:cNvPr id="862" name="Google Shape;862;p34"/>
          <p:cNvSpPr txBox="1">
            <a:spLocks noGrp="1"/>
          </p:cNvSpPr>
          <p:nvPr>
            <p:ph type="subTitle" idx="1"/>
          </p:nvPr>
        </p:nvSpPr>
        <p:spPr>
          <a:xfrm>
            <a:off x="720000" y="2824325"/>
            <a:ext cx="3345000" cy="707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tr-TR" dirty="0"/>
              <a:t>Üniversite Sanayi İşbirliği Destek Programı</a:t>
            </a:r>
            <a:br>
              <a:rPr lang="tr-TR" dirty="0"/>
            </a:br>
            <a:endParaRPr dirty="0"/>
          </a:p>
        </p:txBody>
      </p:sp>
      <p:grpSp>
        <p:nvGrpSpPr>
          <p:cNvPr id="863" name="Google Shape;863;p34"/>
          <p:cNvGrpSpPr/>
          <p:nvPr/>
        </p:nvGrpSpPr>
        <p:grpSpPr>
          <a:xfrm>
            <a:off x="3552717" y="676377"/>
            <a:ext cx="5591283" cy="3790746"/>
            <a:chOff x="3551078" y="894499"/>
            <a:chExt cx="5591283" cy="3790746"/>
          </a:xfrm>
        </p:grpSpPr>
        <p:sp>
          <p:nvSpPr>
            <p:cNvPr id="864" name="Google Shape;864;p34"/>
            <p:cNvSpPr/>
            <p:nvPr/>
          </p:nvSpPr>
          <p:spPr>
            <a:xfrm>
              <a:off x="7439416" y="1150995"/>
              <a:ext cx="1702945" cy="1120308"/>
            </a:xfrm>
            <a:custGeom>
              <a:avLst/>
              <a:gdLst/>
              <a:ahLst/>
              <a:cxnLst/>
              <a:rect l="l" t="t" r="r" b="b"/>
              <a:pathLst>
                <a:path w="53134" h="34955" extrusionOk="0">
                  <a:moveTo>
                    <a:pt x="3626" y="1"/>
                  </a:moveTo>
                  <a:lnTo>
                    <a:pt x="0" y="34955"/>
                  </a:lnTo>
                  <a:lnTo>
                    <a:pt x="49074" y="34955"/>
                  </a:lnTo>
                  <a:lnTo>
                    <a:pt x="5313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4"/>
            <p:cNvSpPr/>
            <p:nvPr/>
          </p:nvSpPr>
          <p:spPr>
            <a:xfrm>
              <a:off x="7610788" y="1330924"/>
              <a:ext cx="80349" cy="752438"/>
            </a:xfrm>
            <a:custGeom>
              <a:avLst/>
              <a:gdLst/>
              <a:ahLst/>
              <a:cxnLst/>
              <a:rect l="l" t="t" r="r" b="b"/>
              <a:pathLst>
                <a:path w="2507" h="23477" extrusionOk="0">
                  <a:moveTo>
                    <a:pt x="2473" y="1"/>
                  </a:moveTo>
                  <a:lnTo>
                    <a:pt x="2473" y="1"/>
                  </a:lnTo>
                  <a:cubicBezTo>
                    <a:pt x="2423" y="1"/>
                    <a:pt x="1855" y="5247"/>
                    <a:pt x="1187" y="11730"/>
                  </a:cubicBezTo>
                  <a:cubicBezTo>
                    <a:pt x="518" y="18213"/>
                    <a:pt x="0" y="23476"/>
                    <a:pt x="50" y="23476"/>
                  </a:cubicBezTo>
                  <a:cubicBezTo>
                    <a:pt x="84" y="23476"/>
                    <a:pt x="669" y="18230"/>
                    <a:pt x="1337" y="11747"/>
                  </a:cubicBezTo>
                  <a:cubicBezTo>
                    <a:pt x="2005" y="5264"/>
                    <a:pt x="2507" y="17"/>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4"/>
            <p:cNvSpPr/>
            <p:nvPr/>
          </p:nvSpPr>
          <p:spPr>
            <a:xfrm>
              <a:off x="7740911" y="1366275"/>
              <a:ext cx="158007" cy="4840"/>
            </a:xfrm>
            <a:custGeom>
              <a:avLst/>
              <a:gdLst/>
              <a:ahLst/>
              <a:cxnLst/>
              <a:rect l="l" t="t" r="r" b="b"/>
              <a:pathLst>
                <a:path w="4930" h="151" extrusionOk="0">
                  <a:moveTo>
                    <a:pt x="2457" y="0"/>
                  </a:moveTo>
                  <a:cubicBezTo>
                    <a:pt x="1103" y="0"/>
                    <a:pt x="0" y="34"/>
                    <a:pt x="0" y="67"/>
                  </a:cubicBezTo>
                  <a:cubicBezTo>
                    <a:pt x="0" y="117"/>
                    <a:pt x="1103" y="151"/>
                    <a:pt x="2457" y="151"/>
                  </a:cubicBezTo>
                  <a:cubicBezTo>
                    <a:pt x="3827" y="151"/>
                    <a:pt x="4929" y="117"/>
                    <a:pt x="4929" y="67"/>
                  </a:cubicBezTo>
                  <a:cubicBezTo>
                    <a:pt x="4929" y="34"/>
                    <a:pt x="3827" y="0"/>
                    <a:pt x="245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4"/>
            <p:cNvSpPr/>
            <p:nvPr/>
          </p:nvSpPr>
          <p:spPr>
            <a:xfrm>
              <a:off x="7941736" y="1366275"/>
              <a:ext cx="628693" cy="4840"/>
            </a:xfrm>
            <a:custGeom>
              <a:avLst/>
              <a:gdLst/>
              <a:ahLst/>
              <a:cxnLst/>
              <a:rect l="l" t="t" r="r" b="b"/>
              <a:pathLst>
                <a:path w="19616" h="151" extrusionOk="0">
                  <a:moveTo>
                    <a:pt x="9808" y="0"/>
                  </a:moveTo>
                  <a:cubicBezTo>
                    <a:pt x="4394" y="0"/>
                    <a:pt x="0" y="34"/>
                    <a:pt x="0" y="67"/>
                  </a:cubicBezTo>
                  <a:cubicBezTo>
                    <a:pt x="0" y="117"/>
                    <a:pt x="4394" y="151"/>
                    <a:pt x="9808" y="151"/>
                  </a:cubicBezTo>
                  <a:cubicBezTo>
                    <a:pt x="15222" y="151"/>
                    <a:pt x="19616" y="117"/>
                    <a:pt x="19616" y="67"/>
                  </a:cubicBezTo>
                  <a:cubicBezTo>
                    <a:pt x="19616" y="34"/>
                    <a:pt x="15238" y="0"/>
                    <a:pt x="980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4"/>
            <p:cNvSpPr/>
            <p:nvPr/>
          </p:nvSpPr>
          <p:spPr>
            <a:xfrm>
              <a:off x="7722161" y="1764144"/>
              <a:ext cx="158007" cy="5384"/>
            </a:xfrm>
            <a:custGeom>
              <a:avLst/>
              <a:gdLst/>
              <a:ahLst/>
              <a:cxnLst/>
              <a:rect l="l" t="t" r="r" b="b"/>
              <a:pathLst>
                <a:path w="4930" h="168" extrusionOk="0">
                  <a:moveTo>
                    <a:pt x="2473" y="1"/>
                  </a:moveTo>
                  <a:cubicBezTo>
                    <a:pt x="1103" y="1"/>
                    <a:pt x="1" y="34"/>
                    <a:pt x="1" y="84"/>
                  </a:cubicBezTo>
                  <a:cubicBezTo>
                    <a:pt x="1" y="118"/>
                    <a:pt x="1103" y="168"/>
                    <a:pt x="2473" y="168"/>
                  </a:cubicBezTo>
                  <a:cubicBezTo>
                    <a:pt x="3827" y="168"/>
                    <a:pt x="4930" y="118"/>
                    <a:pt x="4930" y="84"/>
                  </a:cubicBezTo>
                  <a:cubicBezTo>
                    <a:pt x="4930" y="34"/>
                    <a:pt x="3827" y="1"/>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4"/>
            <p:cNvSpPr/>
            <p:nvPr/>
          </p:nvSpPr>
          <p:spPr>
            <a:xfrm>
              <a:off x="7922987" y="1764144"/>
              <a:ext cx="629238" cy="5384"/>
            </a:xfrm>
            <a:custGeom>
              <a:avLst/>
              <a:gdLst/>
              <a:ahLst/>
              <a:cxnLst/>
              <a:rect l="l" t="t" r="r" b="b"/>
              <a:pathLst>
                <a:path w="19633" h="168" extrusionOk="0">
                  <a:moveTo>
                    <a:pt x="9808" y="1"/>
                  </a:moveTo>
                  <a:cubicBezTo>
                    <a:pt x="4395" y="1"/>
                    <a:pt x="0" y="34"/>
                    <a:pt x="0" y="84"/>
                  </a:cubicBezTo>
                  <a:cubicBezTo>
                    <a:pt x="0" y="118"/>
                    <a:pt x="4395" y="168"/>
                    <a:pt x="9808" y="168"/>
                  </a:cubicBezTo>
                  <a:cubicBezTo>
                    <a:pt x="15239" y="168"/>
                    <a:pt x="19633" y="118"/>
                    <a:pt x="19633" y="84"/>
                  </a:cubicBezTo>
                  <a:cubicBezTo>
                    <a:pt x="19633" y="34"/>
                    <a:pt x="15239" y="1"/>
                    <a:pt x="980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4"/>
            <p:cNvSpPr/>
            <p:nvPr/>
          </p:nvSpPr>
          <p:spPr>
            <a:xfrm>
              <a:off x="7708764" y="1947822"/>
              <a:ext cx="629270" cy="4872"/>
            </a:xfrm>
            <a:custGeom>
              <a:avLst/>
              <a:gdLst/>
              <a:ahLst/>
              <a:cxnLst/>
              <a:rect l="l" t="t" r="r" b="b"/>
              <a:pathLst>
                <a:path w="19634" h="152" extrusionOk="0">
                  <a:moveTo>
                    <a:pt x="9809" y="1"/>
                  </a:moveTo>
                  <a:cubicBezTo>
                    <a:pt x="4395" y="1"/>
                    <a:pt x="1" y="34"/>
                    <a:pt x="1" y="84"/>
                  </a:cubicBezTo>
                  <a:cubicBezTo>
                    <a:pt x="1" y="118"/>
                    <a:pt x="4395" y="151"/>
                    <a:pt x="9809" y="151"/>
                  </a:cubicBezTo>
                  <a:cubicBezTo>
                    <a:pt x="15239" y="151"/>
                    <a:pt x="19633" y="118"/>
                    <a:pt x="19633" y="84"/>
                  </a:cubicBezTo>
                  <a:cubicBezTo>
                    <a:pt x="19633" y="34"/>
                    <a:pt x="15239" y="1"/>
                    <a:pt x="9809"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p:nvPr/>
          </p:nvSpPr>
          <p:spPr>
            <a:xfrm>
              <a:off x="7746263" y="1478194"/>
              <a:ext cx="222267" cy="5384"/>
            </a:xfrm>
            <a:custGeom>
              <a:avLst/>
              <a:gdLst/>
              <a:ahLst/>
              <a:cxnLst/>
              <a:rect l="l" t="t" r="r" b="b"/>
              <a:pathLst>
                <a:path w="6935" h="168" extrusionOk="0">
                  <a:moveTo>
                    <a:pt x="3459" y="0"/>
                  </a:moveTo>
                  <a:cubicBezTo>
                    <a:pt x="1554" y="0"/>
                    <a:pt x="1" y="51"/>
                    <a:pt x="1" y="84"/>
                  </a:cubicBezTo>
                  <a:cubicBezTo>
                    <a:pt x="1" y="134"/>
                    <a:pt x="1554" y="168"/>
                    <a:pt x="3459" y="168"/>
                  </a:cubicBezTo>
                  <a:cubicBezTo>
                    <a:pt x="5381" y="168"/>
                    <a:pt x="6935" y="134"/>
                    <a:pt x="6935" y="84"/>
                  </a:cubicBezTo>
                  <a:cubicBezTo>
                    <a:pt x="6935" y="51"/>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4"/>
            <p:cNvSpPr/>
            <p:nvPr/>
          </p:nvSpPr>
          <p:spPr>
            <a:xfrm>
              <a:off x="7740366" y="1643123"/>
              <a:ext cx="222267" cy="5384"/>
            </a:xfrm>
            <a:custGeom>
              <a:avLst/>
              <a:gdLst/>
              <a:ahLst/>
              <a:cxnLst/>
              <a:rect l="l" t="t" r="r" b="b"/>
              <a:pathLst>
                <a:path w="6935" h="168" extrusionOk="0">
                  <a:moveTo>
                    <a:pt x="3476" y="1"/>
                  </a:moveTo>
                  <a:cubicBezTo>
                    <a:pt x="1555" y="1"/>
                    <a:pt x="1" y="34"/>
                    <a:pt x="1" y="84"/>
                  </a:cubicBezTo>
                  <a:cubicBezTo>
                    <a:pt x="1" y="134"/>
                    <a:pt x="1555" y="168"/>
                    <a:pt x="3476" y="168"/>
                  </a:cubicBezTo>
                  <a:cubicBezTo>
                    <a:pt x="5381" y="168"/>
                    <a:pt x="6935" y="134"/>
                    <a:pt x="6935" y="84"/>
                  </a:cubicBezTo>
                  <a:cubicBezTo>
                    <a:pt x="6935" y="34"/>
                    <a:pt x="5381" y="1"/>
                    <a:pt x="347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4"/>
            <p:cNvSpPr/>
            <p:nvPr/>
          </p:nvSpPr>
          <p:spPr>
            <a:xfrm>
              <a:off x="7928339" y="1878755"/>
              <a:ext cx="222267" cy="5384"/>
            </a:xfrm>
            <a:custGeom>
              <a:avLst/>
              <a:gdLst/>
              <a:ahLst/>
              <a:cxnLst/>
              <a:rect l="l" t="t" r="r" b="b"/>
              <a:pathLst>
                <a:path w="6935" h="168" extrusionOk="0">
                  <a:moveTo>
                    <a:pt x="3459" y="0"/>
                  </a:moveTo>
                  <a:cubicBezTo>
                    <a:pt x="1554" y="0"/>
                    <a:pt x="0" y="34"/>
                    <a:pt x="0" y="84"/>
                  </a:cubicBezTo>
                  <a:cubicBezTo>
                    <a:pt x="0" y="117"/>
                    <a:pt x="1554" y="167"/>
                    <a:pt x="3459" y="167"/>
                  </a:cubicBezTo>
                  <a:cubicBezTo>
                    <a:pt x="5381" y="167"/>
                    <a:pt x="6934" y="117"/>
                    <a:pt x="6934" y="84"/>
                  </a:cubicBezTo>
                  <a:cubicBezTo>
                    <a:pt x="6934" y="34"/>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4"/>
            <p:cNvSpPr/>
            <p:nvPr/>
          </p:nvSpPr>
          <p:spPr>
            <a:xfrm>
              <a:off x="8208937" y="1478194"/>
              <a:ext cx="567670" cy="5384"/>
            </a:xfrm>
            <a:custGeom>
              <a:avLst/>
              <a:gdLst/>
              <a:ahLst/>
              <a:cxnLst/>
              <a:rect l="l" t="t" r="r" b="b"/>
              <a:pathLst>
                <a:path w="17712" h="168" extrusionOk="0">
                  <a:moveTo>
                    <a:pt x="8856" y="0"/>
                  </a:moveTo>
                  <a:cubicBezTo>
                    <a:pt x="3961" y="0"/>
                    <a:pt x="1" y="51"/>
                    <a:pt x="1" y="84"/>
                  </a:cubicBezTo>
                  <a:cubicBezTo>
                    <a:pt x="1" y="134"/>
                    <a:pt x="3961" y="168"/>
                    <a:pt x="8856" y="168"/>
                  </a:cubicBezTo>
                  <a:cubicBezTo>
                    <a:pt x="13752" y="168"/>
                    <a:pt x="17712" y="134"/>
                    <a:pt x="17712" y="84"/>
                  </a:cubicBezTo>
                  <a:cubicBezTo>
                    <a:pt x="17712" y="51"/>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8033848" y="1652770"/>
              <a:ext cx="567670" cy="5384"/>
            </a:xfrm>
            <a:custGeom>
              <a:avLst/>
              <a:gdLst/>
              <a:ahLst/>
              <a:cxnLst/>
              <a:rect l="l" t="t" r="r" b="b"/>
              <a:pathLst>
                <a:path w="17712" h="168" extrusionOk="0">
                  <a:moveTo>
                    <a:pt x="8856" y="0"/>
                  </a:moveTo>
                  <a:cubicBezTo>
                    <a:pt x="3960" y="0"/>
                    <a:pt x="0" y="34"/>
                    <a:pt x="0" y="84"/>
                  </a:cubicBezTo>
                  <a:cubicBezTo>
                    <a:pt x="0" y="117"/>
                    <a:pt x="3960" y="167"/>
                    <a:pt x="8856" y="167"/>
                  </a:cubicBezTo>
                  <a:cubicBezTo>
                    <a:pt x="13751" y="167"/>
                    <a:pt x="17711" y="117"/>
                    <a:pt x="17711" y="84"/>
                  </a:cubicBezTo>
                  <a:cubicBezTo>
                    <a:pt x="17711" y="34"/>
                    <a:pt x="13751"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4"/>
            <p:cNvSpPr/>
            <p:nvPr/>
          </p:nvSpPr>
          <p:spPr>
            <a:xfrm>
              <a:off x="8229288" y="1878755"/>
              <a:ext cx="567670" cy="5384"/>
            </a:xfrm>
            <a:custGeom>
              <a:avLst/>
              <a:gdLst/>
              <a:ahLst/>
              <a:cxnLst/>
              <a:rect l="l" t="t" r="r" b="b"/>
              <a:pathLst>
                <a:path w="17712" h="168" extrusionOk="0">
                  <a:moveTo>
                    <a:pt x="8856" y="0"/>
                  </a:moveTo>
                  <a:cubicBezTo>
                    <a:pt x="3961" y="0"/>
                    <a:pt x="1" y="34"/>
                    <a:pt x="1" y="84"/>
                  </a:cubicBezTo>
                  <a:cubicBezTo>
                    <a:pt x="1" y="117"/>
                    <a:pt x="3961" y="167"/>
                    <a:pt x="8856" y="167"/>
                  </a:cubicBezTo>
                  <a:cubicBezTo>
                    <a:pt x="13735" y="167"/>
                    <a:pt x="17712" y="117"/>
                    <a:pt x="17712" y="84"/>
                  </a:cubicBezTo>
                  <a:cubicBezTo>
                    <a:pt x="17712" y="34"/>
                    <a:pt x="13735"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4"/>
            <p:cNvSpPr/>
            <p:nvPr/>
          </p:nvSpPr>
          <p:spPr>
            <a:xfrm>
              <a:off x="7710912" y="2080637"/>
              <a:ext cx="567670" cy="5384"/>
            </a:xfrm>
            <a:custGeom>
              <a:avLst/>
              <a:gdLst/>
              <a:ahLst/>
              <a:cxnLst/>
              <a:rect l="l" t="t" r="r" b="b"/>
              <a:pathLst>
                <a:path w="17712" h="168" extrusionOk="0">
                  <a:moveTo>
                    <a:pt x="8856" y="1"/>
                  </a:moveTo>
                  <a:cubicBezTo>
                    <a:pt x="3961" y="1"/>
                    <a:pt x="1" y="34"/>
                    <a:pt x="1" y="84"/>
                  </a:cubicBezTo>
                  <a:cubicBezTo>
                    <a:pt x="1" y="117"/>
                    <a:pt x="3961" y="168"/>
                    <a:pt x="8856" y="168"/>
                  </a:cubicBezTo>
                  <a:cubicBezTo>
                    <a:pt x="13752" y="168"/>
                    <a:pt x="17712" y="117"/>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4"/>
            <p:cNvSpPr/>
            <p:nvPr/>
          </p:nvSpPr>
          <p:spPr>
            <a:xfrm>
              <a:off x="8338547" y="2080637"/>
              <a:ext cx="567670" cy="5384"/>
            </a:xfrm>
            <a:custGeom>
              <a:avLst/>
              <a:gdLst/>
              <a:ahLst/>
              <a:cxnLst/>
              <a:rect l="l" t="t" r="r" b="b"/>
              <a:pathLst>
                <a:path w="17712" h="168" extrusionOk="0">
                  <a:moveTo>
                    <a:pt x="8856" y="1"/>
                  </a:moveTo>
                  <a:cubicBezTo>
                    <a:pt x="3960" y="1"/>
                    <a:pt x="0" y="34"/>
                    <a:pt x="0" y="84"/>
                  </a:cubicBezTo>
                  <a:cubicBezTo>
                    <a:pt x="0" y="117"/>
                    <a:pt x="3960" y="168"/>
                    <a:pt x="8856" y="168"/>
                  </a:cubicBezTo>
                  <a:cubicBezTo>
                    <a:pt x="13751" y="168"/>
                    <a:pt x="17711" y="117"/>
                    <a:pt x="17711" y="84"/>
                  </a:cubicBezTo>
                  <a:cubicBezTo>
                    <a:pt x="17711" y="34"/>
                    <a:pt x="13751"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4"/>
            <p:cNvSpPr/>
            <p:nvPr/>
          </p:nvSpPr>
          <p:spPr>
            <a:xfrm>
              <a:off x="7710912" y="2146500"/>
              <a:ext cx="567670" cy="4872"/>
            </a:xfrm>
            <a:custGeom>
              <a:avLst/>
              <a:gdLst/>
              <a:ahLst/>
              <a:cxnLst/>
              <a:rect l="l" t="t" r="r" b="b"/>
              <a:pathLst>
                <a:path w="17712" h="152" extrusionOk="0">
                  <a:moveTo>
                    <a:pt x="8856" y="1"/>
                  </a:moveTo>
                  <a:cubicBezTo>
                    <a:pt x="3961" y="1"/>
                    <a:pt x="1" y="34"/>
                    <a:pt x="1" y="84"/>
                  </a:cubicBezTo>
                  <a:cubicBezTo>
                    <a:pt x="1" y="118"/>
                    <a:pt x="3961" y="151"/>
                    <a:pt x="8856" y="151"/>
                  </a:cubicBezTo>
                  <a:cubicBezTo>
                    <a:pt x="13735" y="151"/>
                    <a:pt x="17712" y="118"/>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4"/>
            <p:cNvSpPr/>
            <p:nvPr/>
          </p:nvSpPr>
          <p:spPr>
            <a:xfrm>
              <a:off x="7738218" y="1525852"/>
              <a:ext cx="567670" cy="4840"/>
            </a:xfrm>
            <a:custGeom>
              <a:avLst/>
              <a:gdLst/>
              <a:ahLst/>
              <a:cxnLst/>
              <a:rect l="l" t="t" r="r" b="b"/>
              <a:pathLst>
                <a:path w="17712" h="151" extrusionOk="0">
                  <a:moveTo>
                    <a:pt x="8856" y="0"/>
                  </a:moveTo>
                  <a:cubicBezTo>
                    <a:pt x="3978" y="0"/>
                    <a:pt x="1" y="34"/>
                    <a:pt x="1" y="84"/>
                  </a:cubicBezTo>
                  <a:cubicBezTo>
                    <a:pt x="1" y="117"/>
                    <a:pt x="3978" y="151"/>
                    <a:pt x="8856" y="151"/>
                  </a:cubicBezTo>
                  <a:cubicBezTo>
                    <a:pt x="13752" y="151"/>
                    <a:pt x="17712" y="117"/>
                    <a:pt x="17712" y="84"/>
                  </a:cubicBezTo>
                  <a:cubicBezTo>
                    <a:pt x="17712" y="34"/>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4"/>
            <p:cNvSpPr/>
            <p:nvPr/>
          </p:nvSpPr>
          <p:spPr>
            <a:xfrm>
              <a:off x="8008656" y="1479251"/>
              <a:ext cx="146244" cy="4872"/>
            </a:xfrm>
            <a:custGeom>
              <a:avLst/>
              <a:gdLst/>
              <a:ahLst/>
              <a:cxnLst/>
              <a:rect l="l" t="t" r="r" b="b"/>
              <a:pathLst>
                <a:path w="4563" h="152" extrusionOk="0">
                  <a:moveTo>
                    <a:pt x="2273" y="1"/>
                  </a:moveTo>
                  <a:cubicBezTo>
                    <a:pt x="1020" y="1"/>
                    <a:pt x="1" y="34"/>
                    <a:pt x="1" y="68"/>
                  </a:cubicBezTo>
                  <a:cubicBezTo>
                    <a:pt x="1" y="118"/>
                    <a:pt x="1020" y="151"/>
                    <a:pt x="2273" y="151"/>
                  </a:cubicBezTo>
                  <a:cubicBezTo>
                    <a:pt x="3543" y="151"/>
                    <a:pt x="4562" y="118"/>
                    <a:pt x="4562" y="68"/>
                  </a:cubicBezTo>
                  <a:cubicBezTo>
                    <a:pt x="4562" y="34"/>
                    <a:pt x="3543" y="1"/>
                    <a:pt x="22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4"/>
            <p:cNvSpPr/>
            <p:nvPr/>
          </p:nvSpPr>
          <p:spPr>
            <a:xfrm>
              <a:off x="7715206" y="1818244"/>
              <a:ext cx="146212" cy="5384"/>
            </a:xfrm>
            <a:custGeom>
              <a:avLst/>
              <a:gdLst/>
              <a:ahLst/>
              <a:cxnLst/>
              <a:rect l="l" t="t" r="r" b="b"/>
              <a:pathLst>
                <a:path w="4562" h="168" extrusionOk="0">
                  <a:moveTo>
                    <a:pt x="2289" y="0"/>
                  </a:moveTo>
                  <a:cubicBezTo>
                    <a:pt x="1020" y="0"/>
                    <a:pt x="0" y="34"/>
                    <a:pt x="0" y="84"/>
                  </a:cubicBezTo>
                  <a:cubicBezTo>
                    <a:pt x="0" y="134"/>
                    <a:pt x="1020" y="167"/>
                    <a:pt x="2289" y="167"/>
                  </a:cubicBezTo>
                  <a:cubicBezTo>
                    <a:pt x="3543" y="167"/>
                    <a:pt x="4562" y="134"/>
                    <a:pt x="4562" y="84"/>
                  </a:cubicBezTo>
                  <a:cubicBezTo>
                    <a:pt x="4562" y="34"/>
                    <a:pt x="3543" y="0"/>
                    <a:pt x="228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4"/>
            <p:cNvSpPr/>
            <p:nvPr/>
          </p:nvSpPr>
          <p:spPr>
            <a:xfrm>
              <a:off x="7712001" y="1878755"/>
              <a:ext cx="146212" cy="5384"/>
            </a:xfrm>
            <a:custGeom>
              <a:avLst/>
              <a:gdLst/>
              <a:ahLst/>
              <a:cxnLst/>
              <a:rect l="l" t="t" r="r" b="b"/>
              <a:pathLst>
                <a:path w="4562" h="168" extrusionOk="0">
                  <a:moveTo>
                    <a:pt x="2273" y="0"/>
                  </a:moveTo>
                  <a:cubicBezTo>
                    <a:pt x="1019" y="0"/>
                    <a:pt x="0" y="34"/>
                    <a:pt x="0" y="84"/>
                  </a:cubicBezTo>
                  <a:cubicBezTo>
                    <a:pt x="0" y="117"/>
                    <a:pt x="1019" y="167"/>
                    <a:pt x="2273" y="167"/>
                  </a:cubicBezTo>
                  <a:cubicBezTo>
                    <a:pt x="3542" y="167"/>
                    <a:pt x="4562" y="117"/>
                    <a:pt x="4562" y="84"/>
                  </a:cubicBezTo>
                  <a:cubicBezTo>
                    <a:pt x="4562" y="34"/>
                    <a:pt x="3542" y="0"/>
                    <a:pt x="227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4"/>
            <p:cNvSpPr/>
            <p:nvPr/>
          </p:nvSpPr>
          <p:spPr>
            <a:xfrm>
              <a:off x="7544380" y="1266664"/>
              <a:ext cx="1580321" cy="5384"/>
            </a:xfrm>
            <a:custGeom>
              <a:avLst/>
              <a:gdLst/>
              <a:ahLst/>
              <a:cxnLst/>
              <a:rect l="l" t="t" r="r" b="b"/>
              <a:pathLst>
                <a:path w="49308" h="168" extrusionOk="0">
                  <a:moveTo>
                    <a:pt x="24662" y="1"/>
                  </a:moveTo>
                  <a:cubicBezTo>
                    <a:pt x="11045" y="1"/>
                    <a:pt x="0" y="34"/>
                    <a:pt x="0" y="84"/>
                  </a:cubicBezTo>
                  <a:cubicBezTo>
                    <a:pt x="0" y="118"/>
                    <a:pt x="11045" y="168"/>
                    <a:pt x="24662" y="168"/>
                  </a:cubicBezTo>
                  <a:cubicBezTo>
                    <a:pt x="38280" y="168"/>
                    <a:pt x="49307" y="118"/>
                    <a:pt x="49307" y="84"/>
                  </a:cubicBezTo>
                  <a:cubicBezTo>
                    <a:pt x="49307" y="34"/>
                    <a:pt x="38280" y="1"/>
                    <a:pt x="2466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4"/>
            <p:cNvSpPr/>
            <p:nvPr/>
          </p:nvSpPr>
          <p:spPr>
            <a:xfrm>
              <a:off x="7625787" y="1197051"/>
              <a:ext cx="43941" cy="37627"/>
            </a:xfrm>
            <a:custGeom>
              <a:avLst/>
              <a:gdLst/>
              <a:ahLst/>
              <a:cxnLst/>
              <a:rect l="l" t="t" r="r" b="b"/>
              <a:pathLst>
                <a:path w="1371" h="1174" extrusionOk="0">
                  <a:moveTo>
                    <a:pt x="785" y="0"/>
                  </a:moveTo>
                  <a:cubicBezTo>
                    <a:pt x="267" y="0"/>
                    <a:pt x="0" y="635"/>
                    <a:pt x="384" y="1003"/>
                  </a:cubicBezTo>
                  <a:cubicBezTo>
                    <a:pt x="502" y="1121"/>
                    <a:pt x="646" y="1173"/>
                    <a:pt x="787" y="1173"/>
                  </a:cubicBezTo>
                  <a:cubicBezTo>
                    <a:pt x="1085" y="1173"/>
                    <a:pt x="1370" y="937"/>
                    <a:pt x="1370" y="585"/>
                  </a:cubicBezTo>
                  <a:cubicBezTo>
                    <a:pt x="1370" y="268"/>
                    <a:pt x="1120"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4"/>
            <p:cNvSpPr/>
            <p:nvPr/>
          </p:nvSpPr>
          <p:spPr>
            <a:xfrm>
              <a:off x="7706649" y="1197051"/>
              <a:ext cx="43941" cy="37627"/>
            </a:xfrm>
            <a:custGeom>
              <a:avLst/>
              <a:gdLst/>
              <a:ahLst/>
              <a:cxnLst/>
              <a:rect l="l" t="t" r="r" b="b"/>
              <a:pathLst>
                <a:path w="1371" h="1174" extrusionOk="0">
                  <a:moveTo>
                    <a:pt x="785" y="0"/>
                  </a:moveTo>
                  <a:cubicBezTo>
                    <a:pt x="251" y="0"/>
                    <a:pt x="0" y="635"/>
                    <a:pt x="368" y="1003"/>
                  </a:cubicBezTo>
                  <a:cubicBezTo>
                    <a:pt x="485" y="1121"/>
                    <a:pt x="631" y="1173"/>
                    <a:pt x="774" y="1173"/>
                  </a:cubicBezTo>
                  <a:cubicBezTo>
                    <a:pt x="1077" y="1173"/>
                    <a:pt x="1370" y="937"/>
                    <a:pt x="1370" y="585"/>
                  </a:cubicBezTo>
                  <a:cubicBezTo>
                    <a:pt x="1370" y="268"/>
                    <a:pt x="1103"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4"/>
            <p:cNvSpPr/>
            <p:nvPr/>
          </p:nvSpPr>
          <p:spPr>
            <a:xfrm>
              <a:off x="7786966" y="1197051"/>
              <a:ext cx="43941" cy="37627"/>
            </a:xfrm>
            <a:custGeom>
              <a:avLst/>
              <a:gdLst/>
              <a:ahLst/>
              <a:cxnLst/>
              <a:rect l="l" t="t" r="r" b="b"/>
              <a:pathLst>
                <a:path w="1371" h="1174" extrusionOk="0">
                  <a:moveTo>
                    <a:pt x="786" y="0"/>
                  </a:moveTo>
                  <a:cubicBezTo>
                    <a:pt x="251" y="0"/>
                    <a:pt x="0" y="635"/>
                    <a:pt x="368" y="1003"/>
                  </a:cubicBezTo>
                  <a:cubicBezTo>
                    <a:pt x="486" y="1121"/>
                    <a:pt x="631" y="1173"/>
                    <a:pt x="774" y="1173"/>
                  </a:cubicBezTo>
                  <a:cubicBezTo>
                    <a:pt x="1077" y="1173"/>
                    <a:pt x="1370" y="937"/>
                    <a:pt x="1370" y="585"/>
                  </a:cubicBezTo>
                  <a:cubicBezTo>
                    <a:pt x="1370" y="268"/>
                    <a:pt x="1103"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4"/>
            <p:cNvSpPr/>
            <p:nvPr/>
          </p:nvSpPr>
          <p:spPr>
            <a:xfrm>
              <a:off x="4706705" y="1223300"/>
              <a:ext cx="1060342" cy="697793"/>
            </a:xfrm>
            <a:custGeom>
              <a:avLst/>
              <a:gdLst/>
              <a:ahLst/>
              <a:cxnLst/>
              <a:rect l="l" t="t" r="r" b="b"/>
              <a:pathLst>
                <a:path w="33084" h="21772" extrusionOk="0">
                  <a:moveTo>
                    <a:pt x="2256" y="0"/>
                  </a:moveTo>
                  <a:lnTo>
                    <a:pt x="1" y="21771"/>
                  </a:lnTo>
                  <a:lnTo>
                    <a:pt x="30561" y="21771"/>
                  </a:lnTo>
                  <a:lnTo>
                    <a:pt x="3308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4"/>
            <p:cNvSpPr/>
            <p:nvPr/>
          </p:nvSpPr>
          <p:spPr>
            <a:xfrm>
              <a:off x="4812726" y="1335731"/>
              <a:ext cx="51440" cy="468603"/>
            </a:xfrm>
            <a:custGeom>
              <a:avLst/>
              <a:gdLst/>
              <a:ahLst/>
              <a:cxnLst/>
              <a:rect l="l" t="t" r="r" b="b"/>
              <a:pathLst>
                <a:path w="1605" h="14621" extrusionOk="0">
                  <a:moveTo>
                    <a:pt x="1554" y="1"/>
                  </a:moveTo>
                  <a:cubicBezTo>
                    <a:pt x="1503" y="1"/>
                    <a:pt x="1136" y="3269"/>
                    <a:pt x="719" y="7303"/>
                  </a:cubicBezTo>
                  <a:cubicBezTo>
                    <a:pt x="302" y="11329"/>
                    <a:pt x="1" y="14604"/>
                    <a:pt x="51" y="14621"/>
                  </a:cubicBezTo>
                  <a:cubicBezTo>
                    <a:pt x="84" y="14621"/>
                    <a:pt x="469" y="11346"/>
                    <a:pt x="886" y="7319"/>
                  </a:cubicBezTo>
                  <a:cubicBezTo>
                    <a:pt x="1304" y="3276"/>
                    <a:pt x="1605" y="1"/>
                    <a:pt x="1555" y="1"/>
                  </a:cubicBezTo>
                  <a:cubicBezTo>
                    <a:pt x="1555" y="1"/>
                    <a:pt x="1555" y="1"/>
                    <a:pt x="155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4"/>
            <p:cNvSpPr/>
            <p:nvPr/>
          </p:nvSpPr>
          <p:spPr>
            <a:xfrm>
              <a:off x="4894133" y="1356628"/>
              <a:ext cx="98586" cy="4840"/>
            </a:xfrm>
            <a:custGeom>
              <a:avLst/>
              <a:gdLst/>
              <a:ahLst/>
              <a:cxnLst/>
              <a:rect l="l" t="t" r="r" b="b"/>
              <a:pathLst>
                <a:path w="3076" h="151" extrusionOk="0">
                  <a:moveTo>
                    <a:pt x="1538" y="1"/>
                  </a:moveTo>
                  <a:cubicBezTo>
                    <a:pt x="686" y="1"/>
                    <a:pt x="1" y="34"/>
                    <a:pt x="1" y="67"/>
                  </a:cubicBezTo>
                  <a:cubicBezTo>
                    <a:pt x="1" y="118"/>
                    <a:pt x="686" y="151"/>
                    <a:pt x="1538" y="151"/>
                  </a:cubicBezTo>
                  <a:cubicBezTo>
                    <a:pt x="2390" y="151"/>
                    <a:pt x="3075" y="118"/>
                    <a:pt x="3075" y="67"/>
                  </a:cubicBezTo>
                  <a:cubicBezTo>
                    <a:pt x="3075" y="34"/>
                    <a:pt x="2390" y="1"/>
                    <a:pt x="153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4"/>
            <p:cNvSpPr/>
            <p:nvPr/>
          </p:nvSpPr>
          <p:spPr>
            <a:xfrm>
              <a:off x="5019449" y="1356628"/>
              <a:ext cx="391491" cy="4840"/>
            </a:xfrm>
            <a:custGeom>
              <a:avLst/>
              <a:gdLst/>
              <a:ahLst/>
              <a:cxnLst/>
              <a:rect l="l" t="t" r="r" b="b"/>
              <a:pathLst>
                <a:path w="12215" h="151" extrusionOk="0">
                  <a:moveTo>
                    <a:pt x="6116" y="1"/>
                  </a:moveTo>
                  <a:cubicBezTo>
                    <a:pt x="2724" y="1"/>
                    <a:pt x="0" y="34"/>
                    <a:pt x="0" y="67"/>
                  </a:cubicBezTo>
                  <a:cubicBezTo>
                    <a:pt x="0" y="118"/>
                    <a:pt x="2741" y="151"/>
                    <a:pt x="6116" y="151"/>
                  </a:cubicBezTo>
                  <a:cubicBezTo>
                    <a:pt x="9491" y="151"/>
                    <a:pt x="12214" y="118"/>
                    <a:pt x="12214" y="67"/>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4"/>
            <p:cNvSpPr/>
            <p:nvPr/>
          </p:nvSpPr>
          <p:spPr>
            <a:xfrm>
              <a:off x="4882884" y="1604567"/>
              <a:ext cx="98041" cy="4872"/>
            </a:xfrm>
            <a:custGeom>
              <a:avLst/>
              <a:gdLst/>
              <a:ahLst/>
              <a:cxnLst/>
              <a:rect l="l" t="t" r="r" b="b"/>
              <a:pathLst>
                <a:path w="3059" h="152" extrusionOk="0">
                  <a:moveTo>
                    <a:pt x="1521" y="1"/>
                  </a:moveTo>
                  <a:cubicBezTo>
                    <a:pt x="686" y="1"/>
                    <a:pt x="1" y="34"/>
                    <a:pt x="1" y="67"/>
                  </a:cubicBezTo>
                  <a:cubicBezTo>
                    <a:pt x="1" y="118"/>
                    <a:pt x="686" y="151"/>
                    <a:pt x="1521" y="151"/>
                  </a:cubicBezTo>
                  <a:cubicBezTo>
                    <a:pt x="2373" y="151"/>
                    <a:pt x="3058" y="118"/>
                    <a:pt x="3058" y="67"/>
                  </a:cubicBezTo>
                  <a:cubicBezTo>
                    <a:pt x="3058" y="34"/>
                    <a:pt x="2373" y="1"/>
                    <a:pt x="152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4"/>
            <p:cNvSpPr/>
            <p:nvPr/>
          </p:nvSpPr>
          <p:spPr>
            <a:xfrm>
              <a:off x="5007655" y="1604567"/>
              <a:ext cx="392036" cy="4872"/>
            </a:xfrm>
            <a:custGeom>
              <a:avLst/>
              <a:gdLst/>
              <a:ahLst/>
              <a:cxnLst/>
              <a:rect l="l" t="t" r="r" b="b"/>
              <a:pathLst>
                <a:path w="12232" h="152" extrusionOk="0">
                  <a:moveTo>
                    <a:pt x="6116" y="1"/>
                  </a:moveTo>
                  <a:cubicBezTo>
                    <a:pt x="2741" y="1"/>
                    <a:pt x="1" y="34"/>
                    <a:pt x="1" y="67"/>
                  </a:cubicBezTo>
                  <a:cubicBezTo>
                    <a:pt x="1" y="118"/>
                    <a:pt x="2741" y="151"/>
                    <a:pt x="6116" y="151"/>
                  </a:cubicBezTo>
                  <a:cubicBezTo>
                    <a:pt x="9491" y="151"/>
                    <a:pt x="12232" y="118"/>
                    <a:pt x="12232" y="67"/>
                  </a:cubicBezTo>
                  <a:cubicBezTo>
                    <a:pt x="12232"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4"/>
            <p:cNvSpPr/>
            <p:nvPr/>
          </p:nvSpPr>
          <p:spPr>
            <a:xfrm>
              <a:off x="4874327" y="1718633"/>
              <a:ext cx="391491" cy="5384"/>
            </a:xfrm>
            <a:custGeom>
              <a:avLst/>
              <a:gdLst/>
              <a:ahLst/>
              <a:cxnLst/>
              <a:rect l="l" t="t" r="r" b="b"/>
              <a:pathLst>
                <a:path w="12215" h="168" extrusionOk="0">
                  <a:moveTo>
                    <a:pt x="6116" y="1"/>
                  </a:moveTo>
                  <a:cubicBezTo>
                    <a:pt x="2741" y="1"/>
                    <a:pt x="0" y="34"/>
                    <a:pt x="0" y="84"/>
                  </a:cubicBezTo>
                  <a:cubicBezTo>
                    <a:pt x="0" y="134"/>
                    <a:pt x="2741" y="168"/>
                    <a:pt x="6116" y="168"/>
                  </a:cubicBezTo>
                  <a:cubicBezTo>
                    <a:pt x="9491" y="168"/>
                    <a:pt x="12214" y="134"/>
                    <a:pt x="12214" y="84"/>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4"/>
            <p:cNvSpPr/>
            <p:nvPr/>
          </p:nvSpPr>
          <p:spPr>
            <a:xfrm>
              <a:off x="4897338" y="1426241"/>
              <a:ext cx="138744" cy="5384"/>
            </a:xfrm>
            <a:custGeom>
              <a:avLst/>
              <a:gdLst/>
              <a:ahLst/>
              <a:cxnLst/>
              <a:rect l="l" t="t" r="r" b="b"/>
              <a:pathLst>
                <a:path w="4329" h="168" extrusionOk="0">
                  <a:moveTo>
                    <a:pt x="2173" y="1"/>
                  </a:moveTo>
                  <a:cubicBezTo>
                    <a:pt x="970" y="1"/>
                    <a:pt x="1" y="34"/>
                    <a:pt x="1" y="84"/>
                  </a:cubicBezTo>
                  <a:cubicBezTo>
                    <a:pt x="1" y="134"/>
                    <a:pt x="970" y="168"/>
                    <a:pt x="2173" y="168"/>
                  </a:cubicBezTo>
                  <a:cubicBezTo>
                    <a:pt x="3359" y="168"/>
                    <a:pt x="4328" y="134"/>
                    <a:pt x="4328" y="84"/>
                  </a:cubicBezTo>
                  <a:cubicBezTo>
                    <a:pt x="4328" y="34"/>
                    <a:pt x="3359" y="1"/>
                    <a:pt x="21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4"/>
            <p:cNvSpPr/>
            <p:nvPr/>
          </p:nvSpPr>
          <p:spPr>
            <a:xfrm>
              <a:off x="4894133" y="1529057"/>
              <a:ext cx="138200" cy="4872"/>
            </a:xfrm>
            <a:custGeom>
              <a:avLst/>
              <a:gdLst/>
              <a:ahLst/>
              <a:cxnLst/>
              <a:rect l="l" t="t" r="r" b="b"/>
              <a:pathLst>
                <a:path w="4312" h="152" extrusionOk="0">
                  <a:moveTo>
                    <a:pt x="2156" y="1"/>
                  </a:moveTo>
                  <a:cubicBezTo>
                    <a:pt x="970" y="1"/>
                    <a:pt x="1" y="34"/>
                    <a:pt x="1" y="84"/>
                  </a:cubicBezTo>
                  <a:cubicBezTo>
                    <a:pt x="1" y="118"/>
                    <a:pt x="970" y="151"/>
                    <a:pt x="2156" y="151"/>
                  </a:cubicBezTo>
                  <a:cubicBezTo>
                    <a:pt x="3342" y="151"/>
                    <a:pt x="4311" y="118"/>
                    <a:pt x="4311" y="84"/>
                  </a:cubicBezTo>
                  <a:cubicBezTo>
                    <a:pt x="4311" y="34"/>
                    <a:pt x="3342" y="1"/>
                    <a:pt x="21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4"/>
            <p:cNvSpPr/>
            <p:nvPr/>
          </p:nvSpPr>
          <p:spPr>
            <a:xfrm>
              <a:off x="5010892" y="1675782"/>
              <a:ext cx="138712" cy="4872"/>
            </a:xfrm>
            <a:custGeom>
              <a:avLst/>
              <a:gdLst/>
              <a:ahLst/>
              <a:cxnLst/>
              <a:rect l="l" t="t" r="r" b="b"/>
              <a:pathLst>
                <a:path w="4328" h="152" extrusionOk="0">
                  <a:moveTo>
                    <a:pt x="2172" y="1"/>
                  </a:moveTo>
                  <a:cubicBezTo>
                    <a:pt x="969" y="1"/>
                    <a:pt x="0" y="34"/>
                    <a:pt x="0" y="84"/>
                  </a:cubicBezTo>
                  <a:cubicBezTo>
                    <a:pt x="0" y="118"/>
                    <a:pt x="969" y="151"/>
                    <a:pt x="2172" y="151"/>
                  </a:cubicBezTo>
                  <a:cubicBezTo>
                    <a:pt x="3359" y="151"/>
                    <a:pt x="4328" y="118"/>
                    <a:pt x="4328" y="84"/>
                  </a:cubicBezTo>
                  <a:cubicBezTo>
                    <a:pt x="4328" y="34"/>
                    <a:pt x="3359" y="1"/>
                    <a:pt x="217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4"/>
            <p:cNvSpPr/>
            <p:nvPr/>
          </p:nvSpPr>
          <p:spPr>
            <a:xfrm>
              <a:off x="5185981" y="1426241"/>
              <a:ext cx="353479" cy="5384"/>
            </a:xfrm>
            <a:custGeom>
              <a:avLst/>
              <a:gdLst/>
              <a:ahLst/>
              <a:cxnLst/>
              <a:rect l="l" t="t" r="r" b="b"/>
              <a:pathLst>
                <a:path w="11029" h="168" extrusionOk="0">
                  <a:moveTo>
                    <a:pt x="5515" y="1"/>
                  </a:moveTo>
                  <a:cubicBezTo>
                    <a:pt x="2474" y="1"/>
                    <a:pt x="1" y="34"/>
                    <a:pt x="1" y="84"/>
                  </a:cubicBezTo>
                  <a:cubicBezTo>
                    <a:pt x="1" y="134"/>
                    <a:pt x="2474" y="168"/>
                    <a:pt x="5515" y="168"/>
                  </a:cubicBezTo>
                  <a:cubicBezTo>
                    <a:pt x="8556" y="168"/>
                    <a:pt x="11028" y="134"/>
                    <a:pt x="11028" y="84"/>
                  </a:cubicBezTo>
                  <a:cubicBezTo>
                    <a:pt x="11028" y="34"/>
                    <a:pt x="8556" y="1"/>
                    <a:pt x="551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4"/>
            <p:cNvSpPr/>
            <p:nvPr/>
          </p:nvSpPr>
          <p:spPr>
            <a:xfrm>
              <a:off x="5076754" y="1534954"/>
              <a:ext cx="353447" cy="5384"/>
            </a:xfrm>
            <a:custGeom>
              <a:avLst/>
              <a:gdLst/>
              <a:ahLst/>
              <a:cxnLst/>
              <a:rect l="l" t="t" r="r" b="b"/>
              <a:pathLst>
                <a:path w="11028" h="168" extrusionOk="0">
                  <a:moveTo>
                    <a:pt x="5514" y="1"/>
                  </a:moveTo>
                  <a:cubicBezTo>
                    <a:pt x="2473" y="1"/>
                    <a:pt x="0" y="34"/>
                    <a:pt x="0" y="84"/>
                  </a:cubicBezTo>
                  <a:cubicBezTo>
                    <a:pt x="0" y="117"/>
                    <a:pt x="2473" y="168"/>
                    <a:pt x="5514" y="168"/>
                  </a:cubicBezTo>
                  <a:cubicBezTo>
                    <a:pt x="8555" y="168"/>
                    <a:pt x="11028" y="117"/>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4"/>
            <p:cNvSpPr/>
            <p:nvPr/>
          </p:nvSpPr>
          <p:spPr>
            <a:xfrm>
              <a:off x="5198320" y="1675782"/>
              <a:ext cx="353447" cy="4872"/>
            </a:xfrm>
            <a:custGeom>
              <a:avLst/>
              <a:gdLst/>
              <a:ahLst/>
              <a:cxnLst/>
              <a:rect l="l" t="t" r="r" b="b"/>
              <a:pathLst>
                <a:path w="11028" h="152" extrusionOk="0">
                  <a:moveTo>
                    <a:pt x="5514" y="1"/>
                  </a:moveTo>
                  <a:cubicBezTo>
                    <a:pt x="2473" y="1"/>
                    <a:pt x="0" y="34"/>
                    <a:pt x="0" y="84"/>
                  </a:cubicBezTo>
                  <a:cubicBezTo>
                    <a:pt x="0" y="118"/>
                    <a:pt x="2473" y="151"/>
                    <a:pt x="5514" y="151"/>
                  </a:cubicBezTo>
                  <a:cubicBezTo>
                    <a:pt x="8572" y="151"/>
                    <a:pt x="11028" y="118"/>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4"/>
            <p:cNvSpPr/>
            <p:nvPr/>
          </p:nvSpPr>
          <p:spPr>
            <a:xfrm>
              <a:off x="4875384" y="1801642"/>
              <a:ext cx="354024" cy="4840"/>
            </a:xfrm>
            <a:custGeom>
              <a:avLst/>
              <a:gdLst/>
              <a:ahLst/>
              <a:cxnLst/>
              <a:rect l="l" t="t" r="r" b="b"/>
              <a:pathLst>
                <a:path w="11046" h="151" extrusionOk="0">
                  <a:moveTo>
                    <a:pt x="5531" y="0"/>
                  </a:moveTo>
                  <a:cubicBezTo>
                    <a:pt x="2474" y="0"/>
                    <a:pt x="1" y="34"/>
                    <a:pt x="1" y="84"/>
                  </a:cubicBezTo>
                  <a:cubicBezTo>
                    <a:pt x="1" y="117"/>
                    <a:pt x="2474" y="151"/>
                    <a:pt x="5531" y="151"/>
                  </a:cubicBezTo>
                  <a:cubicBezTo>
                    <a:pt x="8572" y="151"/>
                    <a:pt x="11045" y="117"/>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4"/>
            <p:cNvSpPr/>
            <p:nvPr/>
          </p:nvSpPr>
          <p:spPr>
            <a:xfrm>
              <a:off x="5266843" y="1801642"/>
              <a:ext cx="353479" cy="4840"/>
            </a:xfrm>
            <a:custGeom>
              <a:avLst/>
              <a:gdLst/>
              <a:ahLst/>
              <a:cxnLst/>
              <a:rect l="l" t="t" r="r" b="b"/>
              <a:pathLst>
                <a:path w="11029" h="151" extrusionOk="0">
                  <a:moveTo>
                    <a:pt x="5515" y="0"/>
                  </a:moveTo>
                  <a:cubicBezTo>
                    <a:pt x="2457" y="0"/>
                    <a:pt x="1" y="34"/>
                    <a:pt x="1" y="84"/>
                  </a:cubicBezTo>
                  <a:cubicBezTo>
                    <a:pt x="1" y="117"/>
                    <a:pt x="2457" y="151"/>
                    <a:pt x="5515" y="151"/>
                  </a:cubicBezTo>
                  <a:cubicBezTo>
                    <a:pt x="8556" y="151"/>
                    <a:pt x="11028" y="117"/>
                    <a:pt x="11028" y="84"/>
                  </a:cubicBezTo>
                  <a:cubicBezTo>
                    <a:pt x="11028" y="34"/>
                    <a:pt x="8556" y="0"/>
                    <a:pt x="551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4"/>
            <p:cNvSpPr/>
            <p:nvPr/>
          </p:nvSpPr>
          <p:spPr>
            <a:xfrm>
              <a:off x="4875384" y="1842346"/>
              <a:ext cx="354024" cy="5384"/>
            </a:xfrm>
            <a:custGeom>
              <a:avLst/>
              <a:gdLst/>
              <a:ahLst/>
              <a:cxnLst/>
              <a:rect l="l" t="t" r="r" b="b"/>
              <a:pathLst>
                <a:path w="11046" h="168" extrusionOk="0">
                  <a:moveTo>
                    <a:pt x="5531" y="0"/>
                  </a:moveTo>
                  <a:cubicBezTo>
                    <a:pt x="2474" y="0"/>
                    <a:pt x="1" y="34"/>
                    <a:pt x="1" y="84"/>
                  </a:cubicBezTo>
                  <a:cubicBezTo>
                    <a:pt x="1" y="134"/>
                    <a:pt x="2474" y="167"/>
                    <a:pt x="5531" y="167"/>
                  </a:cubicBezTo>
                  <a:cubicBezTo>
                    <a:pt x="8572" y="167"/>
                    <a:pt x="11045" y="134"/>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4"/>
            <p:cNvSpPr/>
            <p:nvPr/>
          </p:nvSpPr>
          <p:spPr>
            <a:xfrm>
              <a:off x="4892531" y="1455695"/>
              <a:ext cx="353992" cy="5384"/>
            </a:xfrm>
            <a:custGeom>
              <a:avLst/>
              <a:gdLst/>
              <a:ahLst/>
              <a:cxnLst/>
              <a:rect l="l" t="t" r="r" b="b"/>
              <a:pathLst>
                <a:path w="11045" h="168" extrusionOk="0">
                  <a:moveTo>
                    <a:pt x="5531" y="1"/>
                  </a:moveTo>
                  <a:cubicBezTo>
                    <a:pt x="2473" y="1"/>
                    <a:pt x="1" y="34"/>
                    <a:pt x="1" y="84"/>
                  </a:cubicBezTo>
                  <a:cubicBezTo>
                    <a:pt x="1" y="134"/>
                    <a:pt x="2473" y="168"/>
                    <a:pt x="5531" y="168"/>
                  </a:cubicBezTo>
                  <a:cubicBezTo>
                    <a:pt x="8572" y="168"/>
                    <a:pt x="11045" y="134"/>
                    <a:pt x="11045" y="84"/>
                  </a:cubicBezTo>
                  <a:cubicBezTo>
                    <a:pt x="11045" y="34"/>
                    <a:pt x="8572" y="1"/>
                    <a:pt x="553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4"/>
            <p:cNvSpPr/>
            <p:nvPr/>
          </p:nvSpPr>
          <p:spPr>
            <a:xfrm>
              <a:off x="5061210" y="1426785"/>
              <a:ext cx="91086" cy="4840"/>
            </a:xfrm>
            <a:custGeom>
              <a:avLst/>
              <a:gdLst/>
              <a:ahLst/>
              <a:cxnLst/>
              <a:rect l="l" t="t" r="r" b="b"/>
              <a:pathLst>
                <a:path w="2842" h="151" extrusionOk="0">
                  <a:moveTo>
                    <a:pt x="1421" y="0"/>
                  </a:moveTo>
                  <a:cubicBezTo>
                    <a:pt x="636" y="0"/>
                    <a:pt x="1" y="34"/>
                    <a:pt x="1" y="84"/>
                  </a:cubicBezTo>
                  <a:cubicBezTo>
                    <a:pt x="1" y="117"/>
                    <a:pt x="636" y="151"/>
                    <a:pt x="1421" y="151"/>
                  </a:cubicBezTo>
                  <a:cubicBezTo>
                    <a:pt x="2206" y="151"/>
                    <a:pt x="2841" y="117"/>
                    <a:pt x="2841" y="84"/>
                  </a:cubicBezTo>
                  <a:cubicBezTo>
                    <a:pt x="2841" y="34"/>
                    <a:pt x="2206" y="0"/>
                    <a:pt x="142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4"/>
            <p:cNvSpPr/>
            <p:nvPr/>
          </p:nvSpPr>
          <p:spPr>
            <a:xfrm>
              <a:off x="4878621" y="1638315"/>
              <a:ext cx="91054" cy="4840"/>
            </a:xfrm>
            <a:custGeom>
              <a:avLst/>
              <a:gdLst/>
              <a:ahLst/>
              <a:cxnLst/>
              <a:rect l="l" t="t" r="r" b="b"/>
              <a:pathLst>
                <a:path w="2841" h="151" extrusionOk="0">
                  <a:moveTo>
                    <a:pt x="1420" y="0"/>
                  </a:moveTo>
                  <a:cubicBezTo>
                    <a:pt x="635" y="0"/>
                    <a:pt x="0" y="34"/>
                    <a:pt x="0" y="67"/>
                  </a:cubicBezTo>
                  <a:cubicBezTo>
                    <a:pt x="0" y="117"/>
                    <a:pt x="635" y="151"/>
                    <a:pt x="1420" y="151"/>
                  </a:cubicBezTo>
                  <a:cubicBezTo>
                    <a:pt x="2206" y="151"/>
                    <a:pt x="2841" y="117"/>
                    <a:pt x="2841" y="67"/>
                  </a:cubicBezTo>
                  <a:cubicBezTo>
                    <a:pt x="2841" y="34"/>
                    <a:pt x="2206" y="0"/>
                    <a:pt x="142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4"/>
            <p:cNvSpPr/>
            <p:nvPr/>
          </p:nvSpPr>
          <p:spPr>
            <a:xfrm>
              <a:off x="4876474" y="1675782"/>
              <a:ext cx="91054" cy="4872"/>
            </a:xfrm>
            <a:custGeom>
              <a:avLst/>
              <a:gdLst/>
              <a:ahLst/>
              <a:cxnLst/>
              <a:rect l="l" t="t" r="r" b="b"/>
              <a:pathLst>
                <a:path w="2841" h="152" extrusionOk="0">
                  <a:moveTo>
                    <a:pt x="1420" y="1"/>
                  </a:moveTo>
                  <a:cubicBezTo>
                    <a:pt x="635" y="1"/>
                    <a:pt x="0" y="34"/>
                    <a:pt x="0" y="84"/>
                  </a:cubicBezTo>
                  <a:cubicBezTo>
                    <a:pt x="0" y="118"/>
                    <a:pt x="635" y="151"/>
                    <a:pt x="1420" y="151"/>
                  </a:cubicBezTo>
                  <a:cubicBezTo>
                    <a:pt x="2206" y="151"/>
                    <a:pt x="2841" y="118"/>
                    <a:pt x="2841" y="84"/>
                  </a:cubicBezTo>
                  <a:cubicBezTo>
                    <a:pt x="2841" y="34"/>
                    <a:pt x="2206" y="1"/>
                    <a:pt x="142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4"/>
            <p:cNvSpPr/>
            <p:nvPr/>
          </p:nvSpPr>
          <p:spPr>
            <a:xfrm>
              <a:off x="4772055" y="1294515"/>
              <a:ext cx="984288" cy="5384"/>
            </a:xfrm>
            <a:custGeom>
              <a:avLst/>
              <a:gdLst/>
              <a:ahLst/>
              <a:cxnLst/>
              <a:rect l="l" t="t" r="r" b="b"/>
              <a:pathLst>
                <a:path w="30711" h="168" extrusionOk="0">
                  <a:moveTo>
                    <a:pt x="15355" y="0"/>
                  </a:moveTo>
                  <a:cubicBezTo>
                    <a:pt x="6867" y="0"/>
                    <a:pt x="0" y="34"/>
                    <a:pt x="0" y="84"/>
                  </a:cubicBezTo>
                  <a:cubicBezTo>
                    <a:pt x="0" y="117"/>
                    <a:pt x="6867" y="167"/>
                    <a:pt x="15355" y="167"/>
                  </a:cubicBezTo>
                  <a:cubicBezTo>
                    <a:pt x="23827" y="167"/>
                    <a:pt x="30710" y="117"/>
                    <a:pt x="30710" y="84"/>
                  </a:cubicBezTo>
                  <a:cubicBezTo>
                    <a:pt x="30710" y="34"/>
                    <a:pt x="23827" y="0"/>
                    <a:pt x="1535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4"/>
            <p:cNvSpPr/>
            <p:nvPr/>
          </p:nvSpPr>
          <p:spPr>
            <a:xfrm>
              <a:off x="4822918" y="1252209"/>
              <a:ext cx="27339" cy="23364"/>
            </a:xfrm>
            <a:custGeom>
              <a:avLst/>
              <a:gdLst/>
              <a:ahLst/>
              <a:cxnLst/>
              <a:rect l="l" t="t" r="r" b="b"/>
              <a:pathLst>
                <a:path w="853" h="729" extrusionOk="0">
                  <a:moveTo>
                    <a:pt x="485" y="0"/>
                  </a:moveTo>
                  <a:cubicBezTo>
                    <a:pt x="167" y="0"/>
                    <a:pt x="0" y="385"/>
                    <a:pt x="234" y="619"/>
                  </a:cubicBezTo>
                  <a:cubicBezTo>
                    <a:pt x="305" y="695"/>
                    <a:pt x="395" y="728"/>
                    <a:pt x="484" y="728"/>
                  </a:cubicBezTo>
                  <a:cubicBezTo>
                    <a:pt x="670" y="728"/>
                    <a:pt x="853" y="582"/>
                    <a:pt x="853" y="368"/>
                  </a:cubicBezTo>
                  <a:cubicBezTo>
                    <a:pt x="853"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4"/>
            <p:cNvSpPr/>
            <p:nvPr/>
          </p:nvSpPr>
          <p:spPr>
            <a:xfrm>
              <a:off x="4872724" y="1252209"/>
              <a:ext cx="27339" cy="23364"/>
            </a:xfrm>
            <a:custGeom>
              <a:avLst/>
              <a:gdLst/>
              <a:ahLst/>
              <a:cxnLst/>
              <a:rect l="l" t="t" r="r" b="b"/>
              <a:pathLst>
                <a:path w="853" h="729" extrusionOk="0">
                  <a:moveTo>
                    <a:pt x="485" y="0"/>
                  </a:moveTo>
                  <a:cubicBezTo>
                    <a:pt x="167" y="0"/>
                    <a:pt x="0" y="385"/>
                    <a:pt x="234" y="619"/>
                  </a:cubicBezTo>
                  <a:cubicBezTo>
                    <a:pt x="310" y="695"/>
                    <a:pt x="402" y="728"/>
                    <a:pt x="491" y="728"/>
                  </a:cubicBezTo>
                  <a:cubicBezTo>
                    <a:pt x="677" y="728"/>
                    <a:pt x="852" y="582"/>
                    <a:pt x="852" y="368"/>
                  </a:cubicBezTo>
                  <a:cubicBezTo>
                    <a:pt x="852"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4"/>
            <p:cNvSpPr/>
            <p:nvPr/>
          </p:nvSpPr>
          <p:spPr>
            <a:xfrm>
              <a:off x="4923043" y="1252209"/>
              <a:ext cx="27371" cy="23364"/>
            </a:xfrm>
            <a:custGeom>
              <a:avLst/>
              <a:gdLst/>
              <a:ahLst/>
              <a:cxnLst/>
              <a:rect l="l" t="t" r="r" b="b"/>
              <a:pathLst>
                <a:path w="854" h="729" extrusionOk="0">
                  <a:moveTo>
                    <a:pt x="485" y="0"/>
                  </a:moveTo>
                  <a:cubicBezTo>
                    <a:pt x="168" y="0"/>
                    <a:pt x="1" y="385"/>
                    <a:pt x="235" y="619"/>
                  </a:cubicBezTo>
                  <a:cubicBezTo>
                    <a:pt x="305" y="695"/>
                    <a:pt x="395" y="728"/>
                    <a:pt x="484" y="728"/>
                  </a:cubicBezTo>
                  <a:cubicBezTo>
                    <a:pt x="670" y="728"/>
                    <a:pt x="853" y="582"/>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4"/>
            <p:cNvSpPr/>
            <p:nvPr/>
          </p:nvSpPr>
          <p:spPr>
            <a:xfrm>
              <a:off x="7882283" y="2757533"/>
              <a:ext cx="493762" cy="1596891"/>
            </a:xfrm>
            <a:custGeom>
              <a:avLst/>
              <a:gdLst/>
              <a:ahLst/>
              <a:cxnLst/>
              <a:rect l="l" t="t" r="r" b="b"/>
              <a:pathLst>
                <a:path w="15406" h="49825" extrusionOk="0">
                  <a:moveTo>
                    <a:pt x="0" y="0"/>
                  </a:moveTo>
                  <a:lnTo>
                    <a:pt x="0" y="49825"/>
                  </a:lnTo>
                  <a:lnTo>
                    <a:pt x="15406" y="49825"/>
                  </a:lnTo>
                  <a:lnTo>
                    <a:pt x="15406"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4"/>
            <p:cNvSpPr/>
            <p:nvPr/>
          </p:nvSpPr>
          <p:spPr>
            <a:xfrm>
              <a:off x="8376013" y="2758046"/>
              <a:ext cx="418797" cy="1596378"/>
            </a:xfrm>
            <a:custGeom>
              <a:avLst/>
              <a:gdLst/>
              <a:ahLst/>
              <a:cxnLst/>
              <a:rect l="l" t="t" r="r" b="b"/>
              <a:pathLst>
                <a:path w="13067" h="49809" extrusionOk="0">
                  <a:moveTo>
                    <a:pt x="1" y="1"/>
                  </a:moveTo>
                  <a:lnTo>
                    <a:pt x="1" y="49809"/>
                  </a:lnTo>
                  <a:lnTo>
                    <a:pt x="13067" y="49809"/>
                  </a:lnTo>
                  <a:lnTo>
                    <a:pt x="1306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4"/>
            <p:cNvSpPr/>
            <p:nvPr/>
          </p:nvSpPr>
          <p:spPr>
            <a:xfrm>
              <a:off x="7920839" y="2822307"/>
              <a:ext cx="396298" cy="343832"/>
            </a:xfrm>
            <a:custGeom>
              <a:avLst/>
              <a:gdLst/>
              <a:ahLst/>
              <a:cxnLst/>
              <a:rect l="l" t="t" r="r" b="b"/>
              <a:pathLst>
                <a:path w="12365" h="10728" extrusionOk="0">
                  <a:moveTo>
                    <a:pt x="0" y="1"/>
                  </a:moveTo>
                  <a:lnTo>
                    <a:pt x="0" y="10728"/>
                  </a:lnTo>
                  <a:lnTo>
                    <a:pt x="12365" y="10728"/>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4"/>
            <p:cNvSpPr/>
            <p:nvPr/>
          </p:nvSpPr>
          <p:spPr>
            <a:xfrm>
              <a:off x="7920839" y="3205208"/>
              <a:ext cx="396298" cy="344345"/>
            </a:xfrm>
            <a:custGeom>
              <a:avLst/>
              <a:gdLst/>
              <a:ahLst/>
              <a:cxnLst/>
              <a:rect l="l" t="t" r="r" b="b"/>
              <a:pathLst>
                <a:path w="12365" h="10744" extrusionOk="0">
                  <a:moveTo>
                    <a:pt x="0" y="0"/>
                  </a:moveTo>
                  <a:lnTo>
                    <a:pt x="0" y="10744"/>
                  </a:lnTo>
                  <a:lnTo>
                    <a:pt x="12365" y="10744"/>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4"/>
            <p:cNvSpPr/>
            <p:nvPr/>
          </p:nvSpPr>
          <p:spPr>
            <a:xfrm>
              <a:off x="7920839" y="3588077"/>
              <a:ext cx="396298" cy="344377"/>
            </a:xfrm>
            <a:custGeom>
              <a:avLst/>
              <a:gdLst/>
              <a:ahLst/>
              <a:cxnLst/>
              <a:rect l="l" t="t" r="r" b="b"/>
              <a:pathLst>
                <a:path w="12365" h="10745" extrusionOk="0">
                  <a:moveTo>
                    <a:pt x="0" y="1"/>
                  </a:moveTo>
                  <a:lnTo>
                    <a:pt x="0" y="10745"/>
                  </a:lnTo>
                  <a:lnTo>
                    <a:pt x="12365" y="10745"/>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4"/>
            <p:cNvSpPr/>
            <p:nvPr/>
          </p:nvSpPr>
          <p:spPr>
            <a:xfrm>
              <a:off x="7920839" y="3971523"/>
              <a:ext cx="396298" cy="343832"/>
            </a:xfrm>
            <a:custGeom>
              <a:avLst/>
              <a:gdLst/>
              <a:ahLst/>
              <a:cxnLst/>
              <a:rect l="l" t="t" r="r" b="b"/>
              <a:pathLst>
                <a:path w="12365" h="10728" extrusionOk="0">
                  <a:moveTo>
                    <a:pt x="0" y="0"/>
                  </a:moveTo>
                  <a:lnTo>
                    <a:pt x="0" y="10727"/>
                  </a:lnTo>
                  <a:lnTo>
                    <a:pt x="12365" y="10727"/>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4"/>
            <p:cNvSpPr/>
            <p:nvPr/>
          </p:nvSpPr>
          <p:spPr>
            <a:xfrm>
              <a:off x="8086858" y="2872112"/>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4"/>
            <p:cNvSpPr/>
            <p:nvPr/>
          </p:nvSpPr>
          <p:spPr>
            <a:xfrm>
              <a:off x="8086858" y="3259821"/>
              <a:ext cx="32146" cy="27339"/>
            </a:xfrm>
            <a:custGeom>
              <a:avLst/>
              <a:gdLst/>
              <a:ahLst/>
              <a:cxnLst/>
              <a:rect l="l" t="t" r="r" b="b"/>
              <a:pathLst>
                <a:path w="1003" h="853" extrusionOk="0">
                  <a:moveTo>
                    <a:pt x="568" y="1"/>
                  </a:moveTo>
                  <a:cubicBezTo>
                    <a:pt x="184" y="1"/>
                    <a:pt x="0" y="452"/>
                    <a:pt x="267" y="719"/>
                  </a:cubicBezTo>
                  <a:cubicBezTo>
                    <a:pt x="355" y="812"/>
                    <a:pt x="463" y="853"/>
                    <a:pt x="570" y="853"/>
                  </a:cubicBezTo>
                  <a:cubicBezTo>
                    <a:pt x="790" y="853"/>
                    <a:pt x="1003" y="677"/>
                    <a:pt x="1003" y="418"/>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4"/>
            <p:cNvSpPr/>
            <p:nvPr/>
          </p:nvSpPr>
          <p:spPr>
            <a:xfrm>
              <a:off x="8086858" y="3646985"/>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201"/>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4"/>
            <p:cNvSpPr/>
            <p:nvPr/>
          </p:nvSpPr>
          <p:spPr>
            <a:xfrm>
              <a:off x="8086858" y="4034694"/>
              <a:ext cx="32146" cy="27371"/>
            </a:xfrm>
            <a:custGeom>
              <a:avLst/>
              <a:gdLst/>
              <a:ahLst/>
              <a:cxnLst/>
              <a:rect l="l" t="t" r="r" b="b"/>
              <a:pathLst>
                <a:path w="1003" h="854" extrusionOk="0">
                  <a:moveTo>
                    <a:pt x="568" y="1"/>
                  </a:moveTo>
                  <a:cubicBezTo>
                    <a:pt x="184" y="1"/>
                    <a:pt x="0" y="452"/>
                    <a:pt x="267" y="719"/>
                  </a:cubicBezTo>
                  <a:cubicBezTo>
                    <a:pt x="355" y="812"/>
                    <a:pt x="463" y="853"/>
                    <a:pt x="570" y="853"/>
                  </a:cubicBezTo>
                  <a:cubicBezTo>
                    <a:pt x="790" y="853"/>
                    <a:pt x="1003" y="678"/>
                    <a:pt x="1003" y="419"/>
                  </a:cubicBezTo>
                  <a:cubicBezTo>
                    <a:pt x="1003" y="185"/>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4"/>
            <p:cNvSpPr/>
            <p:nvPr/>
          </p:nvSpPr>
          <p:spPr>
            <a:xfrm>
              <a:off x="7882283" y="4354393"/>
              <a:ext cx="57337" cy="320821"/>
            </a:xfrm>
            <a:custGeom>
              <a:avLst/>
              <a:gdLst/>
              <a:ahLst/>
              <a:cxnLst/>
              <a:rect l="l" t="t" r="r" b="b"/>
              <a:pathLst>
                <a:path w="1789"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4"/>
            <p:cNvSpPr/>
            <p:nvPr/>
          </p:nvSpPr>
          <p:spPr>
            <a:xfrm>
              <a:off x="8316593" y="4354393"/>
              <a:ext cx="57305" cy="320821"/>
            </a:xfrm>
            <a:custGeom>
              <a:avLst/>
              <a:gdLst/>
              <a:ahLst/>
              <a:cxnLst/>
              <a:rect l="l" t="t" r="r" b="b"/>
              <a:pathLst>
                <a:path w="1788"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4"/>
            <p:cNvSpPr/>
            <p:nvPr/>
          </p:nvSpPr>
          <p:spPr>
            <a:xfrm>
              <a:off x="8731608" y="4354393"/>
              <a:ext cx="56793" cy="320821"/>
            </a:xfrm>
            <a:custGeom>
              <a:avLst/>
              <a:gdLst/>
              <a:ahLst/>
              <a:cxnLst/>
              <a:rect l="l" t="t" r="r" b="b"/>
              <a:pathLst>
                <a:path w="1772" h="10010" extrusionOk="0">
                  <a:moveTo>
                    <a:pt x="0" y="1"/>
                  </a:moveTo>
                  <a:lnTo>
                    <a:pt x="0" y="10009"/>
                  </a:lnTo>
                  <a:lnTo>
                    <a:pt x="1771" y="10009"/>
                  </a:lnTo>
                  <a:lnTo>
                    <a:pt x="1771"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4"/>
            <p:cNvSpPr/>
            <p:nvPr/>
          </p:nvSpPr>
          <p:spPr>
            <a:xfrm>
              <a:off x="3690303" y="4272954"/>
              <a:ext cx="403285" cy="315853"/>
            </a:xfrm>
            <a:custGeom>
              <a:avLst/>
              <a:gdLst/>
              <a:ahLst/>
              <a:cxnLst/>
              <a:rect l="l" t="t" r="r" b="b"/>
              <a:pathLst>
                <a:path w="12583" h="9855" extrusionOk="0">
                  <a:moveTo>
                    <a:pt x="8578" y="0"/>
                  </a:moveTo>
                  <a:cubicBezTo>
                    <a:pt x="7317" y="0"/>
                    <a:pt x="6147" y="819"/>
                    <a:pt x="5498" y="1907"/>
                  </a:cubicBezTo>
                  <a:cubicBezTo>
                    <a:pt x="4930" y="2876"/>
                    <a:pt x="4696" y="4096"/>
                    <a:pt x="3827" y="4831"/>
                  </a:cubicBezTo>
                  <a:cubicBezTo>
                    <a:pt x="3376" y="5215"/>
                    <a:pt x="2791" y="5416"/>
                    <a:pt x="2240" y="5650"/>
                  </a:cubicBezTo>
                  <a:cubicBezTo>
                    <a:pt x="1688" y="5884"/>
                    <a:pt x="1070" y="6134"/>
                    <a:pt x="786" y="6669"/>
                  </a:cubicBezTo>
                  <a:cubicBezTo>
                    <a:pt x="1" y="8106"/>
                    <a:pt x="1020" y="9342"/>
                    <a:pt x="1471" y="9727"/>
                  </a:cubicBezTo>
                  <a:lnTo>
                    <a:pt x="1655" y="9610"/>
                  </a:lnTo>
                  <a:lnTo>
                    <a:pt x="9775" y="9844"/>
                  </a:lnTo>
                  <a:cubicBezTo>
                    <a:pt x="9914" y="9850"/>
                    <a:pt x="10057" y="9854"/>
                    <a:pt x="10200" y="9854"/>
                  </a:cubicBezTo>
                  <a:cubicBezTo>
                    <a:pt x="10832" y="9854"/>
                    <a:pt x="11481" y="9767"/>
                    <a:pt x="11931" y="9359"/>
                  </a:cubicBezTo>
                  <a:cubicBezTo>
                    <a:pt x="12532" y="8808"/>
                    <a:pt x="12582" y="7872"/>
                    <a:pt x="12566" y="7053"/>
                  </a:cubicBezTo>
                  <a:cubicBezTo>
                    <a:pt x="12549" y="5566"/>
                    <a:pt x="12532" y="4029"/>
                    <a:pt x="11981" y="2659"/>
                  </a:cubicBezTo>
                  <a:cubicBezTo>
                    <a:pt x="11413" y="1272"/>
                    <a:pt x="10176" y="69"/>
                    <a:pt x="8689" y="2"/>
                  </a:cubicBezTo>
                  <a:cubicBezTo>
                    <a:pt x="8652" y="1"/>
                    <a:pt x="8615" y="0"/>
                    <a:pt x="8578" y="0"/>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4"/>
            <p:cNvSpPr/>
            <p:nvPr/>
          </p:nvSpPr>
          <p:spPr>
            <a:xfrm>
              <a:off x="3551078" y="3872457"/>
              <a:ext cx="684428" cy="801154"/>
            </a:xfrm>
            <a:custGeom>
              <a:avLst/>
              <a:gdLst/>
              <a:ahLst/>
              <a:cxnLst/>
              <a:rect l="l" t="t" r="r" b="b"/>
              <a:pathLst>
                <a:path w="21355" h="24997" extrusionOk="0">
                  <a:moveTo>
                    <a:pt x="2423" y="201"/>
                  </a:moveTo>
                  <a:cubicBezTo>
                    <a:pt x="2507" y="652"/>
                    <a:pt x="2891" y="3075"/>
                    <a:pt x="3426" y="6349"/>
                  </a:cubicBezTo>
                  <a:lnTo>
                    <a:pt x="1287" y="6349"/>
                  </a:lnTo>
                  <a:lnTo>
                    <a:pt x="251" y="201"/>
                  </a:lnTo>
                  <a:close/>
                  <a:moveTo>
                    <a:pt x="6968" y="201"/>
                  </a:moveTo>
                  <a:lnTo>
                    <a:pt x="7453" y="6349"/>
                  </a:lnTo>
                  <a:lnTo>
                    <a:pt x="3643" y="6349"/>
                  </a:lnTo>
                  <a:cubicBezTo>
                    <a:pt x="3509" y="5497"/>
                    <a:pt x="3376" y="4695"/>
                    <a:pt x="3259" y="3977"/>
                  </a:cubicBezTo>
                  <a:cubicBezTo>
                    <a:pt x="2858" y="1487"/>
                    <a:pt x="2707" y="552"/>
                    <a:pt x="2624" y="201"/>
                  </a:cubicBezTo>
                  <a:close/>
                  <a:moveTo>
                    <a:pt x="11128" y="201"/>
                  </a:moveTo>
                  <a:lnTo>
                    <a:pt x="11262" y="6349"/>
                  </a:lnTo>
                  <a:lnTo>
                    <a:pt x="7670" y="6349"/>
                  </a:lnTo>
                  <a:lnTo>
                    <a:pt x="7185" y="201"/>
                  </a:lnTo>
                  <a:close/>
                  <a:moveTo>
                    <a:pt x="15389" y="201"/>
                  </a:moveTo>
                  <a:lnTo>
                    <a:pt x="15189" y="6349"/>
                  </a:lnTo>
                  <a:lnTo>
                    <a:pt x="11479" y="6349"/>
                  </a:lnTo>
                  <a:lnTo>
                    <a:pt x="11346" y="201"/>
                  </a:lnTo>
                  <a:close/>
                  <a:moveTo>
                    <a:pt x="18547" y="201"/>
                  </a:moveTo>
                  <a:lnTo>
                    <a:pt x="18029" y="6349"/>
                  </a:lnTo>
                  <a:lnTo>
                    <a:pt x="15406" y="6349"/>
                  </a:lnTo>
                  <a:lnTo>
                    <a:pt x="15606" y="201"/>
                  </a:lnTo>
                  <a:close/>
                  <a:moveTo>
                    <a:pt x="21103" y="201"/>
                  </a:moveTo>
                  <a:lnTo>
                    <a:pt x="20385" y="6349"/>
                  </a:lnTo>
                  <a:lnTo>
                    <a:pt x="18230" y="6349"/>
                  </a:lnTo>
                  <a:lnTo>
                    <a:pt x="18764" y="201"/>
                  </a:lnTo>
                  <a:close/>
                  <a:moveTo>
                    <a:pt x="3676" y="7937"/>
                  </a:moveTo>
                  <a:cubicBezTo>
                    <a:pt x="3994" y="9975"/>
                    <a:pt x="4361" y="12264"/>
                    <a:pt x="4729" y="14553"/>
                  </a:cubicBezTo>
                  <a:lnTo>
                    <a:pt x="2657" y="14553"/>
                  </a:lnTo>
                  <a:lnTo>
                    <a:pt x="1538" y="7937"/>
                  </a:lnTo>
                  <a:close/>
                  <a:moveTo>
                    <a:pt x="7570" y="7937"/>
                  </a:moveTo>
                  <a:lnTo>
                    <a:pt x="8087" y="14553"/>
                  </a:lnTo>
                  <a:lnTo>
                    <a:pt x="4930" y="14553"/>
                  </a:lnTo>
                  <a:cubicBezTo>
                    <a:pt x="4829" y="13885"/>
                    <a:pt x="4729" y="13200"/>
                    <a:pt x="4612" y="12532"/>
                  </a:cubicBezTo>
                  <a:cubicBezTo>
                    <a:pt x="4361" y="10961"/>
                    <a:pt x="4128" y="9407"/>
                    <a:pt x="3894" y="7937"/>
                  </a:cubicBezTo>
                  <a:close/>
                  <a:moveTo>
                    <a:pt x="11312" y="7937"/>
                  </a:moveTo>
                  <a:lnTo>
                    <a:pt x="11463" y="14553"/>
                  </a:lnTo>
                  <a:lnTo>
                    <a:pt x="8305" y="14553"/>
                  </a:lnTo>
                  <a:lnTo>
                    <a:pt x="7787" y="7937"/>
                  </a:lnTo>
                  <a:close/>
                  <a:moveTo>
                    <a:pt x="15139" y="7937"/>
                  </a:moveTo>
                  <a:lnTo>
                    <a:pt x="14921" y="14553"/>
                  </a:lnTo>
                  <a:lnTo>
                    <a:pt x="11663" y="14553"/>
                  </a:lnTo>
                  <a:lnTo>
                    <a:pt x="11513" y="7937"/>
                  </a:lnTo>
                  <a:close/>
                  <a:moveTo>
                    <a:pt x="17895" y="7937"/>
                  </a:moveTo>
                  <a:lnTo>
                    <a:pt x="17327" y="14553"/>
                  </a:lnTo>
                  <a:lnTo>
                    <a:pt x="15122" y="14553"/>
                  </a:lnTo>
                  <a:lnTo>
                    <a:pt x="15356" y="7937"/>
                  </a:lnTo>
                  <a:close/>
                  <a:moveTo>
                    <a:pt x="20201" y="7937"/>
                  </a:moveTo>
                  <a:lnTo>
                    <a:pt x="19416" y="14553"/>
                  </a:lnTo>
                  <a:lnTo>
                    <a:pt x="17528" y="14553"/>
                  </a:lnTo>
                  <a:lnTo>
                    <a:pt x="18096" y="7937"/>
                  </a:lnTo>
                  <a:close/>
                  <a:moveTo>
                    <a:pt x="4980" y="16141"/>
                  </a:moveTo>
                  <a:cubicBezTo>
                    <a:pt x="5280" y="18146"/>
                    <a:pt x="5598" y="20101"/>
                    <a:pt x="5882" y="21905"/>
                  </a:cubicBezTo>
                  <a:lnTo>
                    <a:pt x="3894" y="21905"/>
                  </a:lnTo>
                  <a:lnTo>
                    <a:pt x="2925" y="16141"/>
                  </a:lnTo>
                  <a:close/>
                  <a:moveTo>
                    <a:pt x="8221" y="16141"/>
                  </a:moveTo>
                  <a:lnTo>
                    <a:pt x="8672" y="21905"/>
                  </a:lnTo>
                  <a:lnTo>
                    <a:pt x="6099" y="21905"/>
                  </a:lnTo>
                  <a:cubicBezTo>
                    <a:pt x="5849" y="20351"/>
                    <a:pt x="5531" y="18329"/>
                    <a:pt x="5180" y="16141"/>
                  </a:cubicBezTo>
                  <a:close/>
                  <a:moveTo>
                    <a:pt x="11496" y="16141"/>
                  </a:moveTo>
                  <a:lnTo>
                    <a:pt x="11630" y="21905"/>
                  </a:lnTo>
                  <a:lnTo>
                    <a:pt x="8873" y="21905"/>
                  </a:lnTo>
                  <a:lnTo>
                    <a:pt x="8422" y="16141"/>
                  </a:lnTo>
                  <a:close/>
                  <a:moveTo>
                    <a:pt x="14854" y="16141"/>
                  </a:moveTo>
                  <a:lnTo>
                    <a:pt x="14671" y="21905"/>
                  </a:lnTo>
                  <a:lnTo>
                    <a:pt x="11847" y="21905"/>
                  </a:lnTo>
                  <a:lnTo>
                    <a:pt x="11713" y="16141"/>
                  </a:lnTo>
                  <a:close/>
                  <a:moveTo>
                    <a:pt x="17177" y="16141"/>
                  </a:moveTo>
                  <a:lnTo>
                    <a:pt x="16692" y="21905"/>
                  </a:lnTo>
                  <a:lnTo>
                    <a:pt x="14888" y="21905"/>
                  </a:lnTo>
                  <a:lnTo>
                    <a:pt x="15072" y="16141"/>
                  </a:lnTo>
                  <a:close/>
                  <a:moveTo>
                    <a:pt x="19232" y="16141"/>
                  </a:moveTo>
                  <a:lnTo>
                    <a:pt x="18547" y="21905"/>
                  </a:lnTo>
                  <a:lnTo>
                    <a:pt x="16910" y="21905"/>
                  </a:lnTo>
                  <a:lnTo>
                    <a:pt x="17394" y="16141"/>
                  </a:lnTo>
                  <a:close/>
                  <a:moveTo>
                    <a:pt x="1" y="0"/>
                  </a:moveTo>
                  <a:lnTo>
                    <a:pt x="3844" y="22824"/>
                  </a:lnTo>
                  <a:cubicBezTo>
                    <a:pt x="4011" y="23793"/>
                    <a:pt x="4712" y="24595"/>
                    <a:pt x="5665" y="24862"/>
                  </a:cubicBezTo>
                  <a:cubicBezTo>
                    <a:pt x="5681" y="24862"/>
                    <a:pt x="5715" y="24879"/>
                    <a:pt x="5732" y="24879"/>
                  </a:cubicBezTo>
                  <a:cubicBezTo>
                    <a:pt x="5798" y="24896"/>
                    <a:pt x="5865" y="24913"/>
                    <a:pt x="5932" y="24929"/>
                  </a:cubicBezTo>
                  <a:cubicBezTo>
                    <a:pt x="6066" y="24963"/>
                    <a:pt x="6216" y="24979"/>
                    <a:pt x="6367" y="24979"/>
                  </a:cubicBezTo>
                  <a:cubicBezTo>
                    <a:pt x="6367" y="24979"/>
                    <a:pt x="6367" y="24996"/>
                    <a:pt x="6367" y="24996"/>
                  </a:cubicBezTo>
                  <a:lnTo>
                    <a:pt x="6467" y="24979"/>
                  </a:lnTo>
                  <a:lnTo>
                    <a:pt x="15991" y="24979"/>
                  </a:lnTo>
                  <a:cubicBezTo>
                    <a:pt x="16158" y="24979"/>
                    <a:pt x="16342" y="24963"/>
                    <a:pt x="16509" y="24929"/>
                  </a:cubicBezTo>
                  <a:cubicBezTo>
                    <a:pt x="17645" y="24762"/>
                    <a:pt x="18530" y="23843"/>
                    <a:pt x="18664" y="22707"/>
                  </a:cubicBezTo>
                  <a:lnTo>
                    <a:pt x="20519" y="6968"/>
                  </a:lnTo>
                  <a:lnTo>
                    <a:pt x="20602" y="6349"/>
                  </a:lnTo>
                  <a:lnTo>
                    <a:pt x="21337" y="117"/>
                  </a:lnTo>
                  <a:lnTo>
                    <a:pt x="21354"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4"/>
            <p:cNvSpPr/>
            <p:nvPr/>
          </p:nvSpPr>
          <p:spPr>
            <a:xfrm>
              <a:off x="5215435" y="1824654"/>
              <a:ext cx="1158896" cy="762598"/>
            </a:xfrm>
            <a:custGeom>
              <a:avLst/>
              <a:gdLst/>
              <a:ahLst/>
              <a:cxnLst/>
              <a:rect l="l" t="t" r="r" b="b"/>
              <a:pathLst>
                <a:path w="36159" h="23794" extrusionOk="0">
                  <a:moveTo>
                    <a:pt x="2474" y="1"/>
                  </a:moveTo>
                  <a:lnTo>
                    <a:pt x="1" y="23794"/>
                  </a:lnTo>
                  <a:lnTo>
                    <a:pt x="33401" y="23794"/>
                  </a:lnTo>
                  <a:lnTo>
                    <a:pt x="36158"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4"/>
            <p:cNvSpPr/>
            <p:nvPr/>
          </p:nvSpPr>
          <p:spPr>
            <a:xfrm>
              <a:off x="5161366" y="1824654"/>
              <a:ext cx="1158319" cy="762598"/>
            </a:xfrm>
            <a:custGeom>
              <a:avLst/>
              <a:gdLst/>
              <a:ahLst/>
              <a:cxnLst/>
              <a:rect l="l" t="t" r="r" b="b"/>
              <a:pathLst>
                <a:path w="36141" h="23794" extrusionOk="0">
                  <a:moveTo>
                    <a:pt x="2456" y="1"/>
                  </a:moveTo>
                  <a:lnTo>
                    <a:pt x="0" y="23794"/>
                  </a:lnTo>
                  <a:lnTo>
                    <a:pt x="33384" y="23794"/>
                  </a:lnTo>
                  <a:lnTo>
                    <a:pt x="36141"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4"/>
            <p:cNvSpPr/>
            <p:nvPr/>
          </p:nvSpPr>
          <p:spPr>
            <a:xfrm>
              <a:off x="5198320" y="1845006"/>
              <a:ext cx="1075310" cy="707440"/>
            </a:xfrm>
            <a:custGeom>
              <a:avLst/>
              <a:gdLst/>
              <a:ahLst/>
              <a:cxnLst/>
              <a:rect l="l" t="t" r="r" b="b"/>
              <a:pathLst>
                <a:path w="33551" h="22073" extrusionOk="0">
                  <a:moveTo>
                    <a:pt x="2306" y="1"/>
                  </a:moveTo>
                  <a:lnTo>
                    <a:pt x="0" y="22073"/>
                  </a:lnTo>
                  <a:lnTo>
                    <a:pt x="30995" y="22073"/>
                  </a:lnTo>
                  <a:lnTo>
                    <a:pt x="33551"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4"/>
            <p:cNvSpPr/>
            <p:nvPr/>
          </p:nvSpPr>
          <p:spPr>
            <a:xfrm>
              <a:off x="5305944" y="1959617"/>
              <a:ext cx="50895" cy="475013"/>
            </a:xfrm>
            <a:custGeom>
              <a:avLst/>
              <a:gdLst/>
              <a:ahLst/>
              <a:cxnLst/>
              <a:rect l="l" t="t" r="r" b="b"/>
              <a:pathLst>
                <a:path w="1588" h="14821" extrusionOk="0">
                  <a:moveTo>
                    <a:pt x="1538" y="0"/>
                  </a:moveTo>
                  <a:lnTo>
                    <a:pt x="1538" y="0"/>
                  </a:lnTo>
                  <a:cubicBezTo>
                    <a:pt x="1504" y="0"/>
                    <a:pt x="1120" y="3309"/>
                    <a:pt x="702" y="7402"/>
                  </a:cubicBezTo>
                  <a:cubicBezTo>
                    <a:pt x="292" y="11267"/>
                    <a:pt x="1" y="14446"/>
                    <a:pt x="12" y="14790"/>
                  </a:cubicBezTo>
                  <a:lnTo>
                    <a:pt x="12" y="14790"/>
                  </a:lnTo>
                  <a:cubicBezTo>
                    <a:pt x="94" y="14447"/>
                    <a:pt x="458" y="11283"/>
                    <a:pt x="853" y="7419"/>
                  </a:cubicBezTo>
                  <a:cubicBezTo>
                    <a:pt x="1270" y="3325"/>
                    <a:pt x="1588" y="0"/>
                    <a:pt x="1538" y="0"/>
                  </a:cubicBezTo>
                  <a:close/>
                  <a:moveTo>
                    <a:pt x="12" y="14790"/>
                  </a:moveTo>
                  <a:cubicBezTo>
                    <a:pt x="7" y="14810"/>
                    <a:pt x="3" y="14821"/>
                    <a:pt x="1" y="14821"/>
                  </a:cubicBezTo>
                  <a:lnTo>
                    <a:pt x="17" y="14821"/>
                  </a:lnTo>
                  <a:cubicBezTo>
                    <a:pt x="14" y="14821"/>
                    <a:pt x="13" y="14810"/>
                    <a:pt x="12" y="1479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4"/>
            <p:cNvSpPr/>
            <p:nvPr/>
          </p:nvSpPr>
          <p:spPr>
            <a:xfrm>
              <a:off x="5387351" y="1981026"/>
              <a:ext cx="99643" cy="4872"/>
            </a:xfrm>
            <a:custGeom>
              <a:avLst/>
              <a:gdLst/>
              <a:ahLst/>
              <a:cxnLst/>
              <a:rect l="l" t="t" r="r" b="b"/>
              <a:pathLst>
                <a:path w="3109" h="152" extrusionOk="0">
                  <a:moveTo>
                    <a:pt x="1554" y="1"/>
                  </a:moveTo>
                  <a:cubicBezTo>
                    <a:pt x="702" y="1"/>
                    <a:pt x="0" y="34"/>
                    <a:pt x="0" y="68"/>
                  </a:cubicBezTo>
                  <a:cubicBezTo>
                    <a:pt x="0" y="118"/>
                    <a:pt x="702" y="151"/>
                    <a:pt x="1554" y="151"/>
                  </a:cubicBezTo>
                  <a:cubicBezTo>
                    <a:pt x="2423" y="151"/>
                    <a:pt x="3108" y="118"/>
                    <a:pt x="3108" y="68"/>
                  </a:cubicBezTo>
                  <a:cubicBezTo>
                    <a:pt x="3108" y="34"/>
                    <a:pt x="2423" y="1"/>
                    <a:pt x="15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4"/>
            <p:cNvSpPr/>
            <p:nvPr/>
          </p:nvSpPr>
          <p:spPr>
            <a:xfrm>
              <a:off x="5514269" y="1981026"/>
              <a:ext cx="396843" cy="4872"/>
            </a:xfrm>
            <a:custGeom>
              <a:avLst/>
              <a:gdLst/>
              <a:ahLst/>
              <a:cxnLst/>
              <a:rect l="l" t="t" r="r" b="b"/>
              <a:pathLst>
                <a:path w="12382" h="152" extrusionOk="0">
                  <a:moveTo>
                    <a:pt x="6199" y="1"/>
                  </a:moveTo>
                  <a:cubicBezTo>
                    <a:pt x="2774" y="1"/>
                    <a:pt x="0" y="34"/>
                    <a:pt x="0" y="68"/>
                  </a:cubicBezTo>
                  <a:cubicBezTo>
                    <a:pt x="0" y="118"/>
                    <a:pt x="2774" y="151"/>
                    <a:pt x="6199" y="151"/>
                  </a:cubicBezTo>
                  <a:cubicBezTo>
                    <a:pt x="9608" y="151"/>
                    <a:pt x="12381" y="118"/>
                    <a:pt x="12381" y="68"/>
                  </a:cubicBezTo>
                  <a:cubicBezTo>
                    <a:pt x="12381" y="34"/>
                    <a:pt x="9608"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4"/>
            <p:cNvSpPr/>
            <p:nvPr/>
          </p:nvSpPr>
          <p:spPr>
            <a:xfrm>
              <a:off x="5375556" y="2232202"/>
              <a:ext cx="99643" cy="4840"/>
            </a:xfrm>
            <a:custGeom>
              <a:avLst/>
              <a:gdLst/>
              <a:ahLst/>
              <a:cxnLst/>
              <a:rect l="l" t="t" r="r" b="b"/>
              <a:pathLst>
                <a:path w="3109" h="151" extrusionOk="0">
                  <a:moveTo>
                    <a:pt x="1555" y="0"/>
                  </a:moveTo>
                  <a:cubicBezTo>
                    <a:pt x="702" y="0"/>
                    <a:pt x="1" y="33"/>
                    <a:pt x="1" y="84"/>
                  </a:cubicBezTo>
                  <a:cubicBezTo>
                    <a:pt x="1" y="117"/>
                    <a:pt x="702" y="150"/>
                    <a:pt x="1555" y="150"/>
                  </a:cubicBezTo>
                  <a:cubicBezTo>
                    <a:pt x="2423" y="150"/>
                    <a:pt x="3108" y="117"/>
                    <a:pt x="3108" y="84"/>
                  </a:cubicBezTo>
                  <a:cubicBezTo>
                    <a:pt x="3108" y="33"/>
                    <a:pt x="2423" y="0"/>
                    <a:pt x="155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4"/>
            <p:cNvSpPr/>
            <p:nvPr/>
          </p:nvSpPr>
          <p:spPr>
            <a:xfrm>
              <a:off x="5502474" y="2232202"/>
              <a:ext cx="397388" cy="4840"/>
            </a:xfrm>
            <a:custGeom>
              <a:avLst/>
              <a:gdLst/>
              <a:ahLst/>
              <a:cxnLst/>
              <a:rect l="l" t="t" r="r" b="b"/>
              <a:pathLst>
                <a:path w="12399" h="151" extrusionOk="0">
                  <a:moveTo>
                    <a:pt x="6199" y="0"/>
                  </a:moveTo>
                  <a:cubicBezTo>
                    <a:pt x="2774" y="0"/>
                    <a:pt x="1" y="33"/>
                    <a:pt x="1" y="84"/>
                  </a:cubicBezTo>
                  <a:cubicBezTo>
                    <a:pt x="1" y="117"/>
                    <a:pt x="2774" y="150"/>
                    <a:pt x="6199" y="150"/>
                  </a:cubicBezTo>
                  <a:cubicBezTo>
                    <a:pt x="9608" y="150"/>
                    <a:pt x="12398" y="117"/>
                    <a:pt x="12398" y="84"/>
                  </a:cubicBezTo>
                  <a:cubicBezTo>
                    <a:pt x="12398" y="33"/>
                    <a:pt x="9625" y="0"/>
                    <a:pt x="619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4"/>
            <p:cNvSpPr/>
            <p:nvPr/>
          </p:nvSpPr>
          <p:spPr>
            <a:xfrm>
              <a:off x="5366999" y="2348383"/>
              <a:ext cx="397388" cy="4872"/>
            </a:xfrm>
            <a:custGeom>
              <a:avLst/>
              <a:gdLst/>
              <a:ahLst/>
              <a:cxnLst/>
              <a:rect l="l" t="t" r="r" b="b"/>
              <a:pathLst>
                <a:path w="12399" h="152" extrusionOk="0">
                  <a:moveTo>
                    <a:pt x="6199" y="1"/>
                  </a:moveTo>
                  <a:cubicBezTo>
                    <a:pt x="2774" y="1"/>
                    <a:pt x="0" y="34"/>
                    <a:pt x="0" y="68"/>
                  </a:cubicBezTo>
                  <a:cubicBezTo>
                    <a:pt x="0" y="118"/>
                    <a:pt x="2774" y="151"/>
                    <a:pt x="6199" y="151"/>
                  </a:cubicBezTo>
                  <a:cubicBezTo>
                    <a:pt x="9624" y="151"/>
                    <a:pt x="12398" y="118"/>
                    <a:pt x="12398" y="68"/>
                  </a:cubicBezTo>
                  <a:cubicBezTo>
                    <a:pt x="12398" y="34"/>
                    <a:pt x="9624"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4"/>
            <p:cNvSpPr/>
            <p:nvPr/>
          </p:nvSpPr>
          <p:spPr>
            <a:xfrm>
              <a:off x="5390556" y="2051728"/>
              <a:ext cx="140347" cy="4840"/>
            </a:xfrm>
            <a:custGeom>
              <a:avLst/>
              <a:gdLst/>
              <a:ahLst/>
              <a:cxnLst/>
              <a:rect l="l" t="t" r="r" b="b"/>
              <a:pathLst>
                <a:path w="4379" h="151" extrusionOk="0">
                  <a:moveTo>
                    <a:pt x="2189" y="0"/>
                  </a:moveTo>
                  <a:cubicBezTo>
                    <a:pt x="986" y="0"/>
                    <a:pt x="0" y="34"/>
                    <a:pt x="0" y="84"/>
                  </a:cubicBezTo>
                  <a:cubicBezTo>
                    <a:pt x="0" y="117"/>
                    <a:pt x="986" y="151"/>
                    <a:pt x="2189" y="151"/>
                  </a:cubicBezTo>
                  <a:cubicBezTo>
                    <a:pt x="3409" y="151"/>
                    <a:pt x="4378" y="117"/>
                    <a:pt x="4378" y="84"/>
                  </a:cubicBezTo>
                  <a:cubicBezTo>
                    <a:pt x="4378"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4"/>
            <p:cNvSpPr/>
            <p:nvPr/>
          </p:nvSpPr>
          <p:spPr>
            <a:xfrm>
              <a:off x="5387351" y="2155602"/>
              <a:ext cx="140315" cy="5384"/>
            </a:xfrm>
            <a:custGeom>
              <a:avLst/>
              <a:gdLst/>
              <a:ahLst/>
              <a:cxnLst/>
              <a:rect l="l" t="t" r="r" b="b"/>
              <a:pathLst>
                <a:path w="4378" h="168" extrusionOk="0">
                  <a:moveTo>
                    <a:pt x="2189" y="1"/>
                  </a:moveTo>
                  <a:cubicBezTo>
                    <a:pt x="969" y="1"/>
                    <a:pt x="0" y="51"/>
                    <a:pt x="0" y="84"/>
                  </a:cubicBezTo>
                  <a:cubicBezTo>
                    <a:pt x="0" y="134"/>
                    <a:pt x="969" y="168"/>
                    <a:pt x="2189" y="168"/>
                  </a:cubicBezTo>
                  <a:cubicBezTo>
                    <a:pt x="3392" y="168"/>
                    <a:pt x="4378" y="134"/>
                    <a:pt x="4378" y="84"/>
                  </a:cubicBezTo>
                  <a:cubicBezTo>
                    <a:pt x="4378" y="51"/>
                    <a:pt x="3392" y="1"/>
                    <a:pt x="218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4"/>
            <p:cNvSpPr/>
            <p:nvPr/>
          </p:nvSpPr>
          <p:spPr>
            <a:xfrm>
              <a:off x="5505679" y="2304475"/>
              <a:ext cx="140347" cy="5384"/>
            </a:xfrm>
            <a:custGeom>
              <a:avLst/>
              <a:gdLst/>
              <a:ahLst/>
              <a:cxnLst/>
              <a:rect l="l" t="t" r="r" b="b"/>
              <a:pathLst>
                <a:path w="4379" h="168" extrusionOk="0">
                  <a:moveTo>
                    <a:pt x="2190" y="1"/>
                  </a:moveTo>
                  <a:cubicBezTo>
                    <a:pt x="987" y="1"/>
                    <a:pt x="1" y="34"/>
                    <a:pt x="1" y="84"/>
                  </a:cubicBezTo>
                  <a:cubicBezTo>
                    <a:pt x="1" y="118"/>
                    <a:pt x="987" y="168"/>
                    <a:pt x="2190" y="168"/>
                  </a:cubicBezTo>
                  <a:cubicBezTo>
                    <a:pt x="3393" y="168"/>
                    <a:pt x="4378" y="118"/>
                    <a:pt x="4378" y="84"/>
                  </a:cubicBezTo>
                  <a:cubicBezTo>
                    <a:pt x="4378" y="34"/>
                    <a:pt x="3393" y="1"/>
                    <a:pt x="21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4"/>
            <p:cNvSpPr/>
            <p:nvPr/>
          </p:nvSpPr>
          <p:spPr>
            <a:xfrm>
              <a:off x="5682948" y="2051728"/>
              <a:ext cx="358287" cy="4840"/>
            </a:xfrm>
            <a:custGeom>
              <a:avLst/>
              <a:gdLst/>
              <a:ahLst/>
              <a:cxnLst/>
              <a:rect l="l" t="t" r="r" b="b"/>
              <a:pathLst>
                <a:path w="11179" h="151" extrusionOk="0">
                  <a:moveTo>
                    <a:pt x="5598" y="0"/>
                  </a:moveTo>
                  <a:cubicBezTo>
                    <a:pt x="2507" y="0"/>
                    <a:pt x="0" y="34"/>
                    <a:pt x="0" y="84"/>
                  </a:cubicBezTo>
                  <a:cubicBezTo>
                    <a:pt x="0" y="117"/>
                    <a:pt x="2507" y="151"/>
                    <a:pt x="5598" y="151"/>
                  </a:cubicBezTo>
                  <a:cubicBezTo>
                    <a:pt x="8689" y="151"/>
                    <a:pt x="11178" y="117"/>
                    <a:pt x="11178" y="84"/>
                  </a:cubicBezTo>
                  <a:cubicBezTo>
                    <a:pt x="11178" y="34"/>
                    <a:pt x="8689"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4"/>
            <p:cNvSpPr/>
            <p:nvPr/>
          </p:nvSpPr>
          <p:spPr>
            <a:xfrm>
              <a:off x="5572632" y="2162044"/>
              <a:ext cx="358287" cy="4840"/>
            </a:xfrm>
            <a:custGeom>
              <a:avLst/>
              <a:gdLst/>
              <a:ahLst/>
              <a:cxnLst/>
              <a:rect l="l" t="t" r="r" b="b"/>
              <a:pathLst>
                <a:path w="11179" h="151" extrusionOk="0">
                  <a:moveTo>
                    <a:pt x="5581" y="0"/>
                  </a:moveTo>
                  <a:cubicBezTo>
                    <a:pt x="2490" y="0"/>
                    <a:pt x="0" y="34"/>
                    <a:pt x="0" y="67"/>
                  </a:cubicBezTo>
                  <a:cubicBezTo>
                    <a:pt x="0" y="117"/>
                    <a:pt x="2490" y="151"/>
                    <a:pt x="5581" y="151"/>
                  </a:cubicBezTo>
                  <a:cubicBezTo>
                    <a:pt x="8672" y="151"/>
                    <a:pt x="11178" y="117"/>
                    <a:pt x="11178" y="67"/>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4"/>
            <p:cNvSpPr/>
            <p:nvPr/>
          </p:nvSpPr>
          <p:spPr>
            <a:xfrm>
              <a:off x="5695800" y="2304475"/>
              <a:ext cx="358287" cy="5384"/>
            </a:xfrm>
            <a:custGeom>
              <a:avLst/>
              <a:gdLst/>
              <a:ahLst/>
              <a:cxnLst/>
              <a:rect l="l" t="t" r="r" b="b"/>
              <a:pathLst>
                <a:path w="11179" h="168" extrusionOk="0">
                  <a:moveTo>
                    <a:pt x="5581" y="1"/>
                  </a:moveTo>
                  <a:cubicBezTo>
                    <a:pt x="2507" y="1"/>
                    <a:pt x="0" y="34"/>
                    <a:pt x="0" y="84"/>
                  </a:cubicBezTo>
                  <a:cubicBezTo>
                    <a:pt x="0" y="118"/>
                    <a:pt x="2507" y="168"/>
                    <a:pt x="5581" y="168"/>
                  </a:cubicBezTo>
                  <a:cubicBezTo>
                    <a:pt x="8672" y="168"/>
                    <a:pt x="11178" y="118"/>
                    <a:pt x="11178" y="84"/>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4"/>
            <p:cNvSpPr/>
            <p:nvPr/>
          </p:nvSpPr>
          <p:spPr>
            <a:xfrm>
              <a:off x="5368602" y="2431938"/>
              <a:ext cx="358287" cy="5384"/>
            </a:xfrm>
            <a:custGeom>
              <a:avLst/>
              <a:gdLst/>
              <a:ahLst/>
              <a:cxnLst/>
              <a:rect l="l" t="t" r="r" b="b"/>
              <a:pathLst>
                <a:path w="11179" h="168" extrusionOk="0">
                  <a:moveTo>
                    <a:pt x="5581" y="0"/>
                  </a:moveTo>
                  <a:cubicBezTo>
                    <a:pt x="2507" y="0"/>
                    <a:pt x="0" y="34"/>
                    <a:pt x="0" y="84"/>
                  </a:cubicBezTo>
                  <a:cubicBezTo>
                    <a:pt x="0" y="134"/>
                    <a:pt x="2507" y="167"/>
                    <a:pt x="5581" y="167"/>
                  </a:cubicBezTo>
                  <a:cubicBezTo>
                    <a:pt x="8672" y="167"/>
                    <a:pt x="11178" y="134"/>
                    <a:pt x="11178" y="84"/>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4"/>
            <p:cNvSpPr/>
            <p:nvPr/>
          </p:nvSpPr>
          <p:spPr>
            <a:xfrm>
              <a:off x="5764868" y="2431938"/>
              <a:ext cx="358287" cy="5384"/>
            </a:xfrm>
            <a:custGeom>
              <a:avLst/>
              <a:gdLst/>
              <a:ahLst/>
              <a:cxnLst/>
              <a:rect l="l" t="t" r="r" b="b"/>
              <a:pathLst>
                <a:path w="11179" h="168" extrusionOk="0">
                  <a:moveTo>
                    <a:pt x="5598" y="0"/>
                  </a:moveTo>
                  <a:cubicBezTo>
                    <a:pt x="2507" y="0"/>
                    <a:pt x="1" y="34"/>
                    <a:pt x="1" y="84"/>
                  </a:cubicBezTo>
                  <a:cubicBezTo>
                    <a:pt x="1" y="134"/>
                    <a:pt x="2507" y="167"/>
                    <a:pt x="5598" y="167"/>
                  </a:cubicBezTo>
                  <a:cubicBezTo>
                    <a:pt x="8673" y="167"/>
                    <a:pt x="11179" y="134"/>
                    <a:pt x="11179" y="84"/>
                  </a:cubicBezTo>
                  <a:cubicBezTo>
                    <a:pt x="11179" y="34"/>
                    <a:pt x="8673"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4"/>
            <p:cNvSpPr/>
            <p:nvPr/>
          </p:nvSpPr>
          <p:spPr>
            <a:xfrm>
              <a:off x="5368602" y="2473699"/>
              <a:ext cx="358287" cy="4840"/>
            </a:xfrm>
            <a:custGeom>
              <a:avLst/>
              <a:gdLst/>
              <a:ahLst/>
              <a:cxnLst/>
              <a:rect l="l" t="t" r="r" b="b"/>
              <a:pathLst>
                <a:path w="11179" h="151" extrusionOk="0">
                  <a:moveTo>
                    <a:pt x="5581" y="1"/>
                  </a:moveTo>
                  <a:cubicBezTo>
                    <a:pt x="2490" y="1"/>
                    <a:pt x="0" y="34"/>
                    <a:pt x="0" y="67"/>
                  </a:cubicBezTo>
                  <a:cubicBezTo>
                    <a:pt x="0" y="118"/>
                    <a:pt x="2507" y="151"/>
                    <a:pt x="5581" y="151"/>
                  </a:cubicBezTo>
                  <a:cubicBezTo>
                    <a:pt x="8672" y="151"/>
                    <a:pt x="11178" y="118"/>
                    <a:pt x="11178" y="67"/>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4"/>
            <p:cNvSpPr/>
            <p:nvPr/>
          </p:nvSpPr>
          <p:spPr>
            <a:xfrm>
              <a:off x="5385748" y="2081695"/>
              <a:ext cx="358800" cy="4872"/>
            </a:xfrm>
            <a:custGeom>
              <a:avLst/>
              <a:gdLst/>
              <a:ahLst/>
              <a:cxnLst/>
              <a:rect l="l" t="t" r="r" b="b"/>
              <a:pathLst>
                <a:path w="11195" h="152" extrusionOk="0">
                  <a:moveTo>
                    <a:pt x="5597" y="1"/>
                  </a:moveTo>
                  <a:cubicBezTo>
                    <a:pt x="2506" y="1"/>
                    <a:pt x="0" y="34"/>
                    <a:pt x="0" y="84"/>
                  </a:cubicBezTo>
                  <a:cubicBezTo>
                    <a:pt x="0" y="118"/>
                    <a:pt x="2506" y="151"/>
                    <a:pt x="5597" y="151"/>
                  </a:cubicBezTo>
                  <a:cubicBezTo>
                    <a:pt x="8689" y="151"/>
                    <a:pt x="11195" y="118"/>
                    <a:pt x="11195" y="84"/>
                  </a:cubicBezTo>
                  <a:cubicBezTo>
                    <a:pt x="11195" y="34"/>
                    <a:pt x="8689" y="1"/>
                    <a:pt x="559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4"/>
            <p:cNvSpPr/>
            <p:nvPr/>
          </p:nvSpPr>
          <p:spPr>
            <a:xfrm>
              <a:off x="5556575" y="2052241"/>
              <a:ext cx="92144" cy="4872"/>
            </a:xfrm>
            <a:custGeom>
              <a:avLst/>
              <a:gdLst/>
              <a:ahLst/>
              <a:cxnLst/>
              <a:rect l="l" t="t" r="r" b="b"/>
              <a:pathLst>
                <a:path w="2875" h="152" extrusionOk="0">
                  <a:moveTo>
                    <a:pt x="1437" y="1"/>
                  </a:moveTo>
                  <a:cubicBezTo>
                    <a:pt x="635" y="1"/>
                    <a:pt x="0" y="34"/>
                    <a:pt x="0" y="85"/>
                  </a:cubicBezTo>
                  <a:cubicBezTo>
                    <a:pt x="0" y="118"/>
                    <a:pt x="635" y="151"/>
                    <a:pt x="1437" y="151"/>
                  </a:cubicBezTo>
                  <a:cubicBezTo>
                    <a:pt x="2222" y="151"/>
                    <a:pt x="2874" y="118"/>
                    <a:pt x="2874" y="85"/>
                  </a:cubicBezTo>
                  <a:cubicBezTo>
                    <a:pt x="2874" y="34"/>
                    <a:pt x="2222"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4"/>
            <p:cNvSpPr/>
            <p:nvPr/>
          </p:nvSpPr>
          <p:spPr>
            <a:xfrm>
              <a:off x="5371262" y="2266463"/>
              <a:ext cx="92144" cy="4840"/>
            </a:xfrm>
            <a:custGeom>
              <a:avLst/>
              <a:gdLst/>
              <a:ahLst/>
              <a:cxnLst/>
              <a:rect l="l" t="t" r="r" b="b"/>
              <a:pathLst>
                <a:path w="2875" h="151" extrusionOk="0">
                  <a:moveTo>
                    <a:pt x="1438" y="0"/>
                  </a:moveTo>
                  <a:cubicBezTo>
                    <a:pt x="636" y="0"/>
                    <a:pt x="1" y="34"/>
                    <a:pt x="1" y="84"/>
                  </a:cubicBezTo>
                  <a:cubicBezTo>
                    <a:pt x="1" y="117"/>
                    <a:pt x="636" y="151"/>
                    <a:pt x="1438" y="151"/>
                  </a:cubicBezTo>
                  <a:cubicBezTo>
                    <a:pt x="2240" y="151"/>
                    <a:pt x="2875" y="117"/>
                    <a:pt x="2875" y="84"/>
                  </a:cubicBezTo>
                  <a:cubicBezTo>
                    <a:pt x="2875" y="34"/>
                    <a:pt x="2240" y="0"/>
                    <a:pt x="143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4"/>
            <p:cNvSpPr/>
            <p:nvPr/>
          </p:nvSpPr>
          <p:spPr>
            <a:xfrm>
              <a:off x="5369146" y="2304475"/>
              <a:ext cx="92144" cy="5384"/>
            </a:xfrm>
            <a:custGeom>
              <a:avLst/>
              <a:gdLst/>
              <a:ahLst/>
              <a:cxnLst/>
              <a:rect l="l" t="t" r="r" b="b"/>
              <a:pathLst>
                <a:path w="2875" h="168" extrusionOk="0">
                  <a:moveTo>
                    <a:pt x="1437" y="1"/>
                  </a:moveTo>
                  <a:cubicBezTo>
                    <a:pt x="635" y="1"/>
                    <a:pt x="0" y="34"/>
                    <a:pt x="0" y="84"/>
                  </a:cubicBezTo>
                  <a:cubicBezTo>
                    <a:pt x="0" y="118"/>
                    <a:pt x="635" y="168"/>
                    <a:pt x="1437" y="168"/>
                  </a:cubicBezTo>
                  <a:cubicBezTo>
                    <a:pt x="2239" y="168"/>
                    <a:pt x="2874" y="118"/>
                    <a:pt x="2874" y="84"/>
                  </a:cubicBezTo>
                  <a:cubicBezTo>
                    <a:pt x="2874"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4"/>
            <p:cNvSpPr/>
            <p:nvPr/>
          </p:nvSpPr>
          <p:spPr>
            <a:xfrm>
              <a:off x="5263638" y="1917856"/>
              <a:ext cx="997684" cy="5384"/>
            </a:xfrm>
            <a:custGeom>
              <a:avLst/>
              <a:gdLst/>
              <a:ahLst/>
              <a:cxnLst/>
              <a:rect l="l" t="t" r="r" b="b"/>
              <a:pathLst>
                <a:path w="31129" h="168" extrusionOk="0">
                  <a:moveTo>
                    <a:pt x="15556" y="0"/>
                  </a:moveTo>
                  <a:cubicBezTo>
                    <a:pt x="6968" y="0"/>
                    <a:pt x="1" y="50"/>
                    <a:pt x="1" y="84"/>
                  </a:cubicBezTo>
                  <a:cubicBezTo>
                    <a:pt x="1" y="134"/>
                    <a:pt x="6968" y="167"/>
                    <a:pt x="15556" y="167"/>
                  </a:cubicBezTo>
                  <a:cubicBezTo>
                    <a:pt x="24161" y="167"/>
                    <a:pt x="31129" y="134"/>
                    <a:pt x="31129" y="84"/>
                  </a:cubicBezTo>
                  <a:cubicBezTo>
                    <a:pt x="31129" y="50"/>
                    <a:pt x="24161" y="0"/>
                    <a:pt x="1555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4"/>
            <p:cNvSpPr/>
            <p:nvPr/>
          </p:nvSpPr>
          <p:spPr>
            <a:xfrm>
              <a:off x="5315046" y="1875005"/>
              <a:ext cx="27339" cy="23877"/>
            </a:xfrm>
            <a:custGeom>
              <a:avLst/>
              <a:gdLst/>
              <a:ahLst/>
              <a:cxnLst/>
              <a:rect l="l" t="t" r="r" b="b"/>
              <a:pathLst>
                <a:path w="853" h="745" extrusionOk="0">
                  <a:moveTo>
                    <a:pt x="485" y="0"/>
                  </a:moveTo>
                  <a:cubicBezTo>
                    <a:pt x="168" y="0"/>
                    <a:pt x="1" y="401"/>
                    <a:pt x="235" y="635"/>
                  </a:cubicBezTo>
                  <a:cubicBezTo>
                    <a:pt x="310" y="711"/>
                    <a:pt x="401" y="744"/>
                    <a:pt x="489" y="744"/>
                  </a:cubicBezTo>
                  <a:cubicBezTo>
                    <a:pt x="676"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4"/>
            <p:cNvSpPr/>
            <p:nvPr/>
          </p:nvSpPr>
          <p:spPr>
            <a:xfrm>
              <a:off x="5365909" y="1875005"/>
              <a:ext cx="27371" cy="23877"/>
            </a:xfrm>
            <a:custGeom>
              <a:avLst/>
              <a:gdLst/>
              <a:ahLst/>
              <a:cxnLst/>
              <a:rect l="l" t="t" r="r" b="b"/>
              <a:pathLst>
                <a:path w="854" h="745" extrusionOk="0">
                  <a:moveTo>
                    <a:pt x="485" y="0"/>
                  </a:moveTo>
                  <a:cubicBezTo>
                    <a:pt x="151" y="0"/>
                    <a:pt x="1" y="401"/>
                    <a:pt x="218" y="635"/>
                  </a:cubicBezTo>
                  <a:cubicBezTo>
                    <a:pt x="293" y="711"/>
                    <a:pt x="386" y="744"/>
                    <a:pt x="477" y="744"/>
                  </a:cubicBezTo>
                  <a:cubicBezTo>
                    <a:pt x="669"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4"/>
            <p:cNvSpPr/>
            <p:nvPr/>
          </p:nvSpPr>
          <p:spPr>
            <a:xfrm>
              <a:off x="5416260" y="1875005"/>
              <a:ext cx="27883" cy="23877"/>
            </a:xfrm>
            <a:custGeom>
              <a:avLst/>
              <a:gdLst/>
              <a:ahLst/>
              <a:cxnLst/>
              <a:rect l="l" t="t" r="r" b="b"/>
              <a:pathLst>
                <a:path w="870" h="745" extrusionOk="0">
                  <a:moveTo>
                    <a:pt x="502" y="0"/>
                  </a:moveTo>
                  <a:cubicBezTo>
                    <a:pt x="168" y="0"/>
                    <a:pt x="1" y="401"/>
                    <a:pt x="234" y="635"/>
                  </a:cubicBezTo>
                  <a:cubicBezTo>
                    <a:pt x="310" y="711"/>
                    <a:pt x="402" y="744"/>
                    <a:pt x="493" y="744"/>
                  </a:cubicBezTo>
                  <a:cubicBezTo>
                    <a:pt x="685" y="744"/>
                    <a:pt x="869" y="595"/>
                    <a:pt x="869" y="368"/>
                  </a:cubicBezTo>
                  <a:cubicBezTo>
                    <a:pt x="869" y="168"/>
                    <a:pt x="702"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4"/>
            <p:cNvSpPr/>
            <p:nvPr/>
          </p:nvSpPr>
          <p:spPr>
            <a:xfrm>
              <a:off x="6565990" y="1808052"/>
              <a:ext cx="1218862" cy="802244"/>
            </a:xfrm>
            <a:custGeom>
              <a:avLst/>
              <a:gdLst/>
              <a:ahLst/>
              <a:cxnLst/>
              <a:rect l="l" t="t" r="r" b="b"/>
              <a:pathLst>
                <a:path w="38030" h="25031" extrusionOk="0">
                  <a:moveTo>
                    <a:pt x="2607" y="1"/>
                  </a:moveTo>
                  <a:lnTo>
                    <a:pt x="1" y="25030"/>
                  </a:lnTo>
                  <a:lnTo>
                    <a:pt x="35139" y="25030"/>
                  </a:lnTo>
                  <a:lnTo>
                    <a:pt x="3803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4"/>
            <p:cNvSpPr/>
            <p:nvPr/>
          </p:nvSpPr>
          <p:spPr>
            <a:xfrm>
              <a:off x="6508684" y="1808052"/>
              <a:ext cx="1218862" cy="802244"/>
            </a:xfrm>
            <a:custGeom>
              <a:avLst/>
              <a:gdLst/>
              <a:ahLst/>
              <a:cxnLst/>
              <a:rect l="l" t="t" r="r" b="b"/>
              <a:pathLst>
                <a:path w="38030" h="25031" extrusionOk="0">
                  <a:moveTo>
                    <a:pt x="2608" y="1"/>
                  </a:moveTo>
                  <a:lnTo>
                    <a:pt x="1" y="25030"/>
                  </a:lnTo>
                  <a:lnTo>
                    <a:pt x="35139" y="25030"/>
                  </a:lnTo>
                  <a:lnTo>
                    <a:pt x="3803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4"/>
            <p:cNvSpPr/>
            <p:nvPr/>
          </p:nvSpPr>
          <p:spPr>
            <a:xfrm>
              <a:off x="6548330" y="1829494"/>
              <a:ext cx="1131012" cy="744393"/>
            </a:xfrm>
            <a:custGeom>
              <a:avLst/>
              <a:gdLst/>
              <a:ahLst/>
              <a:cxnLst/>
              <a:rect l="l" t="t" r="r" b="b"/>
              <a:pathLst>
                <a:path w="35289" h="23226" extrusionOk="0">
                  <a:moveTo>
                    <a:pt x="2406" y="0"/>
                  </a:moveTo>
                  <a:lnTo>
                    <a:pt x="0" y="23225"/>
                  </a:lnTo>
                  <a:lnTo>
                    <a:pt x="32599" y="23225"/>
                  </a:lnTo>
                  <a:lnTo>
                    <a:pt x="35289"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4"/>
            <p:cNvSpPr/>
            <p:nvPr/>
          </p:nvSpPr>
          <p:spPr>
            <a:xfrm>
              <a:off x="6660794" y="1938720"/>
              <a:ext cx="54100" cy="499660"/>
            </a:xfrm>
            <a:custGeom>
              <a:avLst/>
              <a:gdLst/>
              <a:ahLst/>
              <a:cxnLst/>
              <a:rect l="l" t="t" r="r" b="b"/>
              <a:pathLst>
                <a:path w="1688" h="15590" extrusionOk="0">
                  <a:moveTo>
                    <a:pt x="1654" y="1"/>
                  </a:moveTo>
                  <a:lnTo>
                    <a:pt x="1654" y="1"/>
                  </a:lnTo>
                  <a:cubicBezTo>
                    <a:pt x="1604" y="1"/>
                    <a:pt x="1220" y="3493"/>
                    <a:pt x="769" y="7787"/>
                  </a:cubicBezTo>
                  <a:cubicBezTo>
                    <a:pt x="318" y="12098"/>
                    <a:pt x="0" y="15590"/>
                    <a:pt x="50" y="15590"/>
                  </a:cubicBezTo>
                  <a:cubicBezTo>
                    <a:pt x="50" y="15590"/>
                    <a:pt x="51" y="15590"/>
                    <a:pt x="51" y="15590"/>
                  </a:cubicBezTo>
                  <a:cubicBezTo>
                    <a:pt x="86" y="15590"/>
                    <a:pt x="486" y="12104"/>
                    <a:pt x="919" y="7804"/>
                  </a:cubicBezTo>
                  <a:cubicBezTo>
                    <a:pt x="1370" y="3510"/>
                    <a:pt x="1688" y="17"/>
                    <a:pt x="16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4"/>
            <p:cNvSpPr/>
            <p:nvPr/>
          </p:nvSpPr>
          <p:spPr>
            <a:xfrm>
              <a:off x="6747553" y="1961219"/>
              <a:ext cx="104964" cy="5384"/>
            </a:xfrm>
            <a:custGeom>
              <a:avLst/>
              <a:gdLst/>
              <a:ahLst/>
              <a:cxnLst/>
              <a:rect l="l" t="t" r="r" b="b"/>
              <a:pathLst>
                <a:path w="3275" h="168" extrusionOk="0">
                  <a:moveTo>
                    <a:pt x="1637" y="1"/>
                  </a:moveTo>
                  <a:cubicBezTo>
                    <a:pt x="735" y="1"/>
                    <a:pt x="0" y="34"/>
                    <a:pt x="0" y="84"/>
                  </a:cubicBezTo>
                  <a:cubicBezTo>
                    <a:pt x="0" y="117"/>
                    <a:pt x="735" y="168"/>
                    <a:pt x="1637" y="168"/>
                  </a:cubicBezTo>
                  <a:cubicBezTo>
                    <a:pt x="2540" y="168"/>
                    <a:pt x="3275" y="117"/>
                    <a:pt x="3275" y="84"/>
                  </a:cubicBezTo>
                  <a:cubicBezTo>
                    <a:pt x="3275" y="34"/>
                    <a:pt x="2540" y="1"/>
                    <a:pt x="16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4"/>
            <p:cNvSpPr/>
            <p:nvPr/>
          </p:nvSpPr>
          <p:spPr>
            <a:xfrm>
              <a:off x="6880881" y="1961219"/>
              <a:ext cx="417740" cy="5384"/>
            </a:xfrm>
            <a:custGeom>
              <a:avLst/>
              <a:gdLst/>
              <a:ahLst/>
              <a:cxnLst/>
              <a:rect l="l" t="t" r="r" b="b"/>
              <a:pathLst>
                <a:path w="13034" h="168" extrusionOk="0">
                  <a:moveTo>
                    <a:pt x="6517" y="1"/>
                  </a:moveTo>
                  <a:cubicBezTo>
                    <a:pt x="2924" y="1"/>
                    <a:pt x="0" y="34"/>
                    <a:pt x="0" y="84"/>
                  </a:cubicBezTo>
                  <a:cubicBezTo>
                    <a:pt x="0" y="117"/>
                    <a:pt x="2924" y="168"/>
                    <a:pt x="6517" y="168"/>
                  </a:cubicBezTo>
                  <a:cubicBezTo>
                    <a:pt x="10126" y="168"/>
                    <a:pt x="13033" y="117"/>
                    <a:pt x="13033" y="84"/>
                  </a:cubicBezTo>
                  <a:cubicBezTo>
                    <a:pt x="13033" y="34"/>
                    <a:pt x="10126" y="1"/>
                    <a:pt x="651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4"/>
            <p:cNvSpPr/>
            <p:nvPr/>
          </p:nvSpPr>
          <p:spPr>
            <a:xfrm>
              <a:off x="6735214" y="2225760"/>
              <a:ext cx="104996" cy="5384"/>
            </a:xfrm>
            <a:custGeom>
              <a:avLst/>
              <a:gdLst/>
              <a:ahLst/>
              <a:cxnLst/>
              <a:rect l="l" t="t" r="r" b="b"/>
              <a:pathLst>
                <a:path w="3276" h="168" extrusionOk="0">
                  <a:moveTo>
                    <a:pt x="1638" y="1"/>
                  </a:moveTo>
                  <a:cubicBezTo>
                    <a:pt x="736" y="1"/>
                    <a:pt x="1" y="34"/>
                    <a:pt x="1" y="84"/>
                  </a:cubicBezTo>
                  <a:cubicBezTo>
                    <a:pt x="1" y="117"/>
                    <a:pt x="736" y="168"/>
                    <a:pt x="1638" y="168"/>
                  </a:cubicBezTo>
                  <a:cubicBezTo>
                    <a:pt x="2540" y="168"/>
                    <a:pt x="3276" y="117"/>
                    <a:pt x="3276" y="84"/>
                  </a:cubicBezTo>
                  <a:cubicBezTo>
                    <a:pt x="3276" y="34"/>
                    <a:pt x="2540" y="1"/>
                    <a:pt x="163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4"/>
            <p:cNvSpPr/>
            <p:nvPr/>
          </p:nvSpPr>
          <p:spPr>
            <a:xfrm>
              <a:off x="6868574" y="2225760"/>
              <a:ext cx="417708" cy="5384"/>
            </a:xfrm>
            <a:custGeom>
              <a:avLst/>
              <a:gdLst/>
              <a:ahLst/>
              <a:cxnLst/>
              <a:rect l="l" t="t" r="r" b="b"/>
              <a:pathLst>
                <a:path w="13033" h="168" extrusionOk="0">
                  <a:moveTo>
                    <a:pt x="6516" y="1"/>
                  </a:moveTo>
                  <a:cubicBezTo>
                    <a:pt x="2907" y="1"/>
                    <a:pt x="0" y="34"/>
                    <a:pt x="0" y="84"/>
                  </a:cubicBezTo>
                  <a:cubicBezTo>
                    <a:pt x="0" y="117"/>
                    <a:pt x="2924" y="168"/>
                    <a:pt x="6516" y="168"/>
                  </a:cubicBezTo>
                  <a:cubicBezTo>
                    <a:pt x="10109" y="168"/>
                    <a:pt x="13033" y="117"/>
                    <a:pt x="13033" y="84"/>
                  </a:cubicBezTo>
                  <a:cubicBezTo>
                    <a:pt x="13033" y="34"/>
                    <a:pt x="10126" y="1"/>
                    <a:pt x="6516"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4"/>
            <p:cNvSpPr/>
            <p:nvPr/>
          </p:nvSpPr>
          <p:spPr>
            <a:xfrm>
              <a:off x="6726111" y="2347870"/>
              <a:ext cx="417740" cy="4840"/>
            </a:xfrm>
            <a:custGeom>
              <a:avLst/>
              <a:gdLst/>
              <a:ahLst/>
              <a:cxnLst/>
              <a:rect l="l" t="t" r="r" b="b"/>
              <a:pathLst>
                <a:path w="13034" h="151" extrusionOk="0">
                  <a:moveTo>
                    <a:pt x="6517" y="0"/>
                  </a:moveTo>
                  <a:cubicBezTo>
                    <a:pt x="2925" y="0"/>
                    <a:pt x="1" y="33"/>
                    <a:pt x="1" y="84"/>
                  </a:cubicBezTo>
                  <a:cubicBezTo>
                    <a:pt x="1" y="117"/>
                    <a:pt x="2925" y="150"/>
                    <a:pt x="6517" y="150"/>
                  </a:cubicBezTo>
                  <a:cubicBezTo>
                    <a:pt x="10126" y="150"/>
                    <a:pt x="13033" y="117"/>
                    <a:pt x="13033" y="84"/>
                  </a:cubicBezTo>
                  <a:cubicBezTo>
                    <a:pt x="13033" y="33"/>
                    <a:pt x="10126" y="0"/>
                    <a:pt x="6517"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4"/>
            <p:cNvSpPr/>
            <p:nvPr/>
          </p:nvSpPr>
          <p:spPr>
            <a:xfrm>
              <a:off x="6751271" y="2036184"/>
              <a:ext cx="147302" cy="4872"/>
            </a:xfrm>
            <a:custGeom>
              <a:avLst/>
              <a:gdLst/>
              <a:ahLst/>
              <a:cxnLst/>
              <a:rect l="l" t="t" r="r" b="b"/>
              <a:pathLst>
                <a:path w="4596" h="152" extrusionOk="0">
                  <a:moveTo>
                    <a:pt x="2290" y="1"/>
                  </a:moveTo>
                  <a:cubicBezTo>
                    <a:pt x="1020" y="1"/>
                    <a:pt x="1" y="34"/>
                    <a:pt x="1" y="68"/>
                  </a:cubicBezTo>
                  <a:cubicBezTo>
                    <a:pt x="1" y="118"/>
                    <a:pt x="1020" y="151"/>
                    <a:pt x="2290" y="151"/>
                  </a:cubicBezTo>
                  <a:cubicBezTo>
                    <a:pt x="3560" y="151"/>
                    <a:pt x="4596" y="118"/>
                    <a:pt x="4596" y="68"/>
                  </a:cubicBezTo>
                  <a:cubicBezTo>
                    <a:pt x="4596" y="34"/>
                    <a:pt x="3560" y="1"/>
                    <a:pt x="22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4"/>
            <p:cNvSpPr/>
            <p:nvPr/>
          </p:nvSpPr>
          <p:spPr>
            <a:xfrm>
              <a:off x="6747553" y="2145443"/>
              <a:ext cx="147270" cy="4840"/>
            </a:xfrm>
            <a:custGeom>
              <a:avLst/>
              <a:gdLst/>
              <a:ahLst/>
              <a:cxnLst/>
              <a:rect l="l" t="t" r="r" b="b"/>
              <a:pathLst>
                <a:path w="4595" h="151" extrusionOk="0">
                  <a:moveTo>
                    <a:pt x="2289" y="0"/>
                  </a:moveTo>
                  <a:cubicBezTo>
                    <a:pt x="1019" y="0"/>
                    <a:pt x="0" y="34"/>
                    <a:pt x="0" y="84"/>
                  </a:cubicBezTo>
                  <a:cubicBezTo>
                    <a:pt x="0" y="117"/>
                    <a:pt x="1019" y="151"/>
                    <a:pt x="2289" y="151"/>
                  </a:cubicBezTo>
                  <a:cubicBezTo>
                    <a:pt x="3559" y="151"/>
                    <a:pt x="4595" y="117"/>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4"/>
            <p:cNvSpPr/>
            <p:nvPr/>
          </p:nvSpPr>
          <p:spPr>
            <a:xfrm>
              <a:off x="6872324" y="2301815"/>
              <a:ext cx="147270" cy="5384"/>
            </a:xfrm>
            <a:custGeom>
              <a:avLst/>
              <a:gdLst/>
              <a:ahLst/>
              <a:cxnLst/>
              <a:rect l="l" t="t" r="r" b="b"/>
              <a:pathLst>
                <a:path w="4595" h="168" extrusionOk="0">
                  <a:moveTo>
                    <a:pt x="2289" y="0"/>
                  </a:moveTo>
                  <a:cubicBezTo>
                    <a:pt x="1019" y="0"/>
                    <a:pt x="0" y="34"/>
                    <a:pt x="0" y="84"/>
                  </a:cubicBezTo>
                  <a:cubicBezTo>
                    <a:pt x="0" y="134"/>
                    <a:pt x="1019" y="167"/>
                    <a:pt x="2289" y="167"/>
                  </a:cubicBezTo>
                  <a:cubicBezTo>
                    <a:pt x="3559" y="167"/>
                    <a:pt x="4595" y="134"/>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4"/>
            <p:cNvSpPr/>
            <p:nvPr/>
          </p:nvSpPr>
          <p:spPr>
            <a:xfrm>
              <a:off x="7058662" y="2036184"/>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4"/>
            <p:cNvSpPr/>
            <p:nvPr/>
          </p:nvSpPr>
          <p:spPr>
            <a:xfrm>
              <a:off x="6941936" y="2151853"/>
              <a:ext cx="377036" cy="4872"/>
            </a:xfrm>
            <a:custGeom>
              <a:avLst/>
              <a:gdLst/>
              <a:ahLst/>
              <a:cxnLst/>
              <a:rect l="l" t="t" r="r" b="b"/>
              <a:pathLst>
                <a:path w="11764" h="152" extrusionOk="0">
                  <a:moveTo>
                    <a:pt x="5882" y="1"/>
                  </a:moveTo>
                  <a:cubicBezTo>
                    <a:pt x="2640" y="1"/>
                    <a:pt x="0" y="34"/>
                    <a:pt x="0" y="84"/>
                  </a:cubicBezTo>
                  <a:cubicBezTo>
                    <a:pt x="0" y="118"/>
                    <a:pt x="2640" y="151"/>
                    <a:pt x="5882" y="151"/>
                  </a:cubicBezTo>
                  <a:cubicBezTo>
                    <a:pt x="9140" y="151"/>
                    <a:pt x="11763" y="118"/>
                    <a:pt x="11763" y="84"/>
                  </a:cubicBezTo>
                  <a:cubicBezTo>
                    <a:pt x="11763"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4"/>
            <p:cNvSpPr/>
            <p:nvPr/>
          </p:nvSpPr>
          <p:spPr>
            <a:xfrm>
              <a:off x="7072059" y="2301815"/>
              <a:ext cx="377036" cy="5384"/>
            </a:xfrm>
            <a:custGeom>
              <a:avLst/>
              <a:gdLst/>
              <a:ahLst/>
              <a:cxnLst/>
              <a:rect l="l" t="t" r="r" b="b"/>
              <a:pathLst>
                <a:path w="11764" h="168" extrusionOk="0">
                  <a:moveTo>
                    <a:pt x="5882" y="0"/>
                  </a:moveTo>
                  <a:cubicBezTo>
                    <a:pt x="2624" y="0"/>
                    <a:pt x="0" y="34"/>
                    <a:pt x="0" y="84"/>
                  </a:cubicBezTo>
                  <a:cubicBezTo>
                    <a:pt x="0" y="134"/>
                    <a:pt x="2624" y="167"/>
                    <a:pt x="5882" y="167"/>
                  </a:cubicBezTo>
                  <a:cubicBezTo>
                    <a:pt x="9123" y="167"/>
                    <a:pt x="11763" y="134"/>
                    <a:pt x="11763" y="84"/>
                  </a:cubicBezTo>
                  <a:cubicBezTo>
                    <a:pt x="11763" y="34"/>
                    <a:pt x="9123"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4"/>
            <p:cNvSpPr/>
            <p:nvPr/>
          </p:nvSpPr>
          <p:spPr>
            <a:xfrm>
              <a:off x="6727714" y="2436200"/>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4"/>
            <p:cNvSpPr/>
            <p:nvPr/>
          </p:nvSpPr>
          <p:spPr>
            <a:xfrm>
              <a:off x="7144364" y="2436200"/>
              <a:ext cx="377004" cy="4872"/>
            </a:xfrm>
            <a:custGeom>
              <a:avLst/>
              <a:gdLst/>
              <a:ahLst/>
              <a:cxnLst/>
              <a:rect l="l" t="t" r="r" b="b"/>
              <a:pathLst>
                <a:path w="11763" h="152" extrusionOk="0">
                  <a:moveTo>
                    <a:pt x="5881" y="1"/>
                  </a:moveTo>
                  <a:cubicBezTo>
                    <a:pt x="2640" y="1"/>
                    <a:pt x="0" y="34"/>
                    <a:pt x="0" y="68"/>
                  </a:cubicBezTo>
                  <a:cubicBezTo>
                    <a:pt x="0" y="118"/>
                    <a:pt x="2640" y="151"/>
                    <a:pt x="5881" y="151"/>
                  </a:cubicBezTo>
                  <a:cubicBezTo>
                    <a:pt x="9140" y="151"/>
                    <a:pt x="11763" y="118"/>
                    <a:pt x="11763" y="68"/>
                  </a:cubicBezTo>
                  <a:cubicBezTo>
                    <a:pt x="11763" y="34"/>
                    <a:pt x="9140" y="1"/>
                    <a:pt x="58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4"/>
            <p:cNvSpPr/>
            <p:nvPr/>
          </p:nvSpPr>
          <p:spPr>
            <a:xfrm>
              <a:off x="6727714" y="2479596"/>
              <a:ext cx="377036" cy="5384"/>
            </a:xfrm>
            <a:custGeom>
              <a:avLst/>
              <a:gdLst/>
              <a:ahLst/>
              <a:cxnLst/>
              <a:rect l="l" t="t" r="r" b="b"/>
              <a:pathLst>
                <a:path w="11764" h="168" extrusionOk="0">
                  <a:moveTo>
                    <a:pt x="5882" y="0"/>
                  </a:moveTo>
                  <a:cubicBezTo>
                    <a:pt x="2624" y="0"/>
                    <a:pt x="1" y="34"/>
                    <a:pt x="1" y="84"/>
                  </a:cubicBezTo>
                  <a:cubicBezTo>
                    <a:pt x="1" y="117"/>
                    <a:pt x="2624" y="167"/>
                    <a:pt x="5882" y="167"/>
                  </a:cubicBezTo>
                  <a:cubicBezTo>
                    <a:pt x="9124" y="167"/>
                    <a:pt x="11764" y="117"/>
                    <a:pt x="11764" y="84"/>
                  </a:cubicBezTo>
                  <a:cubicBezTo>
                    <a:pt x="11764" y="34"/>
                    <a:pt x="9124"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4"/>
            <p:cNvSpPr/>
            <p:nvPr/>
          </p:nvSpPr>
          <p:spPr>
            <a:xfrm>
              <a:off x="6745918" y="2067241"/>
              <a:ext cx="377036" cy="5384"/>
            </a:xfrm>
            <a:custGeom>
              <a:avLst/>
              <a:gdLst/>
              <a:ahLst/>
              <a:cxnLst/>
              <a:rect l="l" t="t" r="r" b="b"/>
              <a:pathLst>
                <a:path w="11764" h="168" extrusionOk="0">
                  <a:moveTo>
                    <a:pt x="5882" y="1"/>
                  </a:moveTo>
                  <a:cubicBezTo>
                    <a:pt x="2641" y="1"/>
                    <a:pt x="1" y="34"/>
                    <a:pt x="1" y="84"/>
                  </a:cubicBezTo>
                  <a:cubicBezTo>
                    <a:pt x="1" y="134"/>
                    <a:pt x="2641" y="168"/>
                    <a:pt x="5882" y="168"/>
                  </a:cubicBezTo>
                  <a:cubicBezTo>
                    <a:pt x="9124" y="168"/>
                    <a:pt x="11764" y="134"/>
                    <a:pt x="11764" y="84"/>
                  </a:cubicBezTo>
                  <a:cubicBezTo>
                    <a:pt x="11764"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4"/>
            <p:cNvSpPr/>
            <p:nvPr/>
          </p:nvSpPr>
          <p:spPr>
            <a:xfrm>
              <a:off x="6925334" y="2036184"/>
              <a:ext cx="96951" cy="5384"/>
            </a:xfrm>
            <a:custGeom>
              <a:avLst/>
              <a:gdLst/>
              <a:ahLst/>
              <a:cxnLst/>
              <a:rect l="l" t="t" r="r" b="b"/>
              <a:pathLst>
                <a:path w="3025" h="168" extrusionOk="0">
                  <a:moveTo>
                    <a:pt x="1521" y="1"/>
                  </a:moveTo>
                  <a:cubicBezTo>
                    <a:pt x="685" y="1"/>
                    <a:pt x="0" y="51"/>
                    <a:pt x="0" y="84"/>
                  </a:cubicBezTo>
                  <a:cubicBezTo>
                    <a:pt x="0" y="134"/>
                    <a:pt x="685" y="168"/>
                    <a:pt x="1521" y="168"/>
                  </a:cubicBezTo>
                  <a:cubicBezTo>
                    <a:pt x="2356" y="168"/>
                    <a:pt x="3025" y="134"/>
                    <a:pt x="3025" y="84"/>
                  </a:cubicBezTo>
                  <a:cubicBezTo>
                    <a:pt x="3025" y="51"/>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4"/>
            <p:cNvSpPr/>
            <p:nvPr/>
          </p:nvSpPr>
          <p:spPr>
            <a:xfrm>
              <a:off x="6730406" y="2261624"/>
              <a:ext cx="97496" cy="5416"/>
            </a:xfrm>
            <a:custGeom>
              <a:avLst/>
              <a:gdLst/>
              <a:ahLst/>
              <a:cxnLst/>
              <a:rect l="l" t="t" r="r" b="b"/>
              <a:pathLst>
                <a:path w="3042" h="169" extrusionOk="0">
                  <a:moveTo>
                    <a:pt x="1521" y="1"/>
                  </a:moveTo>
                  <a:cubicBezTo>
                    <a:pt x="685" y="1"/>
                    <a:pt x="0" y="34"/>
                    <a:pt x="0" y="85"/>
                  </a:cubicBezTo>
                  <a:cubicBezTo>
                    <a:pt x="0" y="135"/>
                    <a:pt x="685" y="168"/>
                    <a:pt x="1521" y="168"/>
                  </a:cubicBezTo>
                  <a:cubicBezTo>
                    <a:pt x="2356" y="168"/>
                    <a:pt x="3041" y="135"/>
                    <a:pt x="3041" y="85"/>
                  </a:cubicBezTo>
                  <a:cubicBezTo>
                    <a:pt x="3041" y="34"/>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4"/>
            <p:cNvSpPr/>
            <p:nvPr/>
          </p:nvSpPr>
          <p:spPr>
            <a:xfrm>
              <a:off x="6728259" y="2301815"/>
              <a:ext cx="96951" cy="5384"/>
            </a:xfrm>
            <a:custGeom>
              <a:avLst/>
              <a:gdLst/>
              <a:ahLst/>
              <a:cxnLst/>
              <a:rect l="l" t="t" r="r" b="b"/>
              <a:pathLst>
                <a:path w="3025" h="168" extrusionOk="0">
                  <a:moveTo>
                    <a:pt x="1521" y="0"/>
                  </a:moveTo>
                  <a:cubicBezTo>
                    <a:pt x="686" y="0"/>
                    <a:pt x="1" y="34"/>
                    <a:pt x="1" y="84"/>
                  </a:cubicBezTo>
                  <a:cubicBezTo>
                    <a:pt x="1" y="134"/>
                    <a:pt x="686" y="167"/>
                    <a:pt x="1521" y="167"/>
                  </a:cubicBezTo>
                  <a:cubicBezTo>
                    <a:pt x="2356" y="167"/>
                    <a:pt x="3025" y="134"/>
                    <a:pt x="3025" y="84"/>
                  </a:cubicBezTo>
                  <a:cubicBezTo>
                    <a:pt x="3025" y="34"/>
                    <a:pt x="2356" y="0"/>
                    <a:pt x="15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4"/>
            <p:cNvSpPr/>
            <p:nvPr/>
          </p:nvSpPr>
          <p:spPr>
            <a:xfrm>
              <a:off x="6616885" y="1895356"/>
              <a:ext cx="1050150" cy="4840"/>
            </a:xfrm>
            <a:custGeom>
              <a:avLst/>
              <a:gdLst/>
              <a:ahLst/>
              <a:cxnLst/>
              <a:rect l="l" t="t" r="r" b="b"/>
              <a:pathLst>
                <a:path w="32766" h="151" extrusionOk="0">
                  <a:moveTo>
                    <a:pt x="16391" y="0"/>
                  </a:moveTo>
                  <a:cubicBezTo>
                    <a:pt x="7335" y="0"/>
                    <a:pt x="0" y="34"/>
                    <a:pt x="0" y="84"/>
                  </a:cubicBezTo>
                  <a:cubicBezTo>
                    <a:pt x="0" y="117"/>
                    <a:pt x="7335" y="151"/>
                    <a:pt x="16391" y="151"/>
                  </a:cubicBezTo>
                  <a:cubicBezTo>
                    <a:pt x="25431" y="151"/>
                    <a:pt x="32766" y="117"/>
                    <a:pt x="32766" y="84"/>
                  </a:cubicBezTo>
                  <a:cubicBezTo>
                    <a:pt x="32766" y="34"/>
                    <a:pt x="25431" y="0"/>
                    <a:pt x="1639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4"/>
            <p:cNvSpPr/>
            <p:nvPr/>
          </p:nvSpPr>
          <p:spPr>
            <a:xfrm>
              <a:off x="6671498" y="1849845"/>
              <a:ext cx="28941" cy="25159"/>
            </a:xfrm>
            <a:custGeom>
              <a:avLst/>
              <a:gdLst/>
              <a:ahLst/>
              <a:cxnLst/>
              <a:rect l="l" t="t" r="r" b="b"/>
              <a:pathLst>
                <a:path w="903" h="785" extrusionOk="0">
                  <a:moveTo>
                    <a:pt x="518" y="0"/>
                  </a:moveTo>
                  <a:cubicBezTo>
                    <a:pt x="167" y="0"/>
                    <a:pt x="0" y="418"/>
                    <a:pt x="234" y="668"/>
                  </a:cubicBezTo>
                  <a:cubicBezTo>
                    <a:pt x="315" y="749"/>
                    <a:pt x="412" y="784"/>
                    <a:pt x="507"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4"/>
            <p:cNvSpPr/>
            <p:nvPr/>
          </p:nvSpPr>
          <p:spPr>
            <a:xfrm>
              <a:off x="6724509" y="1849845"/>
              <a:ext cx="29486" cy="25159"/>
            </a:xfrm>
            <a:custGeom>
              <a:avLst/>
              <a:gdLst/>
              <a:ahLst/>
              <a:cxnLst/>
              <a:rect l="l" t="t" r="r" b="b"/>
              <a:pathLst>
                <a:path w="920" h="785" extrusionOk="0">
                  <a:moveTo>
                    <a:pt x="519" y="0"/>
                  </a:moveTo>
                  <a:cubicBezTo>
                    <a:pt x="184" y="0"/>
                    <a:pt x="1" y="418"/>
                    <a:pt x="251" y="668"/>
                  </a:cubicBezTo>
                  <a:cubicBezTo>
                    <a:pt x="331" y="749"/>
                    <a:pt x="429" y="784"/>
                    <a:pt x="524" y="784"/>
                  </a:cubicBezTo>
                  <a:cubicBezTo>
                    <a:pt x="726" y="784"/>
                    <a:pt x="920" y="623"/>
                    <a:pt x="920" y="384"/>
                  </a:cubicBezTo>
                  <a:cubicBezTo>
                    <a:pt x="920" y="184"/>
                    <a:pt x="736" y="0"/>
                    <a:pt x="51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4"/>
            <p:cNvSpPr/>
            <p:nvPr/>
          </p:nvSpPr>
          <p:spPr>
            <a:xfrm>
              <a:off x="6778064" y="1849845"/>
              <a:ext cx="28941" cy="25159"/>
            </a:xfrm>
            <a:custGeom>
              <a:avLst/>
              <a:gdLst/>
              <a:ahLst/>
              <a:cxnLst/>
              <a:rect l="l" t="t" r="r" b="b"/>
              <a:pathLst>
                <a:path w="903" h="785" extrusionOk="0">
                  <a:moveTo>
                    <a:pt x="518" y="0"/>
                  </a:moveTo>
                  <a:cubicBezTo>
                    <a:pt x="184" y="0"/>
                    <a:pt x="0" y="418"/>
                    <a:pt x="251" y="668"/>
                  </a:cubicBezTo>
                  <a:cubicBezTo>
                    <a:pt x="326" y="749"/>
                    <a:pt x="420" y="784"/>
                    <a:pt x="512"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4"/>
            <p:cNvSpPr/>
            <p:nvPr/>
          </p:nvSpPr>
          <p:spPr>
            <a:xfrm>
              <a:off x="5974250" y="894499"/>
              <a:ext cx="1164248" cy="766348"/>
            </a:xfrm>
            <a:custGeom>
              <a:avLst/>
              <a:gdLst/>
              <a:ahLst/>
              <a:cxnLst/>
              <a:rect l="l" t="t" r="r" b="b"/>
              <a:pathLst>
                <a:path w="36326" h="23911" extrusionOk="0">
                  <a:moveTo>
                    <a:pt x="2490" y="0"/>
                  </a:moveTo>
                  <a:lnTo>
                    <a:pt x="1" y="23910"/>
                  </a:lnTo>
                  <a:lnTo>
                    <a:pt x="33552" y="23910"/>
                  </a:lnTo>
                  <a:lnTo>
                    <a:pt x="3632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4"/>
            <p:cNvSpPr/>
            <p:nvPr/>
          </p:nvSpPr>
          <p:spPr>
            <a:xfrm>
              <a:off x="5919637" y="894499"/>
              <a:ext cx="1164216" cy="766348"/>
            </a:xfrm>
            <a:custGeom>
              <a:avLst/>
              <a:gdLst/>
              <a:ahLst/>
              <a:cxnLst/>
              <a:rect l="l" t="t" r="r" b="b"/>
              <a:pathLst>
                <a:path w="36325" h="23911" extrusionOk="0">
                  <a:moveTo>
                    <a:pt x="2490" y="0"/>
                  </a:moveTo>
                  <a:lnTo>
                    <a:pt x="1" y="23910"/>
                  </a:lnTo>
                  <a:lnTo>
                    <a:pt x="33551" y="23910"/>
                  </a:lnTo>
                  <a:lnTo>
                    <a:pt x="36325"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4"/>
            <p:cNvSpPr/>
            <p:nvPr/>
          </p:nvSpPr>
          <p:spPr>
            <a:xfrm>
              <a:off x="5957136" y="915364"/>
              <a:ext cx="1080149" cy="710645"/>
            </a:xfrm>
            <a:custGeom>
              <a:avLst/>
              <a:gdLst/>
              <a:ahLst/>
              <a:cxnLst/>
              <a:rect l="l" t="t" r="r" b="b"/>
              <a:pathLst>
                <a:path w="33702" h="22173" extrusionOk="0">
                  <a:moveTo>
                    <a:pt x="2306" y="1"/>
                  </a:moveTo>
                  <a:lnTo>
                    <a:pt x="0" y="22173"/>
                  </a:lnTo>
                  <a:lnTo>
                    <a:pt x="31145" y="22173"/>
                  </a:lnTo>
                  <a:lnTo>
                    <a:pt x="33701"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4"/>
            <p:cNvSpPr/>
            <p:nvPr/>
          </p:nvSpPr>
          <p:spPr>
            <a:xfrm>
              <a:off x="6065849" y="1029430"/>
              <a:ext cx="51953" cy="477192"/>
            </a:xfrm>
            <a:custGeom>
              <a:avLst/>
              <a:gdLst/>
              <a:ahLst/>
              <a:cxnLst/>
              <a:rect l="l" t="t" r="r" b="b"/>
              <a:pathLst>
                <a:path w="1621" h="14889" extrusionOk="0">
                  <a:moveTo>
                    <a:pt x="1571" y="1"/>
                  </a:moveTo>
                  <a:cubicBezTo>
                    <a:pt x="1537" y="1"/>
                    <a:pt x="1153" y="3326"/>
                    <a:pt x="735" y="7436"/>
                  </a:cubicBezTo>
                  <a:cubicBezTo>
                    <a:pt x="301" y="11546"/>
                    <a:pt x="0" y="14888"/>
                    <a:pt x="33" y="14888"/>
                  </a:cubicBezTo>
                  <a:cubicBezTo>
                    <a:pt x="34" y="14888"/>
                    <a:pt x="34" y="14888"/>
                    <a:pt x="34" y="14888"/>
                  </a:cubicBezTo>
                  <a:cubicBezTo>
                    <a:pt x="85" y="14888"/>
                    <a:pt x="469" y="11553"/>
                    <a:pt x="886" y="7453"/>
                  </a:cubicBezTo>
                  <a:cubicBezTo>
                    <a:pt x="1303" y="3342"/>
                    <a:pt x="1621" y="17"/>
                    <a:pt x="157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4"/>
            <p:cNvSpPr/>
            <p:nvPr/>
          </p:nvSpPr>
          <p:spPr>
            <a:xfrm>
              <a:off x="6148314" y="1050871"/>
              <a:ext cx="100701" cy="4840"/>
            </a:xfrm>
            <a:custGeom>
              <a:avLst/>
              <a:gdLst/>
              <a:ahLst/>
              <a:cxnLst/>
              <a:rect l="l" t="t" r="r" b="b"/>
              <a:pathLst>
                <a:path w="3142" h="151" extrusionOk="0">
                  <a:moveTo>
                    <a:pt x="1571" y="0"/>
                  </a:moveTo>
                  <a:cubicBezTo>
                    <a:pt x="702" y="0"/>
                    <a:pt x="0" y="33"/>
                    <a:pt x="0" y="84"/>
                  </a:cubicBezTo>
                  <a:cubicBezTo>
                    <a:pt x="0" y="117"/>
                    <a:pt x="702" y="150"/>
                    <a:pt x="1571" y="150"/>
                  </a:cubicBezTo>
                  <a:cubicBezTo>
                    <a:pt x="2440" y="150"/>
                    <a:pt x="3141" y="117"/>
                    <a:pt x="3141" y="84"/>
                  </a:cubicBezTo>
                  <a:cubicBezTo>
                    <a:pt x="3141" y="33"/>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4"/>
            <p:cNvSpPr/>
            <p:nvPr/>
          </p:nvSpPr>
          <p:spPr>
            <a:xfrm>
              <a:off x="6275745" y="1050871"/>
              <a:ext cx="398990" cy="4840"/>
            </a:xfrm>
            <a:custGeom>
              <a:avLst/>
              <a:gdLst/>
              <a:ahLst/>
              <a:cxnLst/>
              <a:rect l="l" t="t" r="r" b="b"/>
              <a:pathLst>
                <a:path w="12449" h="151" extrusionOk="0">
                  <a:moveTo>
                    <a:pt x="6233" y="0"/>
                  </a:moveTo>
                  <a:cubicBezTo>
                    <a:pt x="2791" y="0"/>
                    <a:pt x="1" y="33"/>
                    <a:pt x="1" y="84"/>
                  </a:cubicBezTo>
                  <a:cubicBezTo>
                    <a:pt x="1" y="117"/>
                    <a:pt x="2791" y="150"/>
                    <a:pt x="6233" y="150"/>
                  </a:cubicBezTo>
                  <a:cubicBezTo>
                    <a:pt x="9675" y="150"/>
                    <a:pt x="12449" y="117"/>
                    <a:pt x="12449" y="84"/>
                  </a:cubicBezTo>
                  <a:cubicBezTo>
                    <a:pt x="12449" y="33"/>
                    <a:pt x="9675" y="0"/>
                    <a:pt x="6233"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4"/>
            <p:cNvSpPr/>
            <p:nvPr/>
          </p:nvSpPr>
          <p:spPr>
            <a:xfrm>
              <a:off x="6136520" y="1303617"/>
              <a:ext cx="100701" cy="4840"/>
            </a:xfrm>
            <a:custGeom>
              <a:avLst/>
              <a:gdLst/>
              <a:ahLst/>
              <a:cxnLst/>
              <a:rect l="l" t="t" r="r" b="b"/>
              <a:pathLst>
                <a:path w="3142" h="151" extrusionOk="0">
                  <a:moveTo>
                    <a:pt x="1571" y="0"/>
                  </a:moveTo>
                  <a:cubicBezTo>
                    <a:pt x="702" y="0"/>
                    <a:pt x="1" y="34"/>
                    <a:pt x="1" y="67"/>
                  </a:cubicBezTo>
                  <a:cubicBezTo>
                    <a:pt x="1" y="117"/>
                    <a:pt x="702" y="151"/>
                    <a:pt x="1571" y="151"/>
                  </a:cubicBezTo>
                  <a:cubicBezTo>
                    <a:pt x="2440" y="151"/>
                    <a:pt x="3142" y="117"/>
                    <a:pt x="3142" y="67"/>
                  </a:cubicBezTo>
                  <a:cubicBezTo>
                    <a:pt x="3142" y="34"/>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4"/>
            <p:cNvSpPr/>
            <p:nvPr/>
          </p:nvSpPr>
          <p:spPr>
            <a:xfrm>
              <a:off x="6263982" y="1303617"/>
              <a:ext cx="398990" cy="4840"/>
            </a:xfrm>
            <a:custGeom>
              <a:avLst/>
              <a:gdLst/>
              <a:ahLst/>
              <a:cxnLst/>
              <a:rect l="l" t="t" r="r" b="b"/>
              <a:pathLst>
                <a:path w="12449" h="151" extrusionOk="0">
                  <a:moveTo>
                    <a:pt x="6232" y="0"/>
                  </a:moveTo>
                  <a:cubicBezTo>
                    <a:pt x="2791" y="0"/>
                    <a:pt x="0" y="34"/>
                    <a:pt x="0" y="67"/>
                  </a:cubicBezTo>
                  <a:cubicBezTo>
                    <a:pt x="0" y="117"/>
                    <a:pt x="2791" y="151"/>
                    <a:pt x="6232" y="151"/>
                  </a:cubicBezTo>
                  <a:cubicBezTo>
                    <a:pt x="9674" y="151"/>
                    <a:pt x="12448" y="117"/>
                    <a:pt x="12448" y="67"/>
                  </a:cubicBezTo>
                  <a:cubicBezTo>
                    <a:pt x="12448"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4"/>
            <p:cNvSpPr/>
            <p:nvPr/>
          </p:nvSpPr>
          <p:spPr>
            <a:xfrm>
              <a:off x="6127962" y="1419831"/>
              <a:ext cx="399503" cy="5384"/>
            </a:xfrm>
            <a:custGeom>
              <a:avLst/>
              <a:gdLst/>
              <a:ahLst/>
              <a:cxnLst/>
              <a:rect l="l" t="t" r="r" b="b"/>
              <a:pathLst>
                <a:path w="12465" h="168" extrusionOk="0">
                  <a:moveTo>
                    <a:pt x="6232" y="0"/>
                  </a:moveTo>
                  <a:cubicBezTo>
                    <a:pt x="2791" y="0"/>
                    <a:pt x="0" y="34"/>
                    <a:pt x="0" y="84"/>
                  </a:cubicBezTo>
                  <a:cubicBezTo>
                    <a:pt x="0" y="117"/>
                    <a:pt x="2791" y="167"/>
                    <a:pt x="6232" y="167"/>
                  </a:cubicBezTo>
                  <a:cubicBezTo>
                    <a:pt x="9674" y="167"/>
                    <a:pt x="12465" y="117"/>
                    <a:pt x="12465" y="84"/>
                  </a:cubicBezTo>
                  <a:cubicBezTo>
                    <a:pt x="12465"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4"/>
            <p:cNvSpPr/>
            <p:nvPr/>
          </p:nvSpPr>
          <p:spPr>
            <a:xfrm>
              <a:off x="6152064" y="1122086"/>
              <a:ext cx="140860" cy="5384"/>
            </a:xfrm>
            <a:custGeom>
              <a:avLst/>
              <a:gdLst/>
              <a:ahLst/>
              <a:cxnLst/>
              <a:rect l="l" t="t" r="r" b="b"/>
              <a:pathLst>
                <a:path w="4395" h="168" extrusionOk="0">
                  <a:moveTo>
                    <a:pt x="2189" y="0"/>
                  </a:moveTo>
                  <a:cubicBezTo>
                    <a:pt x="986" y="0"/>
                    <a:pt x="0" y="34"/>
                    <a:pt x="0" y="84"/>
                  </a:cubicBezTo>
                  <a:cubicBezTo>
                    <a:pt x="0" y="134"/>
                    <a:pt x="986" y="167"/>
                    <a:pt x="2189" y="167"/>
                  </a:cubicBezTo>
                  <a:cubicBezTo>
                    <a:pt x="3409" y="167"/>
                    <a:pt x="4394" y="134"/>
                    <a:pt x="4394" y="84"/>
                  </a:cubicBezTo>
                  <a:cubicBezTo>
                    <a:pt x="4394"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4"/>
            <p:cNvSpPr/>
            <p:nvPr/>
          </p:nvSpPr>
          <p:spPr>
            <a:xfrm>
              <a:off x="6148314" y="1226505"/>
              <a:ext cx="140860" cy="5384"/>
            </a:xfrm>
            <a:custGeom>
              <a:avLst/>
              <a:gdLst/>
              <a:ahLst/>
              <a:cxnLst/>
              <a:rect l="l" t="t" r="r" b="b"/>
              <a:pathLst>
                <a:path w="4395" h="168" extrusionOk="0">
                  <a:moveTo>
                    <a:pt x="2206" y="0"/>
                  </a:moveTo>
                  <a:cubicBezTo>
                    <a:pt x="986" y="0"/>
                    <a:pt x="0" y="51"/>
                    <a:pt x="0" y="84"/>
                  </a:cubicBezTo>
                  <a:cubicBezTo>
                    <a:pt x="0" y="134"/>
                    <a:pt x="986" y="168"/>
                    <a:pt x="2206" y="168"/>
                  </a:cubicBezTo>
                  <a:cubicBezTo>
                    <a:pt x="3409" y="168"/>
                    <a:pt x="4394" y="134"/>
                    <a:pt x="4394" y="84"/>
                  </a:cubicBezTo>
                  <a:cubicBezTo>
                    <a:pt x="4394" y="51"/>
                    <a:pt x="3409" y="0"/>
                    <a:pt x="220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4"/>
            <p:cNvSpPr/>
            <p:nvPr/>
          </p:nvSpPr>
          <p:spPr>
            <a:xfrm>
              <a:off x="6267732" y="1375922"/>
              <a:ext cx="140860" cy="5384"/>
            </a:xfrm>
            <a:custGeom>
              <a:avLst/>
              <a:gdLst/>
              <a:ahLst/>
              <a:cxnLst/>
              <a:rect l="l" t="t" r="r" b="b"/>
              <a:pathLst>
                <a:path w="4395" h="168" extrusionOk="0">
                  <a:moveTo>
                    <a:pt x="2189" y="0"/>
                  </a:moveTo>
                  <a:cubicBezTo>
                    <a:pt x="986" y="0"/>
                    <a:pt x="0" y="50"/>
                    <a:pt x="0" y="84"/>
                  </a:cubicBezTo>
                  <a:cubicBezTo>
                    <a:pt x="0" y="134"/>
                    <a:pt x="986" y="167"/>
                    <a:pt x="2189" y="167"/>
                  </a:cubicBezTo>
                  <a:cubicBezTo>
                    <a:pt x="3409" y="167"/>
                    <a:pt x="4394" y="134"/>
                    <a:pt x="4394" y="84"/>
                  </a:cubicBezTo>
                  <a:cubicBezTo>
                    <a:pt x="4394" y="50"/>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4"/>
            <p:cNvSpPr/>
            <p:nvPr/>
          </p:nvSpPr>
          <p:spPr>
            <a:xfrm>
              <a:off x="6445514" y="1122086"/>
              <a:ext cx="359889" cy="5384"/>
            </a:xfrm>
            <a:custGeom>
              <a:avLst/>
              <a:gdLst/>
              <a:ahLst/>
              <a:cxnLst/>
              <a:rect l="l" t="t" r="r" b="b"/>
              <a:pathLst>
                <a:path w="11229" h="168" extrusionOk="0">
                  <a:moveTo>
                    <a:pt x="5614" y="0"/>
                  </a:moveTo>
                  <a:cubicBezTo>
                    <a:pt x="2523" y="0"/>
                    <a:pt x="0" y="34"/>
                    <a:pt x="0" y="84"/>
                  </a:cubicBezTo>
                  <a:cubicBezTo>
                    <a:pt x="0" y="134"/>
                    <a:pt x="2523" y="167"/>
                    <a:pt x="5614" y="167"/>
                  </a:cubicBezTo>
                  <a:cubicBezTo>
                    <a:pt x="8722" y="167"/>
                    <a:pt x="11229" y="134"/>
                    <a:pt x="11229" y="84"/>
                  </a:cubicBezTo>
                  <a:cubicBezTo>
                    <a:pt x="11229"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4"/>
            <p:cNvSpPr/>
            <p:nvPr/>
          </p:nvSpPr>
          <p:spPr>
            <a:xfrm>
              <a:off x="6334653" y="1232915"/>
              <a:ext cx="359889" cy="4872"/>
            </a:xfrm>
            <a:custGeom>
              <a:avLst/>
              <a:gdLst/>
              <a:ahLst/>
              <a:cxnLst/>
              <a:rect l="l" t="t" r="r" b="b"/>
              <a:pathLst>
                <a:path w="11229" h="152" extrusionOk="0">
                  <a:moveTo>
                    <a:pt x="5615" y="1"/>
                  </a:moveTo>
                  <a:cubicBezTo>
                    <a:pt x="2507" y="1"/>
                    <a:pt x="1" y="34"/>
                    <a:pt x="1" y="84"/>
                  </a:cubicBezTo>
                  <a:cubicBezTo>
                    <a:pt x="1" y="118"/>
                    <a:pt x="2507" y="151"/>
                    <a:pt x="5615" y="151"/>
                  </a:cubicBezTo>
                  <a:cubicBezTo>
                    <a:pt x="8706" y="151"/>
                    <a:pt x="11229" y="118"/>
                    <a:pt x="11229" y="84"/>
                  </a:cubicBezTo>
                  <a:cubicBezTo>
                    <a:pt x="11229" y="34"/>
                    <a:pt x="8706"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4"/>
            <p:cNvSpPr/>
            <p:nvPr/>
          </p:nvSpPr>
          <p:spPr>
            <a:xfrm>
              <a:off x="6458366" y="1375922"/>
              <a:ext cx="359889" cy="5384"/>
            </a:xfrm>
            <a:custGeom>
              <a:avLst/>
              <a:gdLst/>
              <a:ahLst/>
              <a:cxnLst/>
              <a:rect l="l" t="t" r="r" b="b"/>
              <a:pathLst>
                <a:path w="11229" h="168" extrusionOk="0">
                  <a:moveTo>
                    <a:pt x="5614" y="0"/>
                  </a:moveTo>
                  <a:cubicBezTo>
                    <a:pt x="2507" y="0"/>
                    <a:pt x="0" y="50"/>
                    <a:pt x="0" y="84"/>
                  </a:cubicBezTo>
                  <a:cubicBezTo>
                    <a:pt x="0" y="134"/>
                    <a:pt x="2507" y="167"/>
                    <a:pt x="5614" y="167"/>
                  </a:cubicBezTo>
                  <a:cubicBezTo>
                    <a:pt x="8722" y="167"/>
                    <a:pt x="11229" y="134"/>
                    <a:pt x="11229" y="84"/>
                  </a:cubicBezTo>
                  <a:cubicBezTo>
                    <a:pt x="11229" y="50"/>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4"/>
            <p:cNvSpPr/>
            <p:nvPr/>
          </p:nvSpPr>
          <p:spPr>
            <a:xfrm>
              <a:off x="6129565" y="1504443"/>
              <a:ext cx="359889" cy="4840"/>
            </a:xfrm>
            <a:custGeom>
              <a:avLst/>
              <a:gdLst/>
              <a:ahLst/>
              <a:cxnLst/>
              <a:rect l="l" t="t" r="r" b="b"/>
              <a:pathLst>
                <a:path w="11229" h="151" extrusionOk="0">
                  <a:moveTo>
                    <a:pt x="5614" y="0"/>
                  </a:moveTo>
                  <a:cubicBezTo>
                    <a:pt x="2523" y="0"/>
                    <a:pt x="0" y="34"/>
                    <a:pt x="0" y="67"/>
                  </a:cubicBezTo>
                  <a:cubicBezTo>
                    <a:pt x="0" y="117"/>
                    <a:pt x="2523" y="151"/>
                    <a:pt x="5614" y="151"/>
                  </a:cubicBezTo>
                  <a:cubicBezTo>
                    <a:pt x="8722" y="151"/>
                    <a:pt x="11228" y="117"/>
                    <a:pt x="11228" y="67"/>
                  </a:cubicBezTo>
                  <a:cubicBezTo>
                    <a:pt x="11228"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4"/>
            <p:cNvSpPr/>
            <p:nvPr/>
          </p:nvSpPr>
          <p:spPr>
            <a:xfrm>
              <a:off x="6527978" y="1504443"/>
              <a:ext cx="359889" cy="4840"/>
            </a:xfrm>
            <a:custGeom>
              <a:avLst/>
              <a:gdLst/>
              <a:ahLst/>
              <a:cxnLst/>
              <a:rect l="l" t="t" r="r" b="b"/>
              <a:pathLst>
                <a:path w="11229" h="151" extrusionOk="0">
                  <a:moveTo>
                    <a:pt x="5615" y="0"/>
                  </a:moveTo>
                  <a:cubicBezTo>
                    <a:pt x="2507" y="0"/>
                    <a:pt x="1" y="34"/>
                    <a:pt x="1" y="67"/>
                  </a:cubicBezTo>
                  <a:cubicBezTo>
                    <a:pt x="1" y="117"/>
                    <a:pt x="2507" y="151"/>
                    <a:pt x="5615" y="151"/>
                  </a:cubicBezTo>
                  <a:cubicBezTo>
                    <a:pt x="8706" y="151"/>
                    <a:pt x="11229" y="117"/>
                    <a:pt x="11229" y="67"/>
                  </a:cubicBezTo>
                  <a:cubicBezTo>
                    <a:pt x="11229" y="34"/>
                    <a:pt x="8706" y="0"/>
                    <a:pt x="561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4"/>
            <p:cNvSpPr/>
            <p:nvPr/>
          </p:nvSpPr>
          <p:spPr>
            <a:xfrm>
              <a:off x="6129565" y="1545659"/>
              <a:ext cx="359889" cy="5384"/>
            </a:xfrm>
            <a:custGeom>
              <a:avLst/>
              <a:gdLst/>
              <a:ahLst/>
              <a:cxnLst/>
              <a:rect l="l" t="t" r="r" b="b"/>
              <a:pathLst>
                <a:path w="11229" h="168" extrusionOk="0">
                  <a:moveTo>
                    <a:pt x="5614" y="1"/>
                  </a:moveTo>
                  <a:cubicBezTo>
                    <a:pt x="2507" y="1"/>
                    <a:pt x="0" y="51"/>
                    <a:pt x="0" y="84"/>
                  </a:cubicBezTo>
                  <a:cubicBezTo>
                    <a:pt x="0" y="134"/>
                    <a:pt x="2523" y="168"/>
                    <a:pt x="5614" y="168"/>
                  </a:cubicBezTo>
                  <a:cubicBezTo>
                    <a:pt x="8722" y="168"/>
                    <a:pt x="11228" y="134"/>
                    <a:pt x="11228" y="84"/>
                  </a:cubicBezTo>
                  <a:cubicBezTo>
                    <a:pt x="11228" y="51"/>
                    <a:pt x="8722" y="1"/>
                    <a:pt x="561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4"/>
            <p:cNvSpPr/>
            <p:nvPr/>
          </p:nvSpPr>
          <p:spPr>
            <a:xfrm>
              <a:off x="6147224" y="1152053"/>
              <a:ext cx="359889" cy="5416"/>
            </a:xfrm>
            <a:custGeom>
              <a:avLst/>
              <a:gdLst/>
              <a:ahLst/>
              <a:cxnLst/>
              <a:rect l="l" t="t" r="r" b="b"/>
              <a:pathLst>
                <a:path w="11229" h="169" extrusionOk="0">
                  <a:moveTo>
                    <a:pt x="5615" y="1"/>
                  </a:moveTo>
                  <a:cubicBezTo>
                    <a:pt x="2507" y="1"/>
                    <a:pt x="1" y="34"/>
                    <a:pt x="1" y="84"/>
                  </a:cubicBezTo>
                  <a:cubicBezTo>
                    <a:pt x="1" y="135"/>
                    <a:pt x="2507" y="168"/>
                    <a:pt x="5615" y="168"/>
                  </a:cubicBezTo>
                  <a:cubicBezTo>
                    <a:pt x="8706" y="168"/>
                    <a:pt x="11229" y="135"/>
                    <a:pt x="11229" y="84"/>
                  </a:cubicBezTo>
                  <a:cubicBezTo>
                    <a:pt x="11229" y="34"/>
                    <a:pt x="8723"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4"/>
            <p:cNvSpPr/>
            <p:nvPr/>
          </p:nvSpPr>
          <p:spPr>
            <a:xfrm>
              <a:off x="6318596" y="1122599"/>
              <a:ext cx="92689" cy="4872"/>
            </a:xfrm>
            <a:custGeom>
              <a:avLst/>
              <a:gdLst/>
              <a:ahLst/>
              <a:cxnLst/>
              <a:rect l="l" t="t" r="r" b="b"/>
              <a:pathLst>
                <a:path w="2892" h="152" extrusionOk="0">
                  <a:moveTo>
                    <a:pt x="1437" y="1"/>
                  </a:moveTo>
                  <a:cubicBezTo>
                    <a:pt x="635" y="1"/>
                    <a:pt x="0" y="34"/>
                    <a:pt x="0" y="85"/>
                  </a:cubicBezTo>
                  <a:cubicBezTo>
                    <a:pt x="0" y="118"/>
                    <a:pt x="635" y="151"/>
                    <a:pt x="1437" y="151"/>
                  </a:cubicBezTo>
                  <a:cubicBezTo>
                    <a:pt x="2239" y="151"/>
                    <a:pt x="2891" y="118"/>
                    <a:pt x="2891" y="85"/>
                  </a:cubicBezTo>
                  <a:cubicBezTo>
                    <a:pt x="2891"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4"/>
            <p:cNvSpPr/>
            <p:nvPr/>
          </p:nvSpPr>
          <p:spPr>
            <a:xfrm>
              <a:off x="6132225" y="1337879"/>
              <a:ext cx="93233" cy="4872"/>
            </a:xfrm>
            <a:custGeom>
              <a:avLst/>
              <a:gdLst/>
              <a:ahLst/>
              <a:cxnLst/>
              <a:rect l="l" t="t" r="r" b="b"/>
              <a:pathLst>
                <a:path w="2909" h="152" extrusionOk="0">
                  <a:moveTo>
                    <a:pt x="1455" y="1"/>
                  </a:moveTo>
                  <a:cubicBezTo>
                    <a:pt x="653" y="1"/>
                    <a:pt x="1" y="34"/>
                    <a:pt x="1" y="84"/>
                  </a:cubicBezTo>
                  <a:cubicBezTo>
                    <a:pt x="1" y="118"/>
                    <a:pt x="653" y="151"/>
                    <a:pt x="1455" y="151"/>
                  </a:cubicBezTo>
                  <a:cubicBezTo>
                    <a:pt x="2257" y="151"/>
                    <a:pt x="2908" y="118"/>
                    <a:pt x="2908" y="84"/>
                  </a:cubicBezTo>
                  <a:cubicBezTo>
                    <a:pt x="2908" y="34"/>
                    <a:pt x="2257" y="1"/>
                    <a:pt x="1455"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4"/>
            <p:cNvSpPr/>
            <p:nvPr/>
          </p:nvSpPr>
          <p:spPr>
            <a:xfrm>
              <a:off x="6130110" y="1375922"/>
              <a:ext cx="92657" cy="5384"/>
            </a:xfrm>
            <a:custGeom>
              <a:avLst/>
              <a:gdLst/>
              <a:ahLst/>
              <a:cxnLst/>
              <a:rect l="l" t="t" r="r" b="b"/>
              <a:pathLst>
                <a:path w="2891" h="168" extrusionOk="0">
                  <a:moveTo>
                    <a:pt x="1454" y="0"/>
                  </a:moveTo>
                  <a:cubicBezTo>
                    <a:pt x="652" y="0"/>
                    <a:pt x="0" y="50"/>
                    <a:pt x="0" y="84"/>
                  </a:cubicBezTo>
                  <a:cubicBezTo>
                    <a:pt x="0" y="134"/>
                    <a:pt x="652" y="167"/>
                    <a:pt x="1454" y="167"/>
                  </a:cubicBezTo>
                  <a:cubicBezTo>
                    <a:pt x="2256" y="167"/>
                    <a:pt x="2891" y="134"/>
                    <a:pt x="2891" y="84"/>
                  </a:cubicBezTo>
                  <a:cubicBezTo>
                    <a:pt x="2891" y="50"/>
                    <a:pt x="2256" y="0"/>
                    <a:pt x="14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4"/>
            <p:cNvSpPr/>
            <p:nvPr/>
          </p:nvSpPr>
          <p:spPr>
            <a:xfrm>
              <a:off x="6024056" y="987668"/>
              <a:ext cx="1002524" cy="5384"/>
            </a:xfrm>
            <a:custGeom>
              <a:avLst/>
              <a:gdLst/>
              <a:ahLst/>
              <a:cxnLst/>
              <a:rect l="l" t="t" r="r" b="b"/>
              <a:pathLst>
                <a:path w="31280" h="168" extrusionOk="0">
                  <a:moveTo>
                    <a:pt x="15640" y="0"/>
                  </a:moveTo>
                  <a:cubicBezTo>
                    <a:pt x="7002" y="0"/>
                    <a:pt x="1" y="51"/>
                    <a:pt x="1" y="84"/>
                  </a:cubicBezTo>
                  <a:cubicBezTo>
                    <a:pt x="1" y="134"/>
                    <a:pt x="7002" y="168"/>
                    <a:pt x="15640" y="168"/>
                  </a:cubicBezTo>
                  <a:cubicBezTo>
                    <a:pt x="24278" y="168"/>
                    <a:pt x="31279" y="134"/>
                    <a:pt x="31279" y="84"/>
                  </a:cubicBezTo>
                  <a:cubicBezTo>
                    <a:pt x="31279" y="51"/>
                    <a:pt x="24278" y="0"/>
                    <a:pt x="156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4"/>
            <p:cNvSpPr/>
            <p:nvPr/>
          </p:nvSpPr>
          <p:spPr>
            <a:xfrm>
              <a:off x="6076009" y="944818"/>
              <a:ext cx="27883" cy="23877"/>
            </a:xfrm>
            <a:custGeom>
              <a:avLst/>
              <a:gdLst/>
              <a:ahLst/>
              <a:cxnLst/>
              <a:rect l="l" t="t" r="r" b="b"/>
              <a:pathLst>
                <a:path w="870" h="745" extrusionOk="0">
                  <a:moveTo>
                    <a:pt x="485" y="1"/>
                  </a:moveTo>
                  <a:cubicBezTo>
                    <a:pt x="168" y="1"/>
                    <a:pt x="0" y="402"/>
                    <a:pt x="234" y="636"/>
                  </a:cubicBezTo>
                  <a:cubicBezTo>
                    <a:pt x="310" y="711"/>
                    <a:pt x="401" y="745"/>
                    <a:pt x="490" y="745"/>
                  </a:cubicBezTo>
                  <a:cubicBezTo>
                    <a:pt x="678" y="745"/>
                    <a:pt x="858" y="595"/>
                    <a:pt x="869" y="368"/>
                  </a:cubicBezTo>
                  <a:cubicBezTo>
                    <a:pt x="853" y="168"/>
                    <a:pt x="702" y="1"/>
                    <a:pt x="4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4"/>
            <p:cNvSpPr/>
            <p:nvPr/>
          </p:nvSpPr>
          <p:spPr>
            <a:xfrm>
              <a:off x="6126873" y="944818"/>
              <a:ext cx="27883" cy="23877"/>
            </a:xfrm>
            <a:custGeom>
              <a:avLst/>
              <a:gdLst/>
              <a:ahLst/>
              <a:cxnLst/>
              <a:rect l="l" t="t" r="r" b="b"/>
              <a:pathLst>
                <a:path w="870" h="745" extrusionOk="0">
                  <a:moveTo>
                    <a:pt x="502" y="1"/>
                  </a:moveTo>
                  <a:cubicBezTo>
                    <a:pt x="168" y="1"/>
                    <a:pt x="1" y="402"/>
                    <a:pt x="235" y="636"/>
                  </a:cubicBezTo>
                  <a:cubicBezTo>
                    <a:pt x="310" y="711"/>
                    <a:pt x="403" y="745"/>
                    <a:pt x="494" y="745"/>
                  </a:cubicBezTo>
                  <a:cubicBezTo>
                    <a:pt x="685" y="745"/>
                    <a:pt x="870" y="595"/>
                    <a:pt x="870" y="368"/>
                  </a:cubicBezTo>
                  <a:cubicBezTo>
                    <a:pt x="870" y="168"/>
                    <a:pt x="703" y="1"/>
                    <a:pt x="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4"/>
            <p:cNvSpPr/>
            <p:nvPr/>
          </p:nvSpPr>
          <p:spPr>
            <a:xfrm>
              <a:off x="6177768" y="944818"/>
              <a:ext cx="27851" cy="23877"/>
            </a:xfrm>
            <a:custGeom>
              <a:avLst/>
              <a:gdLst/>
              <a:ahLst/>
              <a:cxnLst/>
              <a:rect l="l" t="t" r="r" b="b"/>
              <a:pathLst>
                <a:path w="869" h="745" extrusionOk="0">
                  <a:moveTo>
                    <a:pt x="501" y="1"/>
                  </a:moveTo>
                  <a:cubicBezTo>
                    <a:pt x="167" y="1"/>
                    <a:pt x="0" y="402"/>
                    <a:pt x="234" y="636"/>
                  </a:cubicBezTo>
                  <a:cubicBezTo>
                    <a:pt x="309" y="711"/>
                    <a:pt x="402" y="745"/>
                    <a:pt x="493" y="745"/>
                  </a:cubicBezTo>
                  <a:cubicBezTo>
                    <a:pt x="685" y="745"/>
                    <a:pt x="869" y="595"/>
                    <a:pt x="869" y="368"/>
                  </a:cubicBezTo>
                  <a:cubicBezTo>
                    <a:pt x="869" y="168"/>
                    <a:pt x="702" y="1"/>
                    <a:pt x="5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4"/>
            <p:cNvSpPr/>
            <p:nvPr/>
          </p:nvSpPr>
          <p:spPr>
            <a:xfrm>
              <a:off x="5144220" y="4554160"/>
              <a:ext cx="84099" cy="114611"/>
            </a:xfrm>
            <a:custGeom>
              <a:avLst/>
              <a:gdLst/>
              <a:ahLst/>
              <a:cxnLst/>
              <a:rect l="l" t="t" r="r" b="b"/>
              <a:pathLst>
                <a:path w="2624" h="3576" extrusionOk="0">
                  <a:moveTo>
                    <a:pt x="1" y="0"/>
                  </a:moveTo>
                  <a:lnTo>
                    <a:pt x="1" y="3576"/>
                  </a:lnTo>
                  <a:lnTo>
                    <a:pt x="2624" y="3576"/>
                  </a:lnTo>
                  <a:lnTo>
                    <a:pt x="262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677051" y="3184856"/>
              <a:ext cx="743336" cy="35896"/>
            </a:xfrm>
            <a:custGeom>
              <a:avLst/>
              <a:gdLst/>
              <a:ahLst/>
              <a:cxnLst/>
              <a:rect l="l" t="t" r="r" b="b"/>
              <a:pathLst>
                <a:path w="23193" h="1120" extrusionOk="0">
                  <a:moveTo>
                    <a:pt x="1" y="0"/>
                  </a:moveTo>
                  <a:lnTo>
                    <a:pt x="1" y="1120"/>
                  </a:lnTo>
                  <a:lnTo>
                    <a:pt x="23192" y="1120"/>
                  </a:lnTo>
                  <a:lnTo>
                    <a:pt x="23192"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968385" y="2698081"/>
              <a:ext cx="706895" cy="522671"/>
            </a:xfrm>
            <a:custGeom>
              <a:avLst/>
              <a:gdLst/>
              <a:ahLst/>
              <a:cxnLst/>
              <a:rect l="l" t="t" r="r" b="b"/>
              <a:pathLst>
                <a:path w="22056" h="16308" extrusionOk="0">
                  <a:moveTo>
                    <a:pt x="3943" y="0"/>
                  </a:moveTo>
                  <a:lnTo>
                    <a:pt x="0" y="16308"/>
                  </a:lnTo>
                  <a:lnTo>
                    <a:pt x="17694" y="16308"/>
                  </a:lnTo>
                  <a:lnTo>
                    <a:pt x="2205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6003192" y="2722727"/>
              <a:ext cx="639430" cy="458411"/>
            </a:xfrm>
            <a:custGeom>
              <a:avLst/>
              <a:gdLst/>
              <a:ahLst/>
              <a:cxnLst/>
              <a:rect l="l" t="t" r="r" b="b"/>
              <a:pathLst>
                <a:path w="19951" h="14303" extrusionOk="0">
                  <a:moveTo>
                    <a:pt x="3693" y="0"/>
                  </a:moveTo>
                  <a:lnTo>
                    <a:pt x="0" y="14303"/>
                  </a:lnTo>
                  <a:lnTo>
                    <a:pt x="16174" y="14303"/>
                  </a:lnTo>
                  <a:lnTo>
                    <a:pt x="1995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6102258" y="2811057"/>
              <a:ext cx="380241" cy="130187"/>
            </a:xfrm>
            <a:custGeom>
              <a:avLst/>
              <a:gdLst/>
              <a:ahLst/>
              <a:cxnLst/>
              <a:rect l="l" t="t" r="r" b="b"/>
              <a:pathLst>
                <a:path w="11864" h="4062" extrusionOk="0">
                  <a:moveTo>
                    <a:pt x="1003" y="1"/>
                  </a:moveTo>
                  <a:lnTo>
                    <a:pt x="0" y="4061"/>
                  </a:lnTo>
                  <a:lnTo>
                    <a:pt x="10727" y="4061"/>
                  </a:lnTo>
                  <a:lnTo>
                    <a:pt x="1186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6140814" y="2791795"/>
              <a:ext cx="269380" cy="4840"/>
            </a:xfrm>
            <a:custGeom>
              <a:avLst/>
              <a:gdLst/>
              <a:ahLst/>
              <a:cxnLst/>
              <a:rect l="l" t="t" r="r" b="b"/>
              <a:pathLst>
                <a:path w="8405" h="151" extrusionOk="0">
                  <a:moveTo>
                    <a:pt x="4194" y="0"/>
                  </a:moveTo>
                  <a:cubicBezTo>
                    <a:pt x="1872" y="0"/>
                    <a:pt x="0" y="34"/>
                    <a:pt x="0" y="67"/>
                  </a:cubicBezTo>
                  <a:cubicBezTo>
                    <a:pt x="0" y="117"/>
                    <a:pt x="1872" y="151"/>
                    <a:pt x="4194" y="151"/>
                  </a:cubicBezTo>
                  <a:cubicBezTo>
                    <a:pt x="6517" y="151"/>
                    <a:pt x="8405" y="117"/>
                    <a:pt x="8405" y="67"/>
                  </a:cubicBezTo>
                  <a:cubicBezTo>
                    <a:pt x="8405" y="34"/>
                    <a:pt x="6517" y="0"/>
                    <a:pt x="419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6144564" y="2833556"/>
              <a:ext cx="108714" cy="5384"/>
            </a:xfrm>
            <a:custGeom>
              <a:avLst/>
              <a:gdLst/>
              <a:ahLst/>
              <a:cxnLst/>
              <a:rect l="l" t="t" r="r" b="b"/>
              <a:pathLst>
                <a:path w="3392" h="168" extrusionOk="0">
                  <a:moveTo>
                    <a:pt x="1704" y="1"/>
                  </a:moveTo>
                  <a:cubicBezTo>
                    <a:pt x="769" y="1"/>
                    <a:pt x="0" y="34"/>
                    <a:pt x="0" y="84"/>
                  </a:cubicBezTo>
                  <a:cubicBezTo>
                    <a:pt x="0" y="118"/>
                    <a:pt x="769" y="168"/>
                    <a:pt x="1704" y="168"/>
                  </a:cubicBezTo>
                  <a:cubicBezTo>
                    <a:pt x="2640" y="168"/>
                    <a:pt x="3392" y="118"/>
                    <a:pt x="3392" y="84"/>
                  </a:cubicBezTo>
                  <a:cubicBezTo>
                    <a:pt x="3392" y="34"/>
                    <a:pt x="2640" y="1"/>
                    <a:pt x="17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6269848" y="2831409"/>
              <a:ext cx="70734" cy="5384"/>
            </a:xfrm>
            <a:custGeom>
              <a:avLst/>
              <a:gdLst/>
              <a:ahLst/>
              <a:cxnLst/>
              <a:rect l="l" t="t" r="r" b="b"/>
              <a:pathLst>
                <a:path w="2207" h="168" extrusionOk="0">
                  <a:moveTo>
                    <a:pt x="1104" y="1"/>
                  </a:moveTo>
                  <a:cubicBezTo>
                    <a:pt x="486" y="1"/>
                    <a:pt x="1" y="34"/>
                    <a:pt x="1" y="84"/>
                  </a:cubicBezTo>
                  <a:cubicBezTo>
                    <a:pt x="1" y="135"/>
                    <a:pt x="486" y="168"/>
                    <a:pt x="1104" y="168"/>
                  </a:cubicBezTo>
                  <a:cubicBezTo>
                    <a:pt x="1705" y="168"/>
                    <a:pt x="2207" y="135"/>
                    <a:pt x="2207" y="84"/>
                  </a:cubicBezTo>
                  <a:cubicBezTo>
                    <a:pt x="2207" y="34"/>
                    <a:pt x="1705" y="1"/>
                    <a:pt x="11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6141872" y="2857113"/>
              <a:ext cx="296719" cy="5384"/>
            </a:xfrm>
            <a:custGeom>
              <a:avLst/>
              <a:gdLst/>
              <a:ahLst/>
              <a:cxnLst/>
              <a:rect l="l" t="t" r="r" b="b"/>
              <a:pathLst>
                <a:path w="9258" h="168" extrusionOk="0">
                  <a:moveTo>
                    <a:pt x="4629" y="1"/>
                  </a:moveTo>
                  <a:cubicBezTo>
                    <a:pt x="2072" y="1"/>
                    <a:pt x="1" y="34"/>
                    <a:pt x="1" y="84"/>
                  </a:cubicBezTo>
                  <a:cubicBezTo>
                    <a:pt x="1" y="118"/>
                    <a:pt x="2072" y="168"/>
                    <a:pt x="4629" y="168"/>
                  </a:cubicBezTo>
                  <a:cubicBezTo>
                    <a:pt x="7185" y="168"/>
                    <a:pt x="9257" y="118"/>
                    <a:pt x="9257" y="84"/>
                  </a:cubicBezTo>
                  <a:cubicBezTo>
                    <a:pt x="9257" y="34"/>
                    <a:pt x="7185" y="1"/>
                    <a:pt x="462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6135462" y="2878554"/>
              <a:ext cx="96406" cy="5384"/>
            </a:xfrm>
            <a:custGeom>
              <a:avLst/>
              <a:gdLst/>
              <a:ahLst/>
              <a:cxnLst/>
              <a:rect l="l" t="t" r="r" b="b"/>
              <a:pathLst>
                <a:path w="3008" h="168" extrusionOk="0">
                  <a:moveTo>
                    <a:pt x="1504" y="0"/>
                  </a:moveTo>
                  <a:cubicBezTo>
                    <a:pt x="668" y="0"/>
                    <a:pt x="0" y="34"/>
                    <a:pt x="0" y="84"/>
                  </a:cubicBezTo>
                  <a:cubicBezTo>
                    <a:pt x="0" y="134"/>
                    <a:pt x="668" y="167"/>
                    <a:pt x="1504" y="167"/>
                  </a:cubicBezTo>
                  <a:cubicBezTo>
                    <a:pt x="2339" y="167"/>
                    <a:pt x="3008" y="134"/>
                    <a:pt x="3008" y="84"/>
                  </a:cubicBezTo>
                  <a:cubicBezTo>
                    <a:pt x="3008" y="34"/>
                    <a:pt x="2339" y="0"/>
                    <a:pt x="150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6136520" y="2909611"/>
              <a:ext cx="275822" cy="4840"/>
            </a:xfrm>
            <a:custGeom>
              <a:avLst/>
              <a:gdLst/>
              <a:ahLst/>
              <a:cxnLst/>
              <a:rect l="l" t="t" r="r" b="b"/>
              <a:pathLst>
                <a:path w="8606" h="151" extrusionOk="0">
                  <a:moveTo>
                    <a:pt x="4295" y="0"/>
                  </a:moveTo>
                  <a:cubicBezTo>
                    <a:pt x="1922" y="0"/>
                    <a:pt x="1" y="34"/>
                    <a:pt x="1" y="67"/>
                  </a:cubicBezTo>
                  <a:cubicBezTo>
                    <a:pt x="1" y="117"/>
                    <a:pt x="1922" y="151"/>
                    <a:pt x="4295" y="151"/>
                  </a:cubicBezTo>
                  <a:cubicBezTo>
                    <a:pt x="6667" y="151"/>
                    <a:pt x="8605" y="117"/>
                    <a:pt x="8605" y="67"/>
                  </a:cubicBezTo>
                  <a:cubicBezTo>
                    <a:pt x="8605" y="34"/>
                    <a:pt x="6667" y="0"/>
                    <a:pt x="429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6102771" y="2976018"/>
              <a:ext cx="106598" cy="4840"/>
            </a:xfrm>
            <a:custGeom>
              <a:avLst/>
              <a:gdLst/>
              <a:ahLst/>
              <a:cxnLst/>
              <a:rect l="l" t="t" r="r" b="b"/>
              <a:pathLst>
                <a:path w="3326" h="151" extrusionOk="0">
                  <a:moveTo>
                    <a:pt x="1655" y="0"/>
                  </a:moveTo>
                  <a:cubicBezTo>
                    <a:pt x="736" y="0"/>
                    <a:pt x="1" y="34"/>
                    <a:pt x="1" y="84"/>
                  </a:cubicBezTo>
                  <a:cubicBezTo>
                    <a:pt x="1" y="117"/>
                    <a:pt x="736" y="151"/>
                    <a:pt x="1655" y="151"/>
                  </a:cubicBezTo>
                  <a:cubicBezTo>
                    <a:pt x="2574" y="151"/>
                    <a:pt x="3326" y="117"/>
                    <a:pt x="3326" y="84"/>
                  </a:cubicBezTo>
                  <a:cubicBezTo>
                    <a:pt x="3326" y="34"/>
                    <a:pt x="2574" y="0"/>
                    <a:pt x="165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4"/>
            <p:cNvSpPr/>
            <p:nvPr/>
          </p:nvSpPr>
          <p:spPr>
            <a:xfrm>
              <a:off x="6227542" y="2976018"/>
              <a:ext cx="72882" cy="5384"/>
            </a:xfrm>
            <a:custGeom>
              <a:avLst/>
              <a:gdLst/>
              <a:ahLst/>
              <a:cxnLst/>
              <a:rect l="l" t="t" r="r" b="b"/>
              <a:pathLst>
                <a:path w="2274" h="168" extrusionOk="0">
                  <a:moveTo>
                    <a:pt x="1137" y="0"/>
                  </a:moveTo>
                  <a:cubicBezTo>
                    <a:pt x="519" y="0"/>
                    <a:pt x="1" y="34"/>
                    <a:pt x="1" y="67"/>
                  </a:cubicBezTo>
                  <a:cubicBezTo>
                    <a:pt x="1" y="117"/>
                    <a:pt x="519" y="151"/>
                    <a:pt x="1137" y="167"/>
                  </a:cubicBezTo>
                  <a:cubicBezTo>
                    <a:pt x="1772" y="167"/>
                    <a:pt x="2273" y="134"/>
                    <a:pt x="2273" y="84"/>
                  </a:cubicBezTo>
                  <a:cubicBezTo>
                    <a:pt x="2273" y="50"/>
                    <a:pt x="1772" y="17"/>
                    <a:pt x="11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4"/>
            <p:cNvSpPr/>
            <p:nvPr/>
          </p:nvSpPr>
          <p:spPr>
            <a:xfrm>
              <a:off x="6320743" y="2973871"/>
              <a:ext cx="31089" cy="5384"/>
            </a:xfrm>
            <a:custGeom>
              <a:avLst/>
              <a:gdLst/>
              <a:ahLst/>
              <a:cxnLst/>
              <a:rect l="l" t="t" r="r" b="b"/>
              <a:pathLst>
                <a:path w="970" h="168" extrusionOk="0">
                  <a:moveTo>
                    <a:pt x="485" y="0"/>
                  </a:moveTo>
                  <a:cubicBezTo>
                    <a:pt x="217" y="0"/>
                    <a:pt x="0" y="34"/>
                    <a:pt x="0" y="84"/>
                  </a:cubicBezTo>
                  <a:cubicBezTo>
                    <a:pt x="0" y="134"/>
                    <a:pt x="217" y="167"/>
                    <a:pt x="485" y="167"/>
                  </a:cubicBezTo>
                  <a:cubicBezTo>
                    <a:pt x="752" y="167"/>
                    <a:pt x="969" y="134"/>
                    <a:pt x="969" y="84"/>
                  </a:cubicBezTo>
                  <a:cubicBezTo>
                    <a:pt x="969" y="34"/>
                    <a:pt x="752" y="0"/>
                    <a:pt x="48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6104918" y="3002780"/>
              <a:ext cx="33781" cy="4840"/>
            </a:xfrm>
            <a:custGeom>
              <a:avLst/>
              <a:gdLst/>
              <a:ahLst/>
              <a:cxnLst/>
              <a:rect l="l" t="t" r="r" b="b"/>
              <a:pathLst>
                <a:path w="1054" h="151" extrusionOk="0">
                  <a:moveTo>
                    <a:pt x="519" y="1"/>
                  </a:moveTo>
                  <a:cubicBezTo>
                    <a:pt x="235" y="1"/>
                    <a:pt x="1" y="34"/>
                    <a:pt x="1" y="84"/>
                  </a:cubicBezTo>
                  <a:cubicBezTo>
                    <a:pt x="1" y="118"/>
                    <a:pt x="235" y="151"/>
                    <a:pt x="519" y="151"/>
                  </a:cubicBezTo>
                  <a:cubicBezTo>
                    <a:pt x="819" y="151"/>
                    <a:pt x="1053" y="118"/>
                    <a:pt x="1053" y="84"/>
                  </a:cubicBezTo>
                  <a:cubicBezTo>
                    <a:pt x="1053" y="34"/>
                    <a:pt x="819" y="1"/>
                    <a:pt x="51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6159019" y="3002780"/>
              <a:ext cx="80894" cy="4840"/>
            </a:xfrm>
            <a:custGeom>
              <a:avLst/>
              <a:gdLst/>
              <a:ahLst/>
              <a:cxnLst/>
              <a:rect l="l" t="t" r="r" b="b"/>
              <a:pathLst>
                <a:path w="2524" h="151" extrusionOk="0">
                  <a:moveTo>
                    <a:pt x="1270" y="1"/>
                  </a:moveTo>
                  <a:cubicBezTo>
                    <a:pt x="568" y="1"/>
                    <a:pt x="0" y="34"/>
                    <a:pt x="0" y="84"/>
                  </a:cubicBezTo>
                  <a:cubicBezTo>
                    <a:pt x="0" y="118"/>
                    <a:pt x="568" y="151"/>
                    <a:pt x="1270" y="151"/>
                  </a:cubicBezTo>
                  <a:cubicBezTo>
                    <a:pt x="1955" y="151"/>
                    <a:pt x="2523" y="118"/>
                    <a:pt x="2523" y="84"/>
                  </a:cubicBezTo>
                  <a:cubicBezTo>
                    <a:pt x="2523" y="34"/>
                    <a:pt x="1955" y="1"/>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6265585" y="2999575"/>
              <a:ext cx="216370" cy="4840"/>
            </a:xfrm>
            <a:custGeom>
              <a:avLst/>
              <a:gdLst/>
              <a:ahLst/>
              <a:cxnLst/>
              <a:rect l="l" t="t" r="r" b="b"/>
              <a:pathLst>
                <a:path w="6751" h="151" extrusionOk="0">
                  <a:moveTo>
                    <a:pt x="3375" y="0"/>
                  </a:moveTo>
                  <a:cubicBezTo>
                    <a:pt x="1504" y="0"/>
                    <a:pt x="0" y="34"/>
                    <a:pt x="0" y="84"/>
                  </a:cubicBezTo>
                  <a:cubicBezTo>
                    <a:pt x="0" y="117"/>
                    <a:pt x="1504" y="151"/>
                    <a:pt x="3375" y="151"/>
                  </a:cubicBezTo>
                  <a:cubicBezTo>
                    <a:pt x="5230" y="151"/>
                    <a:pt x="6751" y="117"/>
                    <a:pt x="6751" y="84"/>
                  </a:cubicBezTo>
                  <a:cubicBezTo>
                    <a:pt x="6751" y="34"/>
                    <a:pt x="5230" y="0"/>
                    <a:pt x="337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6098508" y="3030087"/>
              <a:ext cx="34838" cy="5384"/>
            </a:xfrm>
            <a:custGeom>
              <a:avLst/>
              <a:gdLst/>
              <a:ahLst/>
              <a:cxnLst/>
              <a:rect l="l" t="t" r="r" b="b"/>
              <a:pathLst>
                <a:path w="1087" h="168" extrusionOk="0">
                  <a:moveTo>
                    <a:pt x="552" y="1"/>
                  </a:moveTo>
                  <a:cubicBezTo>
                    <a:pt x="251" y="1"/>
                    <a:pt x="0" y="34"/>
                    <a:pt x="0" y="84"/>
                  </a:cubicBezTo>
                  <a:cubicBezTo>
                    <a:pt x="0" y="134"/>
                    <a:pt x="251" y="168"/>
                    <a:pt x="552" y="168"/>
                  </a:cubicBezTo>
                  <a:cubicBezTo>
                    <a:pt x="852" y="168"/>
                    <a:pt x="1086" y="134"/>
                    <a:pt x="1086" y="84"/>
                  </a:cubicBezTo>
                  <a:cubicBezTo>
                    <a:pt x="1086" y="34"/>
                    <a:pt x="852" y="1"/>
                    <a:pt x="55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6144564" y="3029029"/>
              <a:ext cx="42338" cy="5384"/>
            </a:xfrm>
            <a:custGeom>
              <a:avLst/>
              <a:gdLst/>
              <a:ahLst/>
              <a:cxnLst/>
              <a:rect l="l" t="t" r="r" b="b"/>
              <a:pathLst>
                <a:path w="1321" h="168" extrusionOk="0">
                  <a:moveTo>
                    <a:pt x="669" y="0"/>
                  </a:moveTo>
                  <a:cubicBezTo>
                    <a:pt x="301" y="0"/>
                    <a:pt x="0" y="50"/>
                    <a:pt x="0" y="84"/>
                  </a:cubicBezTo>
                  <a:cubicBezTo>
                    <a:pt x="0" y="134"/>
                    <a:pt x="301" y="167"/>
                    <a:pt x="669" y="167"/>
                  </a:cubicBezTo>
                  <a:cubicBezTo>
                    <a:pt x="1019" y="167"/>
                    <a:pt x="1320" y="134"/>
                    <a:pt x="1320" y="84"/>
                  </a:cubicBezTo>
                  <a:cubicBezTo>
                    <a:pt x="1320" y="50"/>
                    <a:pt x="1019" y="0"/>
                    <a:pt x="6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6209337" y="3027427"/>
              <a:ext cx="136052" cy="4840"/>
            </a:xfrm>
            <a:custGeom>
              <a:avLst/>
              <a:gdLst/>
              <a:ahLst/>
              <a:cxnLst/>
              <a:rect l="l" t="t" r="r" b="b"/>
              <a:pathLst>
                <a:path w="4245" h="151" extrusionOk="0">
                  <a:moveTo>
                    <a:pt x="2123" y="0"/>
                  </a:moveTo>
                  <a:cubicBezTo>
                    <a:pt x="953" y="0"/>
                    <a:pt x="1" y="34"/>
                    <a:pt x="1" y="67"/>
                  </a:cubicBezTo>
                  <a:cubicBezTo>
                    <a:pt x="1" y="117"/>
                    <a:pt x="953" y="151"/>
                    <a:pt x="2123" y="151"/>
                  </a:cubicBezTo>
                  <a:cubicBezTo>
                    <a:pt x="3292" y="151"/>
                    <a:pt x="4245" y="117"/>
                    <a:pt x="4245" y="67"/>
                  </a:cubicBezTo>
                  <a:cubicBezTo>
                    <a:pt x="4245" y="34"/>
                    <a:pt x="3292" y="0"/>
                    <a:pt x="2123"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6096361" y="3075598"/>
              <a:ext cx="164961" cy="4872"/>
            </a:xfrm>
            <a:custGeom>
              <a:avLst/>
              <a:gdLst/>
              <a:ahLst/>
              <a:cxnLst/>
              <a:rect l="l" t="t" r="r" b="b"/>
              <a:pathLst>
                <a:path w="5147" h="152" extrusionOk="0">
                  <a:moveTo>
                    <a:pt x="2574" y="1"/>
                  </a:moveTo>
                  <a:cubicBezTo>
                    <a:pt x="1153" y="1"/>
                    <a:pt x="0" y="34"/>
                    <a:pt x="0" y="68"/>
                  </a:cubicBezTo>
                  <a:cubicBezTo>
                    <a:pt x="0" y="118"/>
                    <a:pt x="1153" y="151"/>
                    <a:pt x="2574" y="151"/>
                  </a:cubicBezTo>
                  <a:cubicBezTo>
                    <a:pt x="3994" y="151"/>
                    <a:pt x="5147" y="118"/>
                    <a:pt x="5147" y="68"/>
                  </a:cubicBezTo>
                  <a:cubicBezTo>
                    <a:pt x="5147" y="34"/>
                    <a:pt x="4010" y="1"/>
                    <a:pt x="25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6283245" y="3073482"/>
              <a:ext cx="74484" cy="4840"/>
            </a:xfrm>
            <a:custGeom>
              <a:avLst/>
              <a:gdLst/>
              <a:ahLst/>
              <a:cxnLst/>
              <a:rect l="l" t="t" r="r" b="b"/>
              <a:pathLst>
                <a:path w="2324" h="151" extrusionOk="0">
                  <a:moveTo>
                    <a:pt x="1154" y="0"/>
                  </a:moveTo>
                  <a:cubicBezTo>
                    <a:pt x="519" y="0"/>
                    <a:pt x="1" y="34"/>
                    <a:pt x="1" y="67"/>
                  </a:cubicBezTo>
                  <a:cubicBezTo>
                    <a:pt x="1" y="117"/>
                    <a:pt x="519" y="150"/>
                    <a:pt x="1154" y="150"/>
                  </a:cubicBezTo>
                  <a:cubicBezTo>
                    <a:pt x="1805" y="150"/>
                    <a:pt x="2323" y="117"/>
                    <a:pt x="2323" y="67"/>
                  </a:cubicBezTo>
                  <a:cubicBezTo>
                    <a:pt x="2323" y="34"/>
                    <a:pt x="1805" y="0"/>
                    <a:pt x="115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6376959" y="3073482"/>
              <a:ext cx="123745" cy="4840"/>
            </a:xfrm>
            <a:custGeom>
              <a:avLst/>
              <a:gdLst/>
              <a:ahLst/>
              <a:cxnLst/>
              <a:rect l="l" t="t" r="r" b="b"/>
              <a:pathLst>
                <a:path w="3861" h="151" extrusionOk="0">
                  <a:moveTo>
                    <a:pt x="1922" y="0"/>
                  </a:moveTo>
                  <a:cubicBezTo>
                    <a:pt x="853" y="0"/>
                    <a:pt x="1" y="34"/>
                    <a:pt x="1" y="67"/>
                  </a:cubicBezTo>
                  <a:cubicBezTo>
                    <a:pt x="1" y="117"/>
                    <a:pt x="853" y="150"/>
                    <a:pt x="1922" y="150"/>
                  </a:cubicBezTo>
                  <a:cubicBezTo>
                    <a:pt x="2992" y="150"/>
                    <a:pt x="3860" y="117"/>
                    <a:pt x="3860" y="67"/>
                  </a:cubicBezTo>
                  <a:cubicBezTo>
                    <a:pt x="3860" y="34"/>
                    <a:pt x="2992" y="0"/>
                    <a:pt x="192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6441764" y="2789648"/>
              <a:ext cx="25736" cy="4840"/>
            </a:xfrm>
            <a:custGeom>
              <a:avLst/>
              <a:gdLst/>
              <a:ahLst/>
              <a:cxnLst/>
              <a:rect l="l" t="t" r="r" b="b"/>
              <a:pathLst>
                <a:path w="803" h="151" extrusionOk="0">
                  <a:moveTo>
                    <a:pt x="401" y="1"/>
                  </a:moveTo>
                  <a:cubicBezTo>
                    <a:pt x="184" y="1"/>
                    <a:pt x="0" y="34"/>
                    <a:pt x="0" y="84"/>
                  </a:cubicBezTo>
                  <a:cubicBezTo>
                    <a:pt x="0" y="118"/>
                    <a:pt x="184" y="151"/>
                    <a:pt x="401" y="151"/>
                  </a:cubicBezTo>
                  <a:cubicBezTo>
                    <a:pt x="619" y="151"/>
                    <a:pt x="802" y="118"/>
                    <a:pt x="802" y="84"/>
                  </a:cubicBezTo>
                  <a:cubicBezTo>
                    <a:pt x="802" y="34"/>
                    <a:pt x="619" y="1"/>
                    <a:pt x="4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6149917" y="2771988"/>
              <a:ext cx="56248" cy="5384"/>
            </a:xfrm>
            <a:custGeom>
              <a:avLst/>
              <a:gdLst/>
              <a:ahLst/>
              <a:cxnLst/>
              <a:rect l="l" t="t" r="r" b="b"/>
              <a:pathLst>
                <a:path w="1755" h="168" extrusionOk="0">
                  <a:moveTo>
                    <a:pt x="886" y="0"/>
                  </a:moveTo>
                  <a:cubicBezTo>
                    <a:pt x="385" y="0"/>
                    <a:pt x="0" y="50"/>
                    <a:pt x="0" y="84"/>
                  </a:cubicBezTo>
                  <a:cubicBezTo>
                    <a:pt x="0" y="134"/>
                    <a:pt x="385" y="167"/>
                    <a:pt x="886" y="167"/>
                  </a:cubicBezTo>
                  <a:cubicBezTo>
                    <a:pt x="1370" y="167"/>
                    <a:pt x="1755" y="134"/>
                    <a:pt x="1755" y="84"/>
                  </a:cubicBezTo>
                  <a:cubicBezTo>
                    <a:pt x="1755" y="50"/>
                    <a:pt x="1370" y="0"/>
                    <a:pt x="88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6112418" y="2722727"/>
              <a:ext cx="530203" cy="32691"/>
            </a:xfrm>
            <a:custGeom>
              <a:avLst/>
              <a:gdLst/>
              <a:ahLst/>
              <a:cxnLst/>
              <a:rect l="l" t="t" r="r" b="b"/>
              <a:pathLst>
                <a:path w="16543" h="1020" extrusionOk="0">
                  <a:moveTo>
                    <a:pt x="285" y="0"/>
                  </a:moveTo>
                  <a:lnTo>
                    <a:pt x="1" y="1019"/>
                  </a:lnTo>
                  <a:lnTo>
                    <a:pt x="16275" y="1019"/>
                  </a:lnTo>
                  <a:lnTo>
                    <a:pt x="16542"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6135462" y="2733432"/>
              <a:ext cx="13397" cy="11442"/>
            </a:xfrm>
            <a:custGeom>
              <a:avLst/>
              <a:gdLst/>
              <a:ahLst/>
              <a:cxnLst/>
              <a:rect l="l" t="t" r="r" b="b"/>
              <a:pathLst>
                <a:path w="418" h="357" extrusionOk="0">
                  <a:moveTo>
                    <a:pt x="251" y="0"/>
                  </a:moveTo>
                  <a:cubicBezTo>
                    <a:pt x="84" y="0"/>
                    <a:pt x="0" y="184"/>
                    <a:pt x="117" y="301"/>
                  </a:cubicBezTo>
                  <a:cubicBezTo>
                    <a:pt x="155" y="339"/>
                    <a:pt x="201" y="356"/>
                    <a:pt x="245" y="356"/>
                  </a:cubicBezTo>
                  <a:cubicBezTo>
                    <a:pt x="335" y="356"/>
                    <a:pt x="418" y="285"/>
                    <a:pt x="418" y="184"/>
                  </a:cubicBezTo>
                  <a:cubicBezTo>
                    <a:pt x="418" y="84"/>
                    <a:pt x="334" y="0"/>
                    <a:pt x="25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6155269" y="2733432"/>
              <a:ext cx="13429" cy="11442"/>
            </a:xfrm>
            <a:custGeom>
              <a:avLst/>
              <a:gdLst/>
              <a:ahLst/>
              <a:cxnLst/>
              <a:rect l="l" t="t" r="r" b="b"/>
              <a:pathLst>
                <a:path w="419" h="357" extrusionOk="0">
                  <a:moveTo>
                    <a:pt x="234" y="0"/>
                  </a:moveTo>
                  <a:cubicBezTo>
                    <a:pt x="84" y="0"/>
                    <a:pt x="0" y="184"/>
                    <a:pt x="117" y="301"/>
                  </a:cubicBezTo>
                  <a:cubicBezTo>
                    <a:pt x="150" y="339"/>
                    <a:pt x="194" y="356"/>
                    <a:pt x="237" y="356"/>
                  </a:cubicBezTo>
                  <a:cubicBezTo>
                    <a:pt x="327" y="356"/>
                    <a:pt x="418" y="285"/>
                    <a:pt x="418" y="184"/>
                  </a:cubicBezTo>
                  <a:cubicBezTo>
                    <a:pt x="418"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6175076" y="2733432"/>
              <a:ext cx="12884" cy="11442"/>
            </a:xfrm>
            <a:custGeom>
              <a:avLst/>
              <a:gdLst/>
              <a:ahLst/>
              <a:cxnLst/>
              <a:rect l="l" t="t" r="r" b="b"/>
              <a:pathLst>
                <a:path w="402" h="357" extrusionOk="0">
                  <a:moveTo>
                    <a:pt x="234" y="0"/>
                  </a:moveTo>
                  <a:cubicBezTo>
                    <a:pt x="67" y="0"/>
                    <a:pt x="1" y="184"/>
                    <a:pt x="101" y="301"/>
                  </a:cubicBezTo>
                  <a:cubicBezTo>
                    <a:pt x="139" y="339"/>
                    <a:pt x="185" y="356"/>
                    <a:pt x="228" y="356"/>
                  </a:cubicBezTo>
                  <a:cubicBezTo>
                    <a:pt x="318" y="356"/>
                    <a:pt x="402" y="285"/>
                    <a:pt x="402" y="184"/>
                  </a:cubicBezTo>
                  <a:cubicBezTo>
                    <a:pt x="402"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6033158" y="3269468"/>
              <a:ext cx="1236008" cy="720837"/>
            </a:xfrm>
            <a:custGeom>
              <a:avLst/>
              <a:gdLst/>
              <a:ahLst/>
              <a:cxnLst/>
              <a:rect l="l" t="t" r="r" b="b"/>
              <a:pathLst>
                <a:path w="38565" h="22491" extrusionOk="0">
                  <a:moveTo>
                    <a:pt x="1" y="0"/>
                  </a:moveTo>
                  <a:lnTo>
                    <a:pt x="1" y="22490"/>
                  </a:lnTo>
                  <a:lnTo>
                    <a:pt x="38564" y="22490"/>
                  </a:lnTo>
                  <a:lnTo>
                    <a:pt x="3856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6033158" y="3269468"/>
              <a:ext cx="562862" cy="720837"/>
            </a:xfrm>
            <a:custGeom>
              <a:avLst/>
              <a:gdLst/>
              <a:ahLst/>
              <a:cxnLst/>
              <a:rect l="l" t="t" r="r" b="b"/>
              <a:pathLst>
                <a:path w="17562" h="22491" extrusionOk="0">
                  <a:moveTo>
                    <a:pt x="1" y="0"/>
                  </a:moveTo>
                  <a:lnTo>
                    <a:pt x="1" y="22490"/>
                  </a:lnTo>
                  <a:lnTo>
                    <a:pt x="17561" y="22490"/>
                  </a:lnTo>
                  <a:lnTo>
                    <a:pt x="1756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4"/>
            <p:cNvSpPr/>
            <p:nvPr/>
          </p:nvSpPr>
          <p:spPr>
            <a:xfrm>
              <a:off x="6083509" y="3311229"/>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22"/>
                  </a:lnTo>
                  <a:lnTo>
                    <a:pt x="0" y="3309"/>
                  </a:lnTo>
                  <a:cubicBezTo>
                    <a:pt x="0" y="4345"/>
                    <a:pt x="0" y="5364"/>
                    <a:pt x="0" y="6333"/>
                  </a:cubicBezTo>
                  <a:lnTo>
                    <a:pt x="0" y="6417"/>
                  </a:lnTo>
                  <a:lnTo>
                    <a:pt x="84" y="6417"/>
                  </a:lnTo>
                  <a:lnTo>
                    <a:pt x="10243" y="6383"/>
                  </a:lnTo>
                  <a:cubicBezTo>
                    <a:pt x="11496" y="6367"/>
                    <a:pt x="12482" y="6367"/>
                    <a:pt x="13167" y="6350"/>
                  </a:cubicBezTo>
                  <a:lnTo>
                    <a:pt x="14136" y="6350"/>
                  </a:lnTo>
                  <a:cubicBezTo>
                    <a:pt x="14169" y="6350"/>
                    <a:pt x="14186" y="6333"/>
                    <a:pt x="14203" y="6333"/>
                  </a:cubicBezTo>
                  <a:lnTo>
                    <a:pt x="13935" y="6333"/>
                  </a:lnTo>
                  <a:lnTo>
                    <a:pt x="13133" y="6317"/>
                  </a:lnTo>
                  <a:cubicBezTo>
                    <a:pt x="12448" y="6317"/>
                    <a:pt x="11446" y="6300"/>
                    <a:pt x="10193" y="6300"/>
                  </a:cubicBezTo>
                  <a:lnTo>
                    <a:pt x="151" y="6267"/>
                  </a:lnTo>
                  <a:lnTo>
                    <a:pt x="151" y="6267"/>
                  </a:lnTo>
                  <a:cubicBezTo>
                    <a:pt x="151" y="5317"/>
                    <a:pt x="151" y="4321"/>
                    <a:pt x="151" y="3309"/>
                  </a:cubicBezTo>
                  <a:lnTo>
                    <a:pt x="151" y="1722"/>
                  </a:lnTo>
                  <a:lnTo>
                    <a:pt x="151" y="903"/>
                  </a:lnTo>
                  <a:lnTo>
                    <a:pt x="151" y="168"/>
                  </a:lnTo>
                  <a:lnTo>
                    <a:pt x="151" y="168"/>
                  </a:lnTo>
                  <a:lnTo>
                    <a:pt x="14153" y="151"/>
                  </a:lnTo>
                  <a:lnTo>
                    <a:pt x="14153" y="151"/>
                  </a:lnTo>
                  <a:cubicBezTo>
                    <a:pt x="14169" y="2042"/>
                    <a:pt x="14169" y="3572"/>
                    <a:pt x="14186" y="4646"/>
                  </a:cubicBezTo>
                  <a:cubicBezTo>
                    <a:pt x="14186" y="5180"/>
                    <a:pt x="14186" y="5598"/>
                    <a:pt x="14186" y="5899"/>
                  </a:cubicBezTo>
                  <a:cubicBezTo>
                    <a:pt x="14203" y="6032"/>
                    <a:pt x="14203" y="6133"/>
                    <a:pt x="14203" y="6216"/>
                  </a:cubicBezTo>
                  <a:cubicBezTo>
                    <a:pt x="14203" y="6266"/>
                    <a:pt x="14203" y="6300"/>
                    <a:pt x="14203" y="6333"/>
                  </a:cubicBezTo>
                  <a:cubicBezTo>
                    <a:pt x="14219" y="6300"/>
                    <a:pt x="14219" y="6266"/>
                    <a:pt x="14219" y="6233"/>
                  </a:cubicBezTo>
                  <a:cubicBezTo>
                    <a:pt x="14219" y="6149"/>
                    <a:pt x="14219" y="6049"/>
                    <a:pt x="14219" y="5916"/>
                  </a:cubicBezTo>
                  <a:cubicBezTo>
                    <a:pt x="14219" y="5615"/>
                    <a:pt x="14219" y="5214"/>
                    <a:pt x="14236" y="4679"/>
                  </a:cubicBezTo>
                  <a:cubicBezTo>
                    <a:pt x="14236" y="3576"/>
                    <a:pt x="14253" y="2022"/>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4"/>
            <p:cNvSpPr/>
            <p:nvPr/>
          </p:nvSpPr>
          <p:spPr>
            <a:xfrm>
              <a:off x="6285937" y="3392636"/>
              <a:ext cx="46601" cy="43107"/>
            </a:xfrm>
            <a:custGeom>
              <a:avLst/>
              <a:gdLst/>
              <a:ahLst/>
              <a:cxnLst/>
              <a:rect l="l" t="t" r="r" b="b"/>
              <a:pathLst>
                <a:path w="1454" h="1345" extrusionOk="0">
                  <a:moveTo>
                    <a:pt x="808" y="1"/>
                  </a:moveTo>
                  <a:cubicBezTo>
                    <a:pt x="737" y="1"/>
                    <a:pt x="667" y="12"/>
                    <a:pt x="602" y="34"/>
                  </a:cubicBezTo>
                  <a:cubicBezTo>
                    <a:pt x="0" y="251"/>
                    <a:pt x="0" y="1103"/>
                    <a:pt x="602" y="1304"/>
                  </a:cubicBezTo>
                  <a:cubicBezTo>
                    <a:pt x="669" y="1331"/>
                    <a:pt x="741" y="1344"/>
                    <a:pt x="814" y="1344"/>
                  </a:cubicBezTo>
                  <a:cubicBezTo>
                    <a:pt x="960" y="1344"/>
                    <a:pt x="1109" y="1293"/>
                    <a:pt x="1220" y="1203"/>
                  </a:cubicBezTo>
                  <a:cubicBezTo>
                    <a:pt x="1337" y="1103"/>
                    <a:pt x="1420" y="969"/>
                    <a:pt x="1437" y="836"/>
                  </a:cubicBezTo>
                  <a:cubicBezTo>
                    <a:pt x="1454" y="736"/>
                    <a:pt x="1437" y="669"/>
                    <a:pt x="1420" y="669"/>
                  </a:cubicBezTo>
                  <a:cubicBezTo>
                    <a:pt x="1387" y="836"/>
                    <a:pt x="1287" y="1003"/>
                    <a:pt x="1153" y="1103"/>
                  </a:cubicBezTo>
                  <a:cubicBezTo>
                    <a:pt x="1056" y="1168"/>
                    <a:pt x="945" y="1205"/>
                    <a:pt x="833" y="1205"/>
                  </a:cubicBezTo>
                  <a:cubicBezTo>
                    <a:pt x="772" y="1205"/>
                    <a:pt x="711" y="1194"/>
                    <a:pt x="652" y="1170"/>
                  </a:cubicBezTo>
                  <a:cubicBezTo>
                    <a:pt x="184" y="1003"/>
                    <a:pt x="184" y="351"/>
                    <a:pt x="652" y="184"/>
                  </a:cubicBezTo>
                  <a:cubicBezTo>
                    <a:pt x="719" y="157"/>
                    <a:pt x="788" y="144"/>
                    <a:pt x="857" y="144"/>
                  </a:cubicBezTo>
                  <a:cubicBezTo>
                    <a:pt x="961" y="144"/>
                    <a:pt x="1063" y="174"/>
                    <a:pt x="1153" y="234"/>
                  </a:cubicBezTo>
                  <a:cubicBezTo>
                    <a:pt x="1287" y="351"/>
                    <a:pt x="1387" y="502"/>
                    <a:pt x="1420" y="669"/>
                  </a:cubicBezTo>
                  <a:cubicBezTo>
                    <a:pt x="1437" y="669"/>
                    <a:pt x="1454" y="619"/>
                    <a:pt x="1437" y="518"/>
                  </a:cubicBezTo>
                  <a:cubicBezTo>
                    <a:pt x="1420" y="368"/>
                    <a:pt x="1337" y="251"/>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4"/>
            <p:cNvSpPr/>
            <p:nvPr/>
          </p:nvSpPr>
          <p:spPr>
            <a:xfrm>
              <a:off x="6083509" y="3531861"/>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05"/>
                  </a:lnTo>
                  <a:lnTo>
                    <a:pt x="0" y="3309"/>
                  </a:lnTo>
                  <a:cubicBezTo>
                    <a:pt x="0" y="4345"/>
                    <a:pt x="0" y="5364"/>
                    <a:pt x="0" y="6333"/>
                  </a:cubicBezTo>
                  <a:lnTo>
                    <a:pt x="0" y="6417"/>
                  </a:lnTo>
                  <a:lnTo>
                    <a:pt x="84" y="6417"/>
                  </a:lnTo>
                  <a:lnTo>
                    <a:pt x="10243" y="6367"/>
                  </a:lnTo>
                  <a:cubicBezTo>
                    <a:pt x="11496" y="6367"/>
                    <a:pt x="12482" y="6350"/>
                    <a:pt x="13167" y="6350"/>
                  </a:cubicBezTo>
                  <a:lnTo>
                    <a:pt x="13952" y="6350"/>
                  </a:lnTo>
                  <a:cubicBezTo>
                    <a:pt x="14019" y="6333"/>
                    <a:pt x="14086" y="6333"/>
                    <a:pt x="14136" y="6333"/>
                  </a:cubicBezTo>
                  <a:cubicBezTo>
                    <a:pt x="14086" y="6333"/>
                    <a:pt x="14019" y="6333"/>
                    <a:pt x="13935" y="6316"/>
                  </a:cubicBezTo>
                  <a:lnTo>
                    <a:pt x="13133" y="6316"/>
                  </a:lnTo>
                  <a:lnTo>
                    <a:pt x="10193" y="6300"/>
                  </a:lnTo>
                  <a:lnTo>
                    <a:pt x="151" y="6267"/>
                  </a:lnTo>
                  <a:lnTo>
                    <a:pt x="151" y="6267"/>
                  </a:lnTo>
                  <a:cubicBezTo>
                    <a:pt x="151" y="5317"/>
                    <a:pt x="151" y="4321"/>
                    <a:pt x="151" y="3309"/>
                  </a:cubicBezTo>
                  <a:lnTo>
                    <a:pt x="151" y="1705"/>
                  </a:lnTo>
                  <a:lnTo>
                    <a:pt x="151" y="903"/>
                  </a:lnTo>
                  <a:lnTo>
                    <a:pt x="151" y="167"/>
                  </a:lnTo>
                  <a:lnTo>
                    <a:pt x="151" y="167"/>
                  </a:lnTo>
                  <a:cubicBezTo>
                    <a:pt x="5580" y="151"/>
                    <a:pt x="10530" y="151"/>
                    <a:pt x="14153" y="134"/>
                  </a:cubicBezTo>
                  <a:lnTo>
                    <a:pt x="14153" y="134"/>
                  </a:lnTo>
                  <a:cubicBezTo>
                    <a:pt x="14169" y="2033"/>
                    <a:pt x="14169" y="3569"/>
                    <a:pt x="14186" y="4646"/>
                  </a:cubicBezTo>
                  <a:cubicBezTo>
                    <a:pt x="14186" y="5180"/>
                    <a:pt x="14186" y="5598"/>
                    <a:pt x="14186" y="5882"/>
                  </a:cubicBezTo>
                  <a:cubicBezTo>
                    <a:pt x="14203" y="6032"/>
                    <a:pt x="14203" y="6133"/>
                    <a:pt x="14203" y="6216"/>
                  </a:cubicBezTo>
                  <a:cubicBezTo>
                    <a:pt x="14203" y="6250"/>
                    <a:pt x="14203" y="6300"/>
                    <a:pt x="14203" y="6333"/>
                  </a:cubicBezTo>
                  <a:cubicBezTo>
                    <a:pt x="14219" y="6300"/>
                    <a:pt x="14219" y="6266"/>
                    <a:pt x="14219" y="6233"/>
                  </a:cubicBezTo>
                  <a:cubicBezTo>
                    <a:pt x="14219" y="6149"/>
                    <a:pt x="14219" y="6049"/>
                    <a:pt x="14219" y="5915"/>
                  </a:cubicBezTo>
                  <a:cubicBezTo>
                    <a:pt x="14219" y="5615"/>
                    <a:pt x="14219" y="5197"/>
                    <a:pt x="14236" y="4679"/>
                  </a:cubicBezTo>
                  <a:cubicBezTo>
                    <a:pt x="14236" y="3576"/>
                    <a:pt x="14253" y="2006"/>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4"/>
            <p:cNvSpPr/>
            <p:nvPr/>
          </p:nvSpPr>
          <p:spPr>
            <a:xfrm>
              <a:off x="6285937" y="3613268"/>
              <a:ext cx="46601" cy="42851"/>
            </a:xfrm>
            <a:custGeom>
              <a:avLst/>
              <a:gdLst/>
              <a:ahLst/>
              <a:cxnLst/>
              <a:rect l="l" t="t" r="r" b="b"/>
              <a:pathLst>
                <a:path w="1454" h="1337" extrusionOk="0">
                  <a:moveTo>
                    <a:pt x="808" y="1"/>
                  </a:moveTo>
                  <a:cubicBezTo>
                    <a:pt x="737" y="1"/>
                    <a:pt x="667" y="12"/>
                    <a:pt x="602" y="34"/>
                  </a:cubicBezTo>
                  <a:cubicBezTo>
                    <a:pt x="0" y="251"/>
                    <a:pt x="0" y="1086"/>
                    <a:pt x="602" y="1304"/>
                  </a:cubicBezTo>
                  <a:cubicBezTo>
                    <a:pt x="667" y="1325"/>
                    <a:pt x="737" y="1336"/>
                    <a:pt x="808" y="1336"/>
                  </a:cubicBezTo>
                  <a:cubicBezTo>
                    <a:pt x="956" y="1336"/>
                    <a:pt x="1107" y="1288"/>
                    <a:pt x="1220" y="1187"/>
                  </a:cubicBezTo>
                  <a:cubicBezTo>
                    <a:pt x="1337" y="1103"/>
                    <a:pt x="1420" y="969"/>
                    <a:pt x="1437" y="819"/>
                  </a:cubicBezTo>
                  <a:cubicBezTo>
                    <a:pt x="1454" y="719"/>
                    <a:pt x="1437" y="669"/>
                    <a:pt x="1420" y="669"/>
                  </a:cubicBezTo>
                  <a:cubicBezTo>
                    <a:pt x="1387" y="836"/>
                    <a:pt x="1287" y="986"/>
                    <a:pt x="1153" y="1103"/>
                  </a:cubicBezTo>
                  <a:cubicBezTo>
                    <a:pt x="1056" y="1168"/>
                    <a:pt x="945" y="1205"/>
                    <a:pt x="833" y="1205"/>
                  </a:cubicBezTo>
                  <a:cubicBezTo>
                    <a:pt x="772" y="1205"/>
                    <a:pt x="711" y="1194"/>
                    <a:pt x="652" y="1170"/>
                  </a:cubicBezTo>
                  <a:cubicBezTo>
                    <a:pt x="184" y="986"/>
                    <a:pt x="184" y="351"/>
                    <a:pt x="652" y="167"/>
                  </a:cubicBezTo>
                  <a:cubicBezTo>
                    <a:pt x="711" y="144"/>
                    <a:pt x="772" y="133"/>
                    <a:pt x="833" y="133"/>
                  </a:cubicBezTo>
                  <a:cubicBezTo>
                    <a:pt x="945" y="133"/>
                    <a:pt x="1056" y="169"/>
                    <a:pt x="1153" y="234"/>
                  </a:cubicBezTo>
                  <a:cubicBezTo>
                    <a:pt x="1287" y="351"/>
                    <a:pt x="1387" y="502"/>
                    <a:pt x="1420" y="669"/>
                  </a:cubicBezTo>
                  <a:cubicBezTo>
                    <a:pt x="1437" y="669"/>
                    <a:pt x="1454" y="619"/>
                    <a:pt x="1437" y="518"/>
                  </a:cubicBezTo>
                  <a:cubicBezTo>
                    <a:pt x="1420" y="368"/>
                    <a:pt x="1337" y="234"/>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4"/>
            <p:cNvSpPr/>
            <p:nvPr/>
          </p:nvSpPr>
          <p:spPr>
            <a:xfrm>
              <a:off x="6083509" y="3752494"/>
              <a:ext cx="457354" cy="205120"/>
            </a:xfrm>
            <a:custGeom>
              <a:avLst/>
              <a:gdLst/>
              <a:ahLst/>
              <a:cxnLst/>
              <a:rect l="l" t="t" r="r" b="b"/>
              <a:pathLst>
                <a:path w="14270" h="6400" extrusionOk="0">
                  <a:moveTo>
                    <a:pt x="14157" y="6326"/>
                  </a:moveTo>
                  <a:cubicBezTo>
                    <a:pt x="14149" y="6326"/>
                    <a:pt x="14141" y="6327"/>
                    <a:pt x="14136" y="6333"/>
                  </a:cubicBezTo>
                  <a:lnTo>
                    <a:pt x="14203" y="6333"/>
                  </a:lnTo>
                  <a:cubicBezTo>
                    <a:pt x="14192" y="6333"/>
                    <a:pt x="14173" y="6326"/>
                    <a:pt x="14157" y="6326"/>
                  </a:cubicBezTo>
                  <a:close/>
                  <a:moveTo>
                    <a:pt x="84" y="1"/>
                  </a:moveTo>
                  <a:cubicBezTo>
                    <a:pt x="58" y="26"/>
                    <a:pt x="9" y="76"/>
                    <a:pt x="0" y="84"/>
                  </a:cubicBezTo>
                  <a:lnTo>
                    <a:pt x="0" y="84"/>
                  </a:lnTo>
                  <a:lnTo>
                    <a:pt x="0" y="903"/>
                  </a:lnTo>
                  <a:lnTo>
                    <a:pt x="0" y="1705"/>
                  </a:lnTo>
                  <a:lnTo>
                    <a:pt x="0" y="3292"/>
                  </a:lnTo>
                  <a:cubicBezTo>
                    <a:pt x="0" y="4345"/>
                    <a:pt x="0" y="5364"/>
                    <a:pt x="0" y="6333"/>
                  </a:cubicBezTo>
                  <a:lnTo>
                    <a:pt x="0" y="6400"/>
                  </a:lnTo>
                  <a:lnTo>
                    <a:pt x="84" y="6400"/>
                  </a:lnTo>
                  <a:lnTo>
                    <a:pt x="10243" y="6366"/>
                  </a:lnTo>
                  <a:lnTo>
                    <a:pt x="13167" y="6350"/>
                  </a:lnTo>
                  <a:lnTo>
                    <a:pt x="13952" y="6333"/>
                  </a:lnTo>
                  <a:lnTo>
                    <a:pt x="14136" y="6333"/>
                  </a:lnTo>
                  <a:lnTo>
                    <a:pt x="13935" y="6316"/>
                  </a:lnTo>
                  <a:lnTo>
                    <a:pt x="13133" y="6316"/>
                  </a:lnTo>
                  <a:lnTo>
                    <a:pt x="10193" y="6283"/>
                  </a:lnTo>
                  <a:lnTo>
                    <a:pt x="151" y="6250"/>
                  </a:lnTo>
                  <a:lnTo>
                    <a:pt x="151" y="6250"/>
                  </a:lnTo>
                  <a:cubicBezTo>
                    <a:pt x="151" y="5306"/>
                    <a:pt x="151" y="4315"/>
                    <a:pt x="151" y="3292"/>
                  </a:cubicBezTo>
                  <a:lnTo>
                    <a:pt x="151" y="1705"/>
                  </a:lnTo>
                  <a:lnTo>
                    <a:pt x="151" y="903"/>
                  </a:lnTo>
                  <a:lnTo>
                    <a:pt x="151" y="151"/>
                  </a:lnTo>
                  <a:lnTo>
                    <a:pt x="151" y="151"/>
                  </a:lnTo>
                  <a:lnTo>
                    <a:pt x="14153" y="134"/>
                  </a:lnTo>
                  <a:lnTo>
                    <a:pt x="14153" y="134"/>
                  </a:lnTo>
                  <a:cubicBezTo>
                    <a:pt x="14169" y="2016"/>
                    <a:pt x="14169" y="3552"/>
                    <a:pt x="14186" y="4629"/>
                  </a:cubicBezTo>
                  <a:cubicBezTo>
                    <a:pt x="14186" y="5163"/>
                    <a:pt x="14186" y="5581"/>
                    <a:pt x="14186" y="5882"/>
                  </a:cubicBezTo>
                  <a:cubicBezTo>
                    <a:pt x="14203" y="6016"/>
                    <a:pt x="14203" y="6133"/>
                    <a:pt x="14203" y="6216"/>
                  </a:cubicBezTo>
                  <a:cubicBezTo>
                    <a:pt x="14203" y="6249"/>
                    <a:pt x="14203" y="6283"/>
                    <a:pt x="14203" y="6333"/>
                  </a:cubicBezTo>
                  <a:cubicBezTo>
                    <a:pt x="14219" y="6300"/>
                    <a:pt x="14219" y="6266"/>
                    <a:pt x="14219" y="6233"/>
                  </a:cubicBezTo>
                  <a:cubicBezTo>
                    <a:pt x="14219" y="6149"/>
                    <a:pt x="14219" y="6032"/>
                    <a:pt x="14219" y="5915"/>
                  </a:cubicBezTo>
                  <a:cubicBezTo>
                    <a:pt x="14219" y="5615"/>
                    <a:pt x="14219" y="5197"/>
                    <a:pt x="14236" y="4662"/>
                  </a:cubicBezTo>
                  <a:cubicBezTo>
                    <a:pt x="14236" y="3576"/>
                    <a:pt x="14253" y="2006"/>
                    <a:pt x="14270" y="84"/>
                  </a:cubicBezTo>
                  <a:lnTo>
                    <a:pt x="14270" y="17"/>
                  </a:lnTo>
                  <a:lnTo>
                    <a:pt x="14203" y="17"/>
                  </a:lnTo>
                  <a:cubicBezTo>
                    <a:pt x="10560" y="17"/>
                    <a:pt x="5564" y="17"/>
                    <a:pt x="8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6285937" y="3833676"/>
              <a:ext cx="46601" cy="43075"/>
            </a:xfrm>
            <a:custGeom>
              <a:avLst/>
              <a:gdLst/>
              <a:ahLst/>
              <a:cxnLst/>
              <a:rect l="l" t="t" r="r" b="b"/>
              <a:pathLst>
                <a:path w="1454" h="1344" extrusionOk="0">
                  <a:moveTo>
                    <a:pt x="809" y="0"/>
                  </a:moveTo>
                  <a:cubicBezTo>
                    <a:pt x="738" y="0"/>
                    <a:pt x="667" y="13"/>
                    <a:pt x="602" y="41"/>
                  </a:cubicBezTo>
                  <a:cubicBezTo>
                    <a:pt x="0" y="241"/>
                    <a:pt x="0" y="1093"/>
                    <a:pt x="602" y="1310"/>
                  </a:cubicBezTo>
                  <a:cubicBezTo>
                    <a:pt x="667" y="1332"/>
                    <a:pt x="737" y="1343"/>
                    <a:pt x="808" y="1343"/>
                  </a:cubicBezTo>
                  <a:cubicBezTo>
                    <a:pt x="956" y="1343"/>
                    <a:pt x="1107" y="1295"/>
                    <a:pt x="1220" y="1194"/>
                  </a:cubicBezTo>
                  <a:cubicBezTo>
                    <a:pt x="1337" y="1093"/>
                    <a:pt x="1420" y="976"/>
                    <a:pt x="1437" y="826"/>
                  </a:cubicBezTo>
                  <a:cubicBezTo>
                    <a:pt x="1454" y="726"/>
                    <a:pt x="1437" y="676"/>
                    <a:pt x="1420" y="676"/>
                  </a:cubicBezTo>
                  <a:cubicBezTo>
                    <a:pt x="1387" y="843"/>
                    <a:pt x="1287" y="993"/>
                    <a:pt x="1153" y="1110"/>
                  </a:cubicBezTo>
                  <a:cubicBezTo>
                    <a:pt x="1063" y="1170"/>
                    <a:pt x="961" y="1200"/>
                    <a:pt x="857" y="1200"/>
                  </a:cubicBezTo>
                  <a:cubicBezTo>
                    <a:pt x="788" y="1200"/>
                    <a:pt x="719" y="1187"/>
                    <a:pt x="652" y="1160"/>
                  </a:cubicBezTo>
                  <a:cubicBezTo>
                    <a:pt x="184" y="993"/>
                    <a:pt x="184" y="341"/>
                    <a:pt x="652" y="174"/>
                  </a:cubicBezTo>
                  <a:cubicBezTo>
                    <a:pt x="711" y="151"/>
                    <a:pt x="772" y="140"/>
                    <a:pt x="833" y="140"/>
                  </a:cubicBezTo>
                  <a:cubicBezTo>
                    <a:pt x="945" y="140"/>
                    <a:pt x="1056" y="176"/>
                    <a:pt x="1153" y="241"/>
                  </a:cubicBezTo>
                  <a:cubicBezTo>
                    <a:pt x="1287" y="341"/>
                    <a:pt x="1387" y="508"/>
                    <a:pt x="1420" y="676"/>
                  </a:cubicBezTo>
                  <a:cubicBezTo>
                    <a:pt x="1437" y="676"/>
                    <a:pt x="1454" y="625"/>
                    <a:pt x="1437" y="525"/>
                  </a:cubicBezTo>
                  <a:cubicBezTo>
                    <a:pt x="1404" y="375"/>
                    <a:pt x="1337" y="241"/>
                    <a:pt x="1220" y="158"/>
                  </a:cubicBezTo>
                  <a:cubicBezTo>
                    <a:pt x="1107" y="56"/>
                    <a:pt x="957" y="0"/>
                    <a:pt x="80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4"/>
            <p:cNvSpPr/>
            <p:nvPr/>
          </p:nvSpPr>
          <p:spPr>
            <a:xfrm>
              <a:off x="4384346" y="3269468"/>
              <a:ext cx="825768" cy="1307736"/>
            </a:xfrm>
            <a:custGeom>
              <a:avLst/>
              <a:gdLst/>
              <a:ahLst/>
              <a:cxnLst/>
              <a:rect l="l" t="t" r="r" b="b"/>
              <a:pathLst>
                <a:path w="25765" h="40803" extrusionOk="0">
                  <a:moveTo>
                    <a:pt x="0" y="0"/>
                  </a:moveTo>
                  <a:lnTo>
                    <a:pt x="0" y="40786"/>
                  </a:lnTo>
                  <a:lnTo>
                    <a:pt x="25765" y="40803"/>
                  </a:lnTo>
                  <a:lnTo>
                    <a:pt x="2576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4"/>
            <p:cNvSpPr/>
            <p:nvPr/>
          </p:nvSpPr>
          <p:spPr>
            <a:xfrm>
              <a:off x="4344155" y="3219118"/>
              <a:ext cx="2969977" cy="68587"/>
            </a:xfrm>
            <a:custGeom>
              <a:avLst/>
              <a:gdLst/>
              <a:ahLst/>
              <a:cxnLst/>
              <a:rect l="l" t="t" r="r" b="b"/>
              <a:pathLst>
                <a:path w="92667" h="2140" extrusionOk="0">
                  <a:moveTo>
                    <a:pt x="1" y="1"/>
                  </a:moveTo>
                  <a:lnTo>
                    <a:pt x="1" y="2140"/>
                  </a:lnTo>
                  <a:lnTo>
                    <a:pt x="92667" y="2140"/>
                  </a:lnTo>
                  <a:lnTo>
                    <a:pt x="9266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4"/>
            <p:cNvSpPr/>
            <p:nvPr/>
          </p:nvSpPr>
          <p:spPr>
            <a:xfrm>
              <a:off x="4384346" y="3287673"/>
              <a:ext cx="92112" cy="1386996"/>
            </a:xfrm>
            <a:custGeom>
              <a:avLst/>
              <a:gdLst/>
              <a:ahLst/>
              <a:cxnLst/>
              <a:rect l="l" t="t" r="r" b="b"/>
              <a:pathLst>
                <a:path w="2874" h="43276" extrusionOk="0">
                  <a:moveTo>
                    <a:pt x="0" y="1"/>
                  </a:moveTo>
                  <a:lnTo>
                    <a:pt x="0" y="43276"/>
                  </a:lnTo>
                  <a:lnTo>
                    <a:pt x="2874" y="43276"/>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4"/>
            <p:cNvSpPr/>
            <p:nvPr/>
          </p:nvSpPr>
          <p:spPr>
            <a:xfrm>
              <a:off x="7177023"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4"/>
            <p:cNvSpPr/>
            <p:nvPr/>
          </p:nvSpPr>
          <p:spPr>
            <a:xfrm>
              <a:off x="6595988"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4"/>
            <p:cNvSpPr/>
            <p:nvPr/>
          </p:nvSpPr>
          <p:spPr>
            <a:xfrm>
              <a:off x="4366655" y="3216457"/>
              <a:ext cx="395241" cy="5384"/>
            </a:xfrm>
            <a:custGeom>
              <a:avLst/>
              <a:gdLst/>
              <a:ahLst/>
              <a:cxnLst/>
              <a:rect l="l" t="t" r="r" b="b"/>
              <a:pathLst>
                <a:path w="12332" h="168" extrusionOk="0">
                  <a:moveTo>
                    <a:pt x="6166" y="0"/>
                  </a:moveTo>
                  <a:cubicBezTo>
                    <a:pt x="2758" y="0"/>
                    <a:pt x="1" y="34"/>
                    <a:pt x="1" y="84"/>
                  </a:cubicBezTo>
                  <a:cubicBezTo>
                    <a:pt x="1" y="134"/>
                    <a:pt x="2758" y="167"/>
                    <a:pt x="6166" y="167"/>
                  </a:cubicBezTo>
                  <a:cubicBezTo>
                    <a:pt x="9575" y="167"/>
                    <a:pt x="12332" y="134"/>
                    <a:pt x="12332" y="84"/>
                  </a:cubicBezTo>
                  <a:cubicBezTo>
                    <a:pt x="12332" y="34"/>
                    <a:pt x="9575" y="0"/>
                    <a:pt x="616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4"/>
            <p:cNvSpPr/>
            <p:nvPr/>
          </p:nvSpPr>
          <p:spPr>
            <a:xfrm>
              <a:off x="5441964" y="4502207"/>
              <a:ext cx="344890" cy="158808"/>
            </a:xfrm>
            <a:custGeom>
              <a:avLst/>
              <a:gdLst/>
              <a:ahLst/>
              <a:cxnLst/>
              <a:rect l="l" t="t" r="r" b="b"/>
              <a:pathLst>
                <a:path w="10761" h="4955" extrusionOk="0">
                  <a:moveTo>
                    <a:pt x="151" y="0"/>
                  </a:moveTo>
                  <a:lnTo>
                    <a:pt x="1" y="4528"/>
                  </a:lnTo>
                  <a:lnTo>
                    <a:pt x="351" y="4562"/>
                  </a:lnTo>
                  <a:cubicBezTo>
                    <a:pt x="1584" y="4665"/>
                    <a:pt x="5727" y="4955"/>
                    <a:pt x="8065" y="4955"/>
                  </a:cubicBezTo>
                  <a:cubicBezTo>
                    <a:pt x="8770" y="4955"/>
                    <a:pt x="9310" y="4928"/>
                    <a:pt x="9558" y="4863"/>
                  </a:cubicBezTo>
                  <a:cubicBezTo>
                    <a:pt x="10761" y="4528"/>
                    <a:pt x="5865" y="3275"/>
                    <a:pt x="5865" y="3275"/>
                  </a:cubicBezTo>
                  <a:lnTo>
                    <a:pt x="5949" y="184"/>
                  </a:lnTo>
                  <a:lnTo>
                    <a:pt x="151"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4"/>
            <p:cNvSpPr/>
            <p:nvPr/>
          </p:nvSpPr>
          <p:spPr>
            <a:xfrm>
              <a:off x="5441964" y="4629670"/>
              <a:ext cx="319731" cy="30576"/>
            </a:xfrm>
            <a:custGeom>
              <a:avLst/>
              <a:gdLst/>
              <a:ahLst/>
              <a:cxnLst/>
              <a:rect l="l" t="t" r="r" b="b"/>
              <a:pathLst>
                <a:path w="9976" h="954" extrusionOk="0">
                  <a:moveTo>
                    <a:pt x="8255" y="0"/>
                  </a:moveTo>
                  <a:cubicBezTo>
                    <a:pt x="7920" y="0"/>
                    <a:pt x="7720" y="735"/>
                    <a:pt x="7720" y="735"/>
                  </a:cubicBezTo>
                  <a:lnTo>
                    <a:pt x="1" y="418"/>
                  </a:lnTo>
                  <a:lnTo>
                    <a:pt x="1" y="551"/>
                  </a:lnTo>
                  <a:cubicBezTo>
                    <a:pt x="1946" y="786"/>
                    <a:pt x="5552" y="954"/>
                    <a:pt x="7791" y="954"/>
                  </a:cubicBezTo>
                  <a:cubicBezTo>
                    <a:pt x="8897" y="954"/>
                    <a:pt x="9670" y="913"/>
                    <a:pt x="9742" y="819"/>
                  </a:cubicBezTo>
                  <a:cubicBezTo>
                    <a:pt x="9976" y="551"/>
                    <a:pt x="8255" y="0"/>
                    <a:pt x="82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4"/>
            <p:cNvSpPr/>
            <p:nvPr/>
          </p:nvSpPr>
          <p:spPr>
            <a:xfrm>
              <a:off x="5439272" y="4643035"/>
              <a:ext cx="315468" cy="10737"/>
            </a:xfrm>
            <a:custGeom>
              <a:avLst/>
              <a:gdLst/>
              <a:ahLst/>
              <a:cxnLst/>
              <a:rect l="l" t="t" r="r" b="b"/>
              <a:pathLst>
                <a:path w="9843" h="335" extrusionOk="0">
                  <a:moveTo>
                    <a:pt x="1" y="1"/>
                  </a:moveTo>
                  <a:cubicBezTo>
                    <a:pt x="34" y="17"/>
                    <a:pt x="68" y="17"/>
                    <a:pt x="101" y="17"/>
                  </a:cubicBezTo>
                  <a:cubicBezTo>
                    <a:pt x="185" y="17"/>
                    <a:pt x="285" y="34"/>
                    <a:pt x="385" y="34"/>
                  </a:cubicBezTo>
                  <a:lnTo>
                    <a:pt x="1438" y="118"/>
                  </a:lnTo>
                  <a:cubicBezTo>
                    <a:pt x="2323" y="185"/>
                    <a:pt x="3560" y="251"/>
                    <a:pt x="4913" y="285"/>
                  </a:cubicBezTo>
                  <a:cubicBezTo>
                    <a:pt x="6267" y="335"/>
                    <a:pt x="7503" y="335"/>
                    <a:pt x="8389" y="335"/>
                  </a:cubicBezTo>
                  <a:lnTo>
                    <a:pt x="9441" y="318"/>
                  </a:lnTo>
                  <a:lnTo>
                    <a:pt x="9842" y="318"/>
                  </a:lnTo>
                  <a:cubicBezTo>
                    <a:pt x="9809" y="302"/>
                    <a:pt x="9775" y="302"/>
                    <a:pt x="9742" y="302"/>
                  </a:cubicBezTo>
                  <a:lnTo>
                    <a:pt x="9441" y="302"/>
                  </a:lnTo>
                  <a:lnTo>
                    <a:pt x="8389" y="285"/>
                  </a:lnTo>
                  <a:cubicBezTo>
                    <a:pt x="7503" y="285"/>
                    <a:pt x="6267" y="251"/>
                    <a:pt x="4913" y="218"/>
                  </a:cubicBezTo>
                  <a:cubicBezTo>
                    <a:pt x="3560" y="168"/>
                    <a:pt x="2323" y="118"/>
                    <a:pt x="1438" y="68"/>
                  </a:cubicBezTo>
                  <a:cubicBezTo>
                    <a:pt x="1020" y="51"/>
                    <a:pt x="669" y="34"/>
                    <a:pt x="385" y="17"/>
                  </a:cubicBezTo>
                  <a:lnTo>
                    <a:pt x="101"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4"/>
            <p:cNvSpPr/>
            <p:nvPr/>
          </p:nvSpPr>
          <p:spPr>
            <a:xfrm>
              <a:off x="5688845" y="4627523"/>
              <a:ext cx="19294" cy="28396"/>
            </a:xfrm>
            <a:custGeom>
              <a:avLst/>
              <a:gdLst/>
              <a:ahLst/>
              <a:cxnLst/>
              <a:rect l="l" t="t" r="r" b="b"/>
              <a:pathLst>
                <a:path w="602" h="886" extrusionOk="0">
                  <a:moveTo>
                    <a:pt x="602" y="0"/>
                  </a:moveTo>
                  <a:cubicBezTo>
                    <a:pt x="234" y="134"/>
                    <a:pt x="0" y="501"/>
                    <a:pt x="17" y="886"/>
                  </a:cubicBezTo>
                  <a:cubicBezTo>
                    <a:pt x="100" y="535"/>
                    <a:pt x="301" y="217"/>
                    <a:pt x="6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4"/>
            <p:cNvSpPr/>
            <p:nvPr/>
          </p:nvSpPr>
          <p:spPr>
            <a:xfrm>
              <a:off x="5634745" y="4611402"/>
              <a:ext cx="11282" cy="15128"/>
            </a:xfrm>
            <a:custGeom>
              <a:avLst/>
              <a:gdLst/>
              <a:ahLst/>
              <a:cxnLst/>
              <a:rect l="l" t="t" r="r" b="b"/>
              <a:pathLst>
                <a:path w="352" h="472" extrusionOk="0">
                  <a:moveTo>
                    <a:pt x="330" y="0"/>
                  </a:moveTo>
                  <a:cubicBezTo>
                    <a:pt x="306" y="0"/>
                    <a:pt x="228" y="95"/>
                    <a:pt x="151" y="219"/>
                  </a:cubicBezTo>
                  <a:cubicBezTo>
                    <a:pt x="67" y="336"/>
                    <a:pt x="1" y="453"/>
                    <a:pt x="17" y="470"/>
                  </a:cubicBezTo>
                  <a:cubicBezTo>
                    <a:pt x="19" y="471"/>
                    <a:pt x="20" y="472"/>
                    <a:pt x="22" y="472"/>
                  </a:cubicBezTo>
                  <a:cubicBezTo>
                    <a:pt x="46" y="472"/>
                    <a:pt x="125" y="376"/>
                    <a:pt x="218" y="253"/>
                  </a:cubicBezTo>
                  <a:cubicBezTo>
                    <a:pt x="301" y="119"/>
                    <a:pt x="351" y="2"/>
                    <a:pt x="335" y="2"/>
                  </a:cubicBezTo>
                  <a:cubicBezTo>
                    <a:pt x="334" y="1"/>
                    <a:pt x="332" y="0"/>
                    <a:pt x="3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4"/>
            <p:cNvSpPr/>
            <p:nvPr/>
          </p:nvSpPr>
          <p:spPr>
            <a:xfrm>
              <a:off x="5620290" y="4607620"/>
              <a:ext cx="12884" cy="10384"/>
            </a:xfrm>
            <a:custGeom>
              <a:avLst/>
              <a:gdLst/>
              <a:ahLst/>
              <a:cxnLst/>
              <a:rect l="l" t="t" r="r" b="b"/>
              <a:pathLst>
                <a:path w="402" h="324" extrusionOk="0">
                  <a:moveTo>
                    <a:pt x="377" y="0"/>
                  </a:moveTo>
                  <a:cubicBezTo>
                    <a:pt x="350" y="0"/>
                    <a:pt x="272" y="62"/>
                    <a:pt x="168" y="137"/>
                  </a:cubicBezTo>
                  <a:cubicBezTo>
                    <a:pt x="67" y="220"/>
                    <a:pt x="0" y="304"/>
                    <a:pt x="17" y="320"/>
                  </a:cubicBezTo>
                  <a:cubicBezTo>
                    <a:pt x="17" y="323"/>
                    <a:pt x="19" y="324"/>
                    <a:pt x="22" y="324"/>
                  </a:cubicBezTo>
                  <a:cubicBezTo>
                    <a:pt x="43" y="324"/>
                    <a:pt x="130" y="274"/>
                    <a:pt x="218" y="187"/>
                  </a:cubicBezTo>
                  <a:cubicBezTo>
                    <a:pt x="318" y="103"/>
                    <a:pt x="401" y="20"/>
                    <a:pt x="385" y="3"/>
                  </a:cubicBezTo>
                  <a:cubicBezTo>
                    <a:pt x="383" y="1"/>
                    <a:pt x="381" y="0"/>
                    <a:pt x="37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4"/>
            <p:cNvSpPr/>
            <p:nvPr/>
          </p:nvSpPr>
          <p:spPr>
            <a:xfrm>
              <a:off x="5560132" y="4599319"/>
              <a:ext cx="102496" cy="85157"/>
            </a:xfrm>
            <a:custGeom>
              <a:avLst/>
              <a:gdLst/>
              <a:ahLst/>
              <a:cxnLst/>
              <a:rect l="l" t="t" r="r" b="b"/>
              <a:pathLst>
                <a:path w="3198" h="2657" extrusionOk="0">
                  <a:moveTo>
                    <a:pt x="1786" y="0"/>
                  </a:moveTo>
                  <a:cubicBezTo>
                    <a:pt x="1728" y="0"/>
                    <a:pt x="1669" y="9"/>
                    <a:pt x="1610" y="28"/>
                  </a:cubicBezTo>
                  <a:cubicBezTo>
                    <a:pt x="0" y="337"/>
                    <a:pt x="274" y="2657"/>
                    <a:pt x="1815" y="2657"/>
                  </a:cubicBezTo>
                  <a:cubicBezTo>
                    <a:pt x="1857" y="2657"/>
                    <a:pt x="1900" y="2655"/>
                    <a:pt x="1944" y="2651"/>
                  </a:cubicBezTo>
                  <a:cubicBezTo>
                    <a:pt x="2663" y="2601"/>
                    <a:pt x="3197" y="2016"/>
                    <a:pt x="3181" y="1315"/>
                  </a:cubicBezTo>
                  <a:cubicBezTo>
                    <a:pt x="3181" y="613"/>
                    <a:pt x="2613" y="28"/>
                    <a:pt x="1911" y="11"/>
                  </a:cubicBezTo>
                  <a:cubicBezTo>
                    <a:pt x="1869" y="4"/>
                    <a:pt x="1828" y="0"/>
                    <a:pt x="17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4"/>
            <p:cNvSpPr/>
            <p:nvPr/>
          </p:nvSpPr>
          <p:spPr>
            <a:xfrm>
              <a:off x="5608496" y="4587877"/>
              <a:ext cx="21986" cy="3429"/>
            </a:xfrm>
            <a:custGeom>
              <a:avLst/>
              <a:gdLst/>
              <a:ahLst/>
              <a:cxnLst/>
              <a:rect l="l" t="t" r="r" b="b"/>
              <a:pathLst>
                <a:path w="686" h="107" extrusionOk="0">
                  <a:moveTo>
                    <a:pt x="1" y="1"/>
                  </a:moveTo>
                  <a:lnTo>
                    <a:pt x="1" y="1"/>
                  </a:lnTo>
                  <a:cubicBezTo>
                    <a:pt x="134" y="73"/>
                    <a:pt x="281" y="107"/>
                    <a:pt x="424" y="107"/>
                  </a:cubicBezTo>
                  <a:cubicBezTo>
                    <a:pt x="514" y="107"/>
                    <a:pt x="602" y="93"/>
                    <a:pt x="686" y="68"/>
                  </a:cubicBezTo>
                  <a:cubicBezTo>
                    <a:pt x="469" y="51"/>
                    <a:pt x="235" y="1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4"/>
            <p:cNvSpPr/>
            <p:nvPr/>
          </p:nvSpPr>
          <p:spPr>
            <a:xfrm>
              <a:off x="5642245" y="4594447"/>
              <a:ext cx="35383" cy="19166"/>
            </a:xfrm>
            <a:custGeom>
              <a:avLst/>
              <a:gdLst/>
              <a:ahLst/>
              <a:cxnLst/>
              <a:rect l="l" t="t" r="r" b="b"/>
              <a:pathLst>
                <a:path w="1104" h="598" extrusionOk="0">
                  <a:moveTo>
                    <a:pt x="735" y="67"/>
                  </a:moveTo>
                  <a:cubicBezTo>
                    <a:pt x="829" y="67"/>
                    <a:pt x="922" y="90"/>
                    <a:pt x="1003" y="130"/>
                  </a:cubicBezTo>
                  <a:cubicBezTo>
                    <a:pt x="1053" y="180"/>
                    <a:pt x="1036" y="247"/>
                    <a:pt x="970" y="280"/>
                  </a:cubicBezTo>
                  <a:cubicBezTo>
                    <a:pt x="903" y="314"/>
                    <a:pt x="819" y="347"/>
                    <a:pt x="752" y="364"/>
                  </a:cubicBezTo>
                  <a:cubicBezTo>
                    <a:pt x="619" y="414"/>
                    <a:pt x="502" y="431"/>
                    <a:pt x="368" y="464"/>
                  </a:cubicBezTo>
                  <a:cubicBezTo>
                    <a:pt x="254" y="480"/>
                    <a:pt x="164" y="485"/>
                    <a:pt x="101" y="487"/>
                  </a:cubicBezTo>
                  <a:lnTo>
                    <a:pt x="101" y="487"/>
                  </a:lnTo>
                  <a:cubicBezTo>
                    <a:pt x="137" y="415"/>
                    <a:pt x="178" y="348"/>
                    <a:pt x="234" y="280"/>
                  </a:cubicBezTo>
                  <a:cubicBezTo>
                    <a:pt x="318" y="197"/>
                    <a:pt x="435" y="130"/>
                    <a:pt x="552" y="97"/>
                  </a:cubicBezTo>
                  <a:cubicBezTo>
                    <a:pt x="611" y="77"/>
                    <a:pt x="673" y="67"/>
                    <a:pt x="735" y="67"/>
                  </a:cubicBezTo>
                  <a:close/>
                  <a:moveTo>
                    <a:pt x="718" y="0"/>
                  </a:moveTo>
                  <a:cubicBezTo>
                    <a:pt x="522" y="0"/>
                    <a:pt x="330" y="86"/>
                    <a:pt x="201" y="247"/>
                  </a:cubicBezTo>
                  <a:cubicBezTo>
                    <a:pt x="137" y="327"/>
                    <a:pt x="88" y="408"/>
                    <a:pt x="69" y="488"/>
                  </a:cubicBezTo>
                  <a:lnTo>
                    <a:pt x="69" y="488"/>
                  </a:lnTo>
                  <a:cubicBezTo>
                    <a:pt x="24" y="489"/>
                    <a:pt x="1" y="491"/>
                    <a:pt x="1" y="498"/>
                  </a:cubicBezTo>
                  <a:cubicBezTo>
                    <a:pt x="21" y="500"/>
                    <a:pt x="42" y="503"/>
                    <a:pt x="63" y="506"/>
                  </a:cubicBezTo>
                  <a:lnTo>
                    <a:pt x="63" y="506"/>
                  </a:lnTo>
                  <a:cubicBezTo>
                    <a:pt x="51" y="537"/>
                    <a:pt x="51" y="567"/>
                    <a:pt x="51" y="598"/>
                  </a:cubicBezTo>
                  <a:cubicBezTo>
                    <a:pt x="64" y="567"/>
                    <a:pt x="77" y="538"/>
                    <a:pt x="90" y="510"/>
                  </a:cubicBezTo>
                  <a:lnTo>
                    <a:pt x="90" y="510"/>
                  </a:lnTo>
                  <a:cubicBezTo>
                    <a:pt x="147" y="516"/>
                    <a:pt x="205" y="521"/>
                    <a:pt x="262" y="521"/>
                  </a:cubicBezTo>
                  <a:cubicBezTo>
                    <a:pt x="298" y="521"/>
                    <a:pt x="334" y="519"/>
                    <a:pt x="368" y="514"/>
                  </a:cubicBezTo>
                  <a:cubicBezTo>
                    <a:pt x="502" y="498"/>
                    <a:pt x="635" y="464"/>
                    <a:pt x="769" y="431"/>
                  </a:cubicBezTo>
                  <a:cubicBezTo>
                    <a:pt x="853" y="414"/>
                    <a:pt x="919" y="381"/>
                    <a:pt x="1003" y="347"/>
                  </a:cubicBezTo>
                  <a:cubicBezTo>
                    <a:pt x="1053" y="314"/>
                    <a:pt x="1087" y="280"/>
                    <a:pt x="1103" y="230"/>
                  </a:cubicBezTo>
                  <a:cubicBezTo>
                    <a:pt x="1103" y="180"/>
                    <a:pt x="1087" y="113"/>
                    <a:pt x="1036" y="80"/>
                  </a:cubicBezTo>
                  <a:cubicBezTo>
                    <a:pt x="935" y="26"/>
                    <a:pt x="826" y="0"/>
                    <a:pt x="7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4"/>
            <p:cNvSpPr/>
            <p:nvPr/>
          </p:nvSpPr>
          <p:spPr>
            <a:xfrm>
              <a:off x="5629937" y="4587364"/>
              <a:ext cx="17692" cy="23589"/>
            </a:xfrm>
            <a:custGeom>
              <a:avLst/>
              <a:gdLst/>
              <a:ahLst/>
              <a:cxnLst/>
              <a:rect l="l" t="t" r="r" b="b"/>
              <a:pathLst>
                <a:path w="552" h="736" extrusionOk="0">
                  <a:moveTo>
                    <a:pt x="134" y="0"/>
                  </a:moveTo>
                  <a:cubicBezTo>
                    <a:pt x="50" y="17"/>
                    <a:pt x="0" y="100"/>
                    <a:pt x="17" y="184"/>
                  </a:cubicBezTo>
                  <a:cubicBezTo>
                    <a:pt x="17" y="234"/>
                    <a:pt x="34" y="301"/>
                    <a:pt x="67" y="351"/>
                  </a:cubicBezTo>
                  <a:cubicBezTo>
                    <a:pt x="117" y="435"/>
                    <a:pt x="167" y="501"/>
                    <a:pt x="234" y="568"/>
                  </a:cubicBezTo>
                  <a:cubicBezTo>
                    <a:pt x="301" y="635"/>
                    <a:pt x="368" y="702"/>
                    <a:pt x="451" y="735"/>
                  </a:cubicBezTo>
                  <a:cubicBezTo>
                    <a:pt x="451" y="719"/>
                    <a:pt x="368" y="668"/>
                    <a:pt x="284" y="535"/>
                  </a:cubicBezTo>
                  <a:cubicBezTo>
                    <a:pt x="217" y="468"/>
                    <a:pt x="167" y="401"/>
                    <a:pt x="134" y="318"/>
                  </a:cubicBezTo>
                  <a:cubicBezTo>
                    <a:pt x="84" y="234"/>
                    <a:pt x="50" y="84"/>
                    <a:pt x="151" y="84"/>
                  </a:cubicBezTo>
                  <a:cubicBezTo>
                    <a:pt x="157" y="82"/>
                    <a:pt x="163" y="82"/>
                    <a:pt x="170" y="82"/>
                  </a:cubicBezTo>
                  <a:cubicBezTo>
                    <a:pt x="249" y="82"/>
                    <a:pt x="338" y="172"/>
                    <a:pt x="385" y="234"/>
                  </a:cubicBezTo>
                  <a:cubicBezTo>
                    <a:pt x="435" y="318"/>
                    <a:pt x="468" y="401"/>
                    <a:pt x="485" y="485"/>
                  </a:cubicBezTo>
                  <a:cubicBezTo>
                    <a:pt x="485" y="568"/>
                    <a:pt x="485" y="652"/>
                    <a:pt x="485" y="735"/>
                  </a:cubicBezTo>
                  <a:cubicBezTo>
                    <a:pt x="535" y="668"/>
                    <a:pt x="552" y="568"/>
                    <a:pt x="535" y="485"/>
                  </a:cubicBezTo>
                  <a:cubicBezTo>
                    <a:pt x="518" y="384"/>
                    <a:pt x="485" y="284"/>
                    <a:pt x="435" y="201"/>
                  </a:cubicBezTo>
                  <a:cubicBezTo>
                    <a:pt x="385" y="100"/>
                    <a:pt x="268" y="17"/>
                    <a:pt x="1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4"/>
            <p:cNvSpPr/>
            <p:nvPr/>
          </p:nvSpPr>
          <p:spPr>
            <a:xfrm>
              <a:off x="5444656" y="4591242"/>
              <a:ext cx="64805" cy="55575"/>
            </a:xfrm>
            <a:custGeom>
              <a:avLst/>
              <a:gdLst/>
              <a:ahLst/>
              <a:cxnLst/>
              <a:rect l="l" t="t" r="r" b="b"/>
              <a:pathLst>
                <a:path w="2022" h="1734" extrusionOk="0">
                  <a:moveTo>
                    <a:pt x="276" y="0"/>
                  </a:moveTo>
                  <a:cubicBezTo>
                    <a:pt x="221" y="0"/>
                    <a:pt x="167" y="4"/>
                    <a:pt x="117" y="13"/>
                  </a:cubicBezTo>
                  <a:cubicBezTo>
                    <a:pt x="67" y="13"/>
                    <a:pt x="33" y="29"/>
                    <a:pt x="0" y="29"/>
                  </a:cubicBezTo>
                  <a:cubicBezTo>
                    <a:pt x="0" y="46"/>
                    <a:pt x="167" y="29"/>
                    <a:pt x="418" y="63"/>
                  </a:cubicBezTo>
                  <a:cubicBezTo>
                    <a:pt x="1120" y="163"/>
                    <a:pt x="1704" y="648"/>
                    <a:pt x="1905" y="1316"/>
                  </a:cubicBezTo>
                  <a:cubicBezTo>
                    <a:pt x="1988" y="1567"/>
                    <a:pt x="1988" y="1734"/>
                    <a:pt x="2005" y="1734"/>
                  </a:cubicBezTo>
                  <a:cubicBezTo>
                    <a:pt x="2005" y="1700"/>
                    <a:pt x="2022" y="1667"/>
                    <a:pt x="2005" y="1617"/>
                  </a:cubicBezTo>
                  <a:cubicBezTo>
                    <a:pt x="2005" y="1517"/>
                    <a:pt x="1988" y="1416"/>
                    <a:pt x="1955" y="1299"/>
                  </a:cubicBezTo>
                  <a:cubicBezTo>
                    <a:pt x="1771" y="598"/>
                    <a:pt x="1153" y="96"/>
                    <a:pt x="434" y="13"/>
                  </a:cubicBezTo>
                  <a:cubicBezTo>
                    <a:pt x="384" y="4"/>
                    <a:pt x="330" y="0"/>
                    <a:pt x="27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4"/>
            <p:cNvSpPr/>
            <p:nvPr/>
          </p:nvSpPr>
          <p:spPr>
            <a:xfrm>
              <a:off x="5462316" y="4515604"/>
              <a:ext cx="4327" cy="76600"/>
            </a:xfrm>
            <a:custGeom>
              <a:avLst/>
              <a:gdLst/>
              <a:ahLst/>
              <a:cxnLst/>
              <a:rect l="l" t="t" r="r" b="b"/>
              <a:pathLst>
                <a:path w="135" h="2390" extrusionOk="0">
                  <a:moveTo>
                    <a:pt x="117" y="0"/>
                  </a:moveTo>
                  <a:lnTo>
                    <a:pt x="117" y="0"/>
                  </a:lnTo>
                  <a:cubicBezTo>
                    <a:pt x="34" y="785"/>
                    <a:pt x="0" y="1587"/>
                    <a:pt x="17" y="2389"/>
                  </a:cubicBezTo>
                  <a:cubicBezTo>
                    <a:pt x="101" y="1587"/>
                    <a:pt x="134" y="802"/>
                    <a:pt x="1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4"/>
            <p:cNvSpPr/>
            <p:nvPr/>
          </p:nvSpPr>
          <p:spPr>
            <a:xfrm>
              <a:off x="5532986" y="4630568"/>
              <a:ext cx="54132" cy="3814"/>
            </a:xfrm>
            <a:custGeom>
              <a:avLst/>
              <a:gdLst/>
              <a:ahLst/>
              <a:cxnLst/>
              <a:rect l="l" t="t" r="r" b="b"/>
              <a:pathLst>
                <a:path w="1689" h="119" extrusionOk="0">
                  <a:moveTo>
                    <a:pt x="41" y="1"/>
                  </a:moveTo>
                  <a:cubicBezTo>
                    <a:pt x="15" y="1"/>
                    <a:pt x="1" y="2"/>
                    <a:pt x="1" y="5"/>
                  </a:cubicBezTo>
                  <a:cubicBezTo>
                    <a:pt x="344" y="78"/>
                    <a:pt x="700" y="119"/>
                    <a:pt x="1053" y="119"/>
                  </a:cubicBezTo>
                  <a:cubicBezTo>
                    <a:pt x="1267" y="119"/>
                    <a:pt x="1480" y="104"/>
                    <a:pt x="1689" y="72"/>
                  </a:cubicBezTo>
                  <a:cubicBezTo>
                    <a:pt x="1689" y="56"/>
                    <a:pt x="1321" y="56"/>
                    <a:pt x="853" y="39"/>
                  </a:cubicBezTo>
                  <a:cubicBezTo>
                    <a:pt x="475" y="25"/>
                    <a:pt x="151" y="1"/>
                    <a:pt x="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4"/>
            <p:cNvSpPr/>
            <p:nvPr/>
          </p:nvSpPr>
          <p:spPr>
            <a:xfrm>
              <a:off x="5496064" y="4629542"/>
              <a:ext cx="5897" cy="10865"/>
            </a:xfrm>
            <a:custGeom>
              <a:avLst/>
              <a:gdLst/>
              <a:ahLst/>
              <a:cxnLst/>
              <a:rect l="l" t="t" r="r" b="b"/>
              <a:pathLst>
                <a:path w="184" h="339" extrusionOk="0">
                  <a:moveTo>
                    <a:pt x="25" y="1"/>
                  </a:moveTo>
                  <a:cubicBezTo>
                    <a:pt x="22" y="1"/>
                    <a:pt x="19" y="2"/>
                    <a:pt x="17" y="4"/>
                  </a:cubicBezTo>
                  <a:cubicBezTo>
                    <a:pt x="0" y="4"/>
                    <a:pt x="50" y="71"/>
                    <a:pt x="84" y="171"/>
                  </a:cubicBezTo>
                  <a:cubicBezTo>
                    <a:pt x="117" y="255"/>
                    <a:pt x="134" y="338"/>
                    <a:pt x="150" y="338"/>
                  </a:cubicBezTo>
                  <a:cubicBezTo>
                    <a:pt x="184" y="322"/>
                    <a:pt x="184" y="238"/>
                    <a:pt x="150" y="138"/>
                  </a:cubicBezTo>
                  <a:cubicBezTo>
                    <a:pt x="107" y="50"/>
                    <a:pt x="50" y="1"/>
                    <a:pt x="2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4"/>
            <p:cNvSpPr/>
            <p:nvPr/>
          </p:nvSpPr>
          <p:spPr>
            <a:xfrm>
              <a:off x="5483212" y="4611850"/>
              <a:ext cx="7500" cy="7275"/>
            </a:xfrm>
            <a:custGeom>
              <a:avLst/>
              <a:gdLst/>
              <a:ahLst/>
              <a:cxnLst/>
              <a:rect l="l" t="t" r="r" b="b"/>
              <a:pathLst>
                <a:path w="234" h="227" extrusionOk="0">
                  <a:moveTo>
                    <a:pt x="13" y="0"/>
                  </a:moveTo>
                  <a:cubicBezTo>
                    <a:pt x="7" y="0"/>
                    <a:pt x="3" y="2"/>
                    <a:pt x="0" y="5"/>
                  </a:cubicBezTo>
                  <a:cubicBezTo>
                    <a:pt x="0" y="21"/>
                    <a:pt x="33" y="72"/>
                    <a:pt x="84" y="138"/>
                  </a:cubicBezTo>
                  <a:cubicBezTo>
                    <a:pt x="139" y="194"/>
                    <a:pt x="183" y="226"/>
                    <a:pt x="206" y="226"/>
                  </a:cubicBezTo>
                  <a:cubicBezTo>
                    <a:pt x="211" y="226"/>
                    <a:pt x="214" y="225"/>
                    <a:pt x="217" y="222"/>
                  </a:cubicBezTo>
                  <a:cubicBezTo>
                    <a:pt x="234" y="222"/>
                    <a:pt x="201" y="155"/>
                    <a:pt x="134" y="88"/>
                  </a:cubicBezTo>
                  <a:cubicBezTo>
                    <a:pt x="92" y="33"/>
                    <a:pt x="39" y="0"/>
                    <a:pt x="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4"/>
            <p:cNvSpPr/>
            <p:nvPr/>
          </p:nvSpPr>
          <p:spPr>
            <a:xfrm>
              <a:off x="5463918" y="4602428"/>
              <a:ext cx="11282" cy="4872"/>
            </a:xfrm>
            <a:custGeom>
              <a:avLst/>
              <a:gdLst/>
              <a:ahLst/>
              <a:cxnLst/>
              <a:rect l="l" t="t" r="r" b="b"/>
              <a:pathLst>
                <a:path w="352" h="152" extrusionOk="0">
                  <a:moveTo>
                    <a:pt x="103" y="0"/>
                  </a:moveTo>
                  <a:cubicBezTo>
                    <a:pt x="40" y="0"/>
                    <a:pt x="1" y="20"/>
                    <a:pt x="1" y="31"/>
                  </a:cubicBezTo>
                  <a:cubicBezTo>
                    <a:pt x="1" y="48"/>
                    <a:pt x="84" y="48"/>
                    <a:pt x="168" y="81"/>
                  </a:cubicBezTo>
                  <a:cubicBezTo>
                    <a:pt x="240" y="110"/>
                    <a:pt x="299" y="152"/>
                    <a:pt x="325" y="152"/>
                  </a:cubicBezTo>
                  <a:cubicBezTo>
                    <a:pt x="329" y="152"/>
                    <a:pt x="332" y="151"/>
                    <a:pt x="335" y="148"/>
                  </a:cubicBezTo>
                  <a:cubicBezTo>
                    <a:pt x="351" y="148"/>
                    <a:pt x="301" y="65"/>
                    <a:pt x="201" y="15"/>
                  </a:cubicBezTo>
                  <a:cubicBezTo>
                    <a:pt x="165" y="4"/>
                    <a:pt x="132" y="0"/>
                    <a:pt x="1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4"/>
            <p:cNvSpPr/>
            <p:nvPr/>
          </p:nvSpPr>
          <p:spPr>
            <a:xfrm>
              <a:off x="5450009" y="4598902"/>
              <a:ext cx="5897" cy="3333"/>
            </a:xfrm>
            <a:custGeom>
              <a:avLst/>
              <a:gdLst/>
              <a:ahLst/>
              <a:cxnLst/>
              <a:rect l="l" t="t" r="r" b="b"/>
              <a:pathLst>
                <a:path w="184" h="104" extrusionOk="0">
                  <a:moveTo>
                    <a:pt x="19" y="1"/>
                  </a:moveTo>
                  <a:cubicBezTo>
                    <a:pt x="11" y="1"/>
                    <a:pt x="5" y="3"/>
                    <a:pt x="0" y="8"/>
                  </a:cubicBezTo>
                  <a:cubicBezTo>
                    <a:pt x="0" y="41"/>
                    <a:pt x="34" y="58"/>
                    <a:pt x="84" y="91"/>
                  </a:cubicBezTo>
                  <a:cubicBezTo>
                    <a:pt x="109" y="100"/>
                    <a:pt x="130" y="104"/>
                    <a:pt x="146" y="104"/>
                  </a:cubicBezTo>
                  <a:cubicBezTo>
                    <a:pt x="163" y="104"/>
                    <a:pt x="176" y="100"/>
                    <a:pt x="184" y="91"/>
                  </a:cubicBezTo>
                  <a:cubicBezTo>
                    <a:pt x="184" y="75"/>
                    <a:pt x="151" y="41"/>
                    <a:pt x="100" y="24"/>
                  </a:cubicBezTo>
                  <a:cubicBezTo>
                    <a:pt x="65" y="13"/>
                    <a:pt x="38" y="1"/>
                    <a:pt x="1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4"/>
            <p:cNvSpPr/>
            <p:nvPr/>
          </p:nvSpPr>
          <p:spPr>
            <a:xfrm>
              <a:off x="5444111" y="4567525"/>
              <a:ext cx="186916" cy="22531"/>
            </a:xfrm>
            <a:custGeom>
              <a:avLst/>
              <a:gdLst/>
              <a:ahLst/>
              <a:cxnLst/>
              <a:rect l="l" t="t" r="r" b="b"/>
              <a:pathLst>
                <a:path w="5832" h="703" extrusionOk="0">
                  <a:moveTo>
                    <a:pt x="5832" y="1"/>
                  </a:moveTo>
                  <a:lnTo>
                    <a:pt x="0" y="252"/>
                  </a:lnTo>
                  <a:lnTo>
                    <a:pt x="34" y="619"/>
                  </a:lnTo>
                  <a:lnTo>
                    <a:pt x="5815" y="703"/>
                  </a:lnTo>
                  <a:lnTo>
                    <a:pt x="583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4"/>
            <p:cNvSpPr/>
            <p:nvPr/>
          </p:nvSpPr>
          <p:spPr>
            <a:xfrm>
              <a:off x="5735959" y="4522559"/>
              <a:ext cx="344890" cy="152526"/>
            </a:xfrm>
            <a:custGeom>
              <a:avLst/>
              <a:gdLst/>
              <a:ahLst/>
              <a:cxnLst/>
              <a:rect l="l" t="t" r="r" b="b"/>
              <a:pathLst>
                <a:path w="10761" h="4759" extrusionOk="0">
                  <a:moveTo>
                    <a:pt x="34" y="0"/>
                  </a:moveTo>
                  <a:lnTo>
                    <a:pt x="1" y="4528"/>
                  </a:lnTo>
                  <a:lnTo>
                    <a:pt x="351" y="4562"/>
                  </a:lnTo>
                  <a:cubicBezTo>
                    <a:pt x="1407" y="4617"/>
                    <a:pt x="4606" y="4759"/>
                    <a:pt x="6974" y="4759"/>
                  </a:cubicBezTo>
                  <a:cubicBezTo>
                    <a:pt x="8204" y="4759"/>
                    <a:pt x="9209" y="4720"/>
                    <a:pt x="9575" y="4612"/>
                  </a:cubicBezTo>
                  <a:cubicBezTo>
                    <a:pt x="10761" y="4244"/>
                    <a:pt x="5849" y="3125"/>
                    <a:pt x="5849" y="3125"/>
                  </a:cubicBezTo>
                  <a:lnTo>
                    <a:pt x="5832" y="17"/>
                  </a:lnTo>
                  <a:lnTo>
                    <a:pt x="34"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4"/>
            <p:cNvSpPr/>
            <p:nvPr/>
          </p:nvSpPr>
          <p:spPr>
            <a:xfrm>
              <a:off x="5735959" y="4643035"/>
              <a:ext cx="319731" cy="31569"/>
            </a:xfrm>
            <a:custGeom>
              <a:avLst/>
              <a:gdLst/>
              <a:ahLst/>
              <a:cxnLst/>
              <a:rect l="l" t="t" r="r" b="b"/>
              <a:pathLst>
                <a:path w="9976" h="985" extrusionOk="0">
                  <a:moveTo>
                    <a:pt x="8255" y="1"/>
                  </a:moveTo>
                  <a:cubicBezTo>
                    <a:pt x="7904" y="17"/>
                    <a:pt x="7737" y="736"/>
                    <a:pt x="7737" y="736"/>
                  </a:cubicBezTo>
                  <a:lnTo>
                    <a:pt x="17" y="636"/>
                  </a:lnTo>
                  <a:lnTo>
                    <a:pt x="1" y="769"/>
                  </a:lnTo>
                  <a:cubicBezTo>
                    <a:pt x="1529" y="909"/>
                    <a:pt x="4066" y="985"/>
                    <a:pt x="6170" y="985"/>
                  </a:cubicBezTo>
                  <a:cubicBezTo>
                    <a:pt x="8093" y="985"/>
                    <a:pt x="9655" y="922"/>
                    <a:pt x="9758" y="786"/>
                  </a:cubicBezTo>
                  <a:cubicBezTo>
                    <a:pt x="9976" y="502"/>
                    <a:pt x="8255" y="1"/>
                    <a:pt x="82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4"/>
            <p:cNvSpPr/>
            <p:nvPr/>
          </p:nvSpPr>
          <p:spPr>
            <a:xfrm>
              <a:off x="5733267" y="4663387"/>
              <a:ext cx="315468" cy="5384"/>
            </a:xfrm>
            <a:custGeom>
              <a:avLst/>
              <a:gdLst/>
              <a:ahLst/>
              <a:cxnLst/>
              <a:rect l="l" t="t" r="r" b="b"/>
              <a:pathLst>
                <a:path w="9843" h="168" extrusionOk="0">
                  <a:moveTo>
                    <a:pt x="1" y="1"/>
                  </a:moveTo>
                  <a:cubicBezTo>
                    <a:pt x="34" y="17"/>
                    <a:pt x="68" y="17"/>
                    <a:pt x="101" y="17"/>
                  </a:cubicBezTo>
                  <a:lnTo>
                    <a:pt x="385" y="34"/>
                  </a:lnTo>
                  <a:lnTo>
                    <a:pt x="1438" y="84"/>
                  </a:lnTo>
                  <a:cubicBezTo>
                    <a:pt x="2323" y="118"/>
                    <a:pt x="3560" y="151"/>
                    <a:pt x="4913" y="168"/>
                  </a:cubicBezTo>
                  <a:cubicBezTo>
                    <a:pt x="6283" y="168"/>
                    <a:pt x="7503" y="151"/>
                    <a:pt x="8405" y="118"/>
                  </a:cubicBezTo>
                  <a:lnTo>
                    <a:pt x="9458" y="84"/>
                  </a:lnTo>
                  <a:lnTo>
                    <a:pt x="9742" y="68"/>
                  </a:lnTo>
                  <a:cubicBezTo>
                    <a:pt x="9775" y="68"/>
                    <a:pt x="9809" y="68"/>
                    <a:pt x="9842" y="51"/>
                  </a:cubicBezTo>
                  <a:lnTo>
                    <a:pt x="9458" y="51"/>
                  </a:lnTo>
                  <a:lnTo>
                    <a:pt x="8405" y="68"/>
                  </a:lnTo>
                  <a:cubicBezTo>
                    <a:pt x="7767" y="79"/>
                    <a:pt x="6971" y="91"/>
                    <a:pt x="6074" y="91"/>
                  </a:cubicBezTo>
                  <a:cubicBezTo>
                    <a:pt x="5703" y="91"/>
                    <a:pt x="5315" y="89"/>
                    <a:pt x="4913" y="84"/>
                  </a:cubicBezTo>
                  <a:cubicBezTo>
                    <a:pt x="3560" y="84"/>
                    <a:pt x="2340" y="51"/>
                    <a:pt x="1438" y="34"/>
                  </a:cubicBezTo>
                  <a:cubicBezTo>
                    <a:pt x="1020" y="17"/>
                    <a:pt x="669" y="17"/>
                    <a:pt x="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4"/>
            <p:cNvSpPr/>
            <p:nvPr/>
          </p:nvSpPr>
          <p:spPr>
            <a:xfrm>
              <a:off x="5982840" y="4640888"/>
              <a:ext cx="18749" cy="28973"/>
            </a:xfrm>
            <a:custGeom>
              <a:avLst/>
              <a:gdLst/>
              <a:ahLst/>
              <a:cxnLst/>
              <a:rect l="l" t="t" r="r" b="b"/>
              <a:pathLst>
                <a:path w="585" h="904" extrusionOk="0">
                  <a:moveTo>
                    <a:pt x="585" y="1"/>
                  </a:moveTo>
                  <a:lnTo>
                    <a:pt x="585" y="1"/>
                  </a:lnTo>
                  <a:cubicBezTo>
                    <a:pt x="234" y="151"/>
                    <a:pt x="0" y="519"/>
                    <a:pt x="34" y="903"/>
                  </a:cubicBezTo>
                  <a:cubicBezTo>
                    <a:pt x="100" y="536"/>
                    <a:pt x="301" y="218"/>
                    <a:pt x="5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4"/>
            <p:cNvSpPr/>
            <p:nvPr/>
          </p:nvSpPr>
          <p:spPr>
            <a:xfrm>
              <a:off x="5928195" y="4626369"/>
              <a:ext cx="11282" cy="15160"/>
            </a:xfrm>
            <a:custGeom>
              <a:avLst/>
              <a:gdLst/>
              <a:ahLst/>
              <a:cxnLst/>
              <a:rect l="l" t="t" r="r" b="b"/>
              <a:pathLst>
                <a:path w="352" h="473" extrusionOk="0">
                  <a:moveTo>
                    <a:pt x="330" y="1"/>
                  </a:moveTo>
                  <a:cubicBezTo>
                    <a:pt x="306" y="1"/>
                    <a:pt x="229" y="96"/>
                    <a:pt x="151" y="220"/>
                  </a:cubicBezTo>
                  <a:cubicBezTo>
                    <a:pt x="68" y="354"/>
                    <a:pt x="1" y="471"/>
                    <a:pt x="18" y="471"/>
                  </a:cubicBezTo>
                  <a:cubicBezTo>
                    <a:pt x="19" y="472"/>
                    <a:pt x="20" y="472"/>
                    <a:pt x="22" y="472"/>
                  </a:cubicBezTo>
                  <a:cubicBezTo>
                    <a:pt x="47" y="472"/>
                    <a:pt x="124" y="377"/>
                    <a:pt x="201" y="253"/>
                  </a:cubicBezTo>
                  <a:cubicBezTo>
                    <a:pt x="285" y="120"/>
                    <a:pt x="352" y="3"/>
                    <a:pt x="335" y="3"/>
                  </a:cubicBezTo>
                  <a:cubicBezTo>
                    <a:pt x="334" y="2"/>
                    <a:pt x="332" y="1"/>
                    <a:pt x="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4"/>
            <p:cNvSpPr/>
            <p:nvPr/>
          </p:nvSpPr>
          <p:spPr>
            <a:xfrm>
              <a:off x="5913740" y="4623132"/>
              <a:ext cx="12371" cy="10416"/>
            </a:xfrm>
            <a:custGeom>
              <a:avLst/>
              <a:gdLst/>
              <a:ahLst/>
              <a:cxnLst/>
              <a:rect l="l" t="t" r="r" b="b"/>
              <a:pathLst>
                <a:path w="386" h="325" extrusionOk="0">
                  <a:moveTo>
                    <a:pt x="361" y="1"/>
                  </a:moveTo>
                  <a:cubicBezTo>
                    <a:pt x="334" y="1"/>
                    <a:pt x="258" y="62"/>
                    <a:pt x="168" y="137"/>
                  </a:cubicBezTo>
                  <a:cubicBezTo>
                    <a:pt x="68" y="221"/>
                    <a:pt x="1" y="321"/>
                    <a:pt x="1" y="321"/>
                  </a:cubicBezTo>
                  <a:cubicBezTo>
                    <a:pt x="3" y="323"/>
                    <a:pt x="6" y="324"/>
                    <a:pt x="11" y="324"/>
                  </a:cubicBezTo>
                  <a:cubicBezTo>
                    <a:pt x="43" y="324"/>
                    <a:pt x="130" y="275"/>
                    <a:pt x="218" y="187"/>
                  </a:cubicBezTo>
                  <a:cubicBezTo>
                    <a:pt x="318" y="104"/>
                    <a:pt x="385" y="20"/>
                    <a:pt x="368" y="4"/>
                  </a:cubicBezTo>
                  <a:cubicBezTo>
                    <a:pt x="367" y="2"/>
                    <a:pt x="364" y="1"/>
                    <a:pt x="36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4"/>
            <p:cNvSpPr/>
            <p:nvPr/>
          </p:nvSpPr>
          <p:spPr>
            <a:xfrm>
              <a:off x="5904638" y="4615055"/>
              <a:ext cx="19326" cy="2436"/>
            </a:xfrm>
            <a:custGeom>
              <a:avLst/>
              <a:gdLst/>
              <a:ahLst/>
              <a:cxnLst/>
              <a:rect l="l" t="t" r="r" b="b"/>
              <a:pathLst>
                <a:path w="603" h="76" extrusionOk="0">
                  <a:moveTo>
                    <a:pt x="301" y="1"/>
                  </a:moveTo>
                  <a:cubicBezTo>
                    <a:pt x="201" y="1"/>
                    <a:pt x="101" y="13"/>
                    <a:pt x="1" y="38"/>
                  </a:cubicBezTo>
                  <a:cubicBezTo>
                    <a:pt x="101" y="63"/>
                    <a:pt x="201" y="76"/>
                    <a:pt x="301" y="76"/>
                  </a:cubicBezTo>
                  <a:cubicBezTo>
                    <a:pt x="402" y="76"/>
                    <a:pt x="502" y="63"/>
                    <a:pt x="602" y="38"/>
                  </a:cubicBezTo>
                  <a:cubicBezTo>
                    <a:pt x="502" y="13"/>
                    <a:pt x="402" y="1"/>
                    <a:pt x="3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4"/>
            <p:cNvSpPr/>
            <p:nvPr/>
          </p:nvSpPr>
          <p:spPr>
            <a:xfrm>
              <a:off x="5901433" y="4603421"/>
              <a:ext cx="21986" cy="3429"/>
            </a:xfrm>
            <a:custGeom>
              <a:avLst/>
              <a:gdLst/>
              <a:ahLst/>
              <a:cxnLst/>
              <a:rect l="l" t="t" r="r" b="b"/>
              <a:pathLst>
                <a:path w="686" h="107" extrusionOk="0">
                  <a:moveTo>
                    <a:pt x="0" y="0"/>
                  </a:moveTo>
                  <a:cubicBezTo>
                    <a:pt x="124" y="72"/>
                    <a:pt x="266" y="106"/>
                    <a:pt x="412" y="106"/>
                  </a:cubicBezTo>
                  <a:cubicBezTo>
                    <a:pt x="503" y="106"/>
                    <a:pt x="595" y="93"/>
                    <a:pt x="686" y="67"/>
                  </a:cubicBezTo>
                  <a:cubicBezTo>
                    <a:pt x="569" y="50"/>
                    <a:pt x="452" y="34"/>
                    <a:pt x="335" y="34"/>
                  </a:cubicBezTo>
                  <a:cubicBezTo>
                    <a:pt x="218" y="17"/>
                    <a:pt x="117"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4"/>
            <p:cNvSpPr/>
            <p:nvPr/>
          </p:nvSpPr>
          <p:spPr>
            <a:xfrm>
              <a:off x="5935182" y="4609062"/>
              <a:ext cx="35351" cy="19550"/>
            </a:xfrm>
            <a:custGeom>
              <a:avLst/>
              <a:gdLst/>
              <a:ahLst/>
              <a:cxnLst/>
              <a:rect l="l" t="t" r="r" b="b"/>
              <a:pathLst>
                <a:path w="1103" h="610" extrusionOk="0">
                  <a:moveTo>
                    <a:pt x="729" y="63"/>
                  </a:moveTo>
                  <a:cubicBezTo>
                    <a:pt x="821" y="63"/>
                    <a:pt x="912" y="85"/>
                    <a:pt x="1003" y="125"/>
                  </a:cubicBezTo>
                  <a:cubicBezTo>
                    <a:pt x="1053" y="175"/>
                    <a:pt x="1036" y="242"/>
                    <a:pt x="969" y="275"/>
                  </a:cubicBezTo>
                  <a:cubicBezTo>
                    <a:pt x="902" y="309"/>
                    <a:pt x="819" y="342"/>
                    <a:pt x="752" y="359"/>
                  </a:cubicBezTo>
                  <a:cubicBezTo>
                    <a:pt x="635" y="409"/>
                    <a:pt x="501" y="443"/>
                    <a:pt x="368" y="459"/>
                  </a:cubicBezTo>
                  <a:cubicBezTo>
                    <a:pt x="262" y="484"/>
                    <a:pt x="171" y="492"/>
                    <a:pt x="107" y="497"/>
                  </a:cubicBezTo>
                  <a:lnTo>
                    <a:pt x="107" y="497"/>
                  </a:lnTo>
                  <a:cubicBezTo>
                    <a:pt x="138" y="425"/>
                    <a:pt x="179" y="359"/>
                    <a:pt x="234" y="292"/>
                  </a:cubicBezTo>
                  <a:cubicBezTo>
                    <a:pt x="318" y="192"/>
                    <a:pt x="435" y="125"/>
                    <a:pt x="551" y="92"/>
                  </a:cubicBezTo>
                  <a:cubicBezTo>
                    <a:pt x="611" y="72"/>
                    <a:pt x="670" y="63"/>
                    <a:pt x="729" y="63"/>
                  </a:cubicBezTo>
                  <a:close/>
                  <a:moveTo>
                    <a:pt x="730" y="0"/>
                  </a:moveTo>
                  <a:cubicBezTo>
                    <a:pt x="525" y="0"/>
                    <a:pt x="322" y="93"/>
                    <a:pt x="201" y="259"/>
                  </a:cubicBezTo>
                  <a:cubicBezTo>
                    <a:pt x="137" y="339"/>
                    <a:pt x="103" y="419"/>
                    <a:pt x="71" y="499"/>
                  </a:cubicBezTo>
                  <a:lnTo>
                    <a:pt x="71" y="499"/>
                  </a:lnTo>
                  <a:cubicBezTo>
                    <a:pt x="26" y="501"/>
                    <a:pt x="0" y="502"/>
                    <a:pt x="0" y="509"/>
                  </a:cubicBezTo>
                  <a:cubicBezTo>
                    <a:pt x="23" y="512"/>
                    <a:pt x="45" y="515"/>
                    <a:pt x="67" y="516"/>
                  </a:cubicBezTo>
                  <a:lnTo>
                    <a:pt x="67" y="516"/>
                  </a:lnTo>
                  <a:cubicBezTo>
                    <a:pt x="65" y="548"/>
                    <a:pt x="51" y="579"/>
                    <a:pt x="67" y="610"/>
                  </a:cubicBezTo>
                  <a:cubicBezTo>
                    <a:pt x="76" y="578"/>
                    <a:pt x="86" y="548"/>
                    <a:pt x="98" y="519"/>
                  </a:cubicBezTo>
                  <a:lnTo>
                    <a:pt x="98" y="519"/>
                  </a:lnTo>
                  <a:cubicBezTo>
                    <a:pt x="130" y="521"/>
                    <a:pt x="161" y="522"/>
                    <a:pt x="192" y="522"/>
                  </a:cubicBezTo>
                  <a:cubicBezTo>
                    <a:pt x="255" y="522"/>
                    <a:pt x="318" y="518"/>
                    <a:pt x="384" y="509"/>
                  </a:cubicBezTo>
                  <a:cubicBezTo>
                    <a:pt x="518" y="493"/>
                    <a:pt x="652" y="459"/>
                    <a:pt x="769" y="426"/>
                  </a:cubicBezTo>
                  <a:cubicBezTo>
                    <a:pt x="852" y="409"/>
                    <a:pt x="936" y="376"/>
                    <a:pt x="1003" y="326"/>
                  </a:cubicBezTo>
                  <a:cubicBezTo>
                    <a:pt x="1053" y="309"/>
                    <a:pt x="1086" y="259"/>
                    <a:pt x="1103" y="225"/>
                  </a:cubicBezTo>
                  <a:cubicBezTo>
                    <a:pt x="1103" y="159"/>
                    <a:pt x="1086" y="108"/>
                    <a:pt x="1036" y="75"/>
                  </a:cubicBezTo>
                  <a:cubicBezTo>
                    <a:pt x="940" y="24"/>
                    <a:pt x="835" y="0"/>
                    <a:pt x="7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4"/>
            <p:cNvSpPr/>
            <p:nvPr/>
          </p:nvSpPr>
          <p:spPr>
            <a:xfrm>
              <a:off x="5922329" y="4602876"/>
              <a:ext cx="18236" cy="23076"/>
            </a:xfrm>
            <a:custGeom>
              <a:avLst/>
              <a:gdLst/>
              <a:ahLst/>
              <a:cxnLst/>
              <a:rect l="l" t="t" r="r" b="b"/>
              <a:pathLst>
                <a:path w="569" h="720" extrusionOk="0">
                  <a:moveTo>
                    <a:pt x="134" y="1"/>
                  </a:moveTo>
                  <a:cubicBezTo>
                    <a:pt x="50" y="17"/>
                    <a:pt x="0" y="101"/>
                    <a:pt x="17" y="168"/>
                  </a:cubicBezTo>
                  <a:cubicBezTo>
                    <a:pt x="34" y="235"/>
                    <a:pt x="50" y="285"/>
                    <a:pt x="84" y="335"/>
                  </a:cubicBezTo>
                  <a:cubicBezTo>
                    <a:pt x="134" y="418"/>
                    <a:pt x="184" y="502"/>
                    <a:pt x="251" y="569"/>
                  </a:cubicBezTo>
                  <a:cubicBezTo>
                    <a:pt x="318" y="636"/>
                    <a:pt x="384" y="686"/>
                    <a:pt x="468" y="719"/>
                  </a:cubicBezTo>
                  <a:cubicBezTo>
                    <a:pt x="485" y="702"/>
                    <a:pt x="401" y="652"/>
                    <a:pt x="301" y="535"/>
                  </a:cubicBezTo>
                  <a:cubicBezTo>
                    <a:pt x="234" y="468"/>
                    <a:pt x="184" y="385"/>
                    <a:pt x="134" y="301"/>
                  </a:cubicBezTo>
                  <a:cubicBezTo>
                    <a:pt x="84" y="235"/>
                    <a:pt x="50" y="84"/>
                    <a:pt x="150" y="67"/>
                  </a:cubicBezTo>
                  <a:cubicBezTo>
                    <a:pt x="234" y="67"/>
                    <a:pt x="334" y="151"/>
                    <a:pt x="384" y="235"/>
                  </a:cubicBezTo>
                  <a:cubicBezTo>
                    <a:pt x="451" y="301"/>
                    <a:pt x="485" y="385"/>
                    <a:pt x="501" y="468"/>
                  </a:cubicBezTo>
                  <a:cubicBezTo>
                    <a:pt x="501" y="552"/>
                    <a:pt x="501" y="636"/>
                    <a:pt x="501" y="719"/>
                  </a:cubicBezTo>
                  <a:cubicBezTo>
                    <a:pt x="551" y="652"/>
                    <a:pt x="568" y="552"/>
                    <a:pt x="551" y="468"/>
                  </a:cubicBezTo>
                  <a:cubicBezTo>
                    <a:pt x="535" y="368"/>
                    <a:pt x="501" y="268"/>
                    <a:pt x="451" y="184"/>
                  </a:cubicBezTo>
                  <a:cubicBezTo>
                    <a:pt x="384" y="84"/>
                    <a:pt x="267" y="1"/>
                    <a:pt x="1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4"/>
            <p:cNvSpPr/>
            <p:nvPr/>
          </p:nvSpPr>
          <p:spPr>
            <a:xfrm>
              <a:off x="5737016" y="4611434"/>
              <a:ext cx="66440" cy="54132"/>
            </a:xfrm>
            <a:custGeom>
              <a:avLst/>
              <a:gdLst/>
              <a:ahLst/>
              <a:cxnLst/>
              <a:rect l="l" t="t" r="r" b="b"/>
              <a:pathLst>
                <a:path w="2073" h="1689" extrusionOk="0">
                  <a:moveTo>
                    <a:pt x="435" y="1"/>
                  </a:moveTo>
                  <a:cubicBezTo>
                    <a:pt x="335" y="1"/>
                    <a:pt x="235" y="1"/>
                    <a:pt x="118" y="18"/>
                  </a:cubicBezTo>
                  <a:cubicBezTo>
                    <a:pt x="84" y="18"/>
                    <a:pt x="51" y="18"/>
                    <a:pt x="1" y="34"/>
                  </a:cubicBezTo>
                  <a:lnTo>
                    <a:pt x="18" y="34"/>
                  </a:lnTo>
                  <a:cubicBezTo>
                    <a:pt x="18" y="38"/>
                    <a:pt x="25" y="39"/>
                    <a:pt x="40" y="39"/>
                  </a:cubicBezTo>
                  <a:cubicBezTo>
                    <a:pt x="67" y="39"/>
                    <a:pt x="117" y="36"/>
                    <a:pt x="189" y="36"/>
                  </a:cubicBezTo>
                  <a:cubicBezTo>
                    <a:pt x="254" y="36"/>
                    <a:pt x="337" y="39"/>
                    <a:pt x="435" y="51"/>
                  </a:cubicBezTo>
                  <a:cubicBezTo>
                    <a:pt x="1137" y="135"/>
                    <a:pt x="1722" y="602"/>
                    <a:pt x="1956" y="1271"/>
                  </a:cubicBezTo>
                  <a:cubicBezTo>
                    <a:pt x="2039" y="1521"/>
                    <a:pt x="2039" y="1689"/>
                    <a:pt x="2056" y="1689"/>
                  </a:cubicBezTo>
                  <a:cubicBezTo>
                    <a:pt x="2073" y="1655"/>
                    <a:pt x="2073" y="1605"/>
                    <a:pt x="2056" y="1572"/>
                  </a:cubicBezTo>
                  <a:cubicBezTo>
                    <a:pt x="2056" y="1471"/>
                    <a:pt x="2023" y="1354"/>
                    <a:pt x="2006" y="1254"/>
                  </a:cubicBezTo>
                  <a:cubicBezTo>
                    <a:pt x="1789" y="552"/>
                    <a:pt x="1171" y="68"/>
                    <a:pt x="4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4"/>
            <p:cNvSpPr/>
            <p:nvPr/>
          </p:nvSpPr>
          <p:spPr>
            <a:xfrm>
              <a:off x="5754708" y="4535411"/>
              <a:ext cx="3237" cy="76600"/>
            </a:xfrm>
            <a:custGeom>
              <a:avLst/>
              <a:gdLst/>
              <a:ahLst/>
              <a:cxnLst/>
              <a:rect l="l" t="t" r="r" b="b"/>
              <a:pathLst>
                <a:path w="101" h="2390" extrusionOk="0">
                  <a:moveTo>
                    <a:pt x="67" y="0"/>
                  </a:moveTo>
                  <a:lnTo>
                    <a:pt x="67" y="0"/>
                  </a:lnTo>
                  <a:cubicBezTo>
                    <a:pt x="17" y="786"/>
                    <a:pt x="0" y="1588"/>
                    <a:pt x="34" y="2390"/>
                  </a:cubicBezTo>
                  <a:cubicBezTo>
                    <a:pt x="84" y="1588"/>
                    <a:pt x="101" y="802"/>
                    <a:pt x="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4"/>
            <p:cNvSpPr/>
            <p:nvPr/>
          </p:nvSpPr>
          <p:spPr>
            <a:xfrm>
              <a:off x="5826981" y="4648259"/>
              <a:ext cx="54132" cy="3397"/>
            </a:xfrm>
            <a:custGeom>
              <a:avLst/>
              <a:gdLst/>
              <a:ahLst/>
              <a:cxnLst/>
              <a:rect l="l" t="t" r="r" b="b"/>
              <a:pathLst>
                <a:path w="1689" h="106" extrusionOk="0">
                  <a:moveTo>
                    <a:pt x="43" y="0"/>
                  </a:moveTo>
                  <a:cubicBezTo>
                    <a:pt x="16" y="0"/>
                    <a:pt x="1" y="2"/>
                    <a:pt x="1" y="5"/>
                  </a:cubicBezTo>
                  <a:cubicBezTo>
                    <a:pt x="268" y="72"/>
                    <a:pt x="552" y="105"/>
                    <a:pt x="836" y="105"/>
                  </a:cubicBezTo>
                  <a:cubicBezTo>
                    <a:pt x="1120" y="105"/>
                    <a:pt x="1405" y="88"/>
                    <a:pt x="1689" y="38"/>
                  </a:cubicBezTo>
                  <a:cubicBezTo>
                    <a:pt x="1689" y="26"/>
                    <a:pt x="1636" y="23"/>
                    <a:pt x="1546" y="23"/>
                  </a:cubicBezTo>
                  <a:cubicBezTo>
                    <a:pt x="1448" y="23"/>
                    <a:pt x="1306" y="27"/>
                    <a:pt x="1138" y="27"/>
                  </a:cubicBezTo>
                  <a:cubicBezTo>
                    <a:pt x="1044" y="27"/>
                    <a:pt x="942" y="25"/>
                    <a:pt x="836" y="22"/>
                  </a:cubicBezTo>
                  <a:cubicBezTo>
                    <a:pt x="462" y="22"/>
                    <a:pt x="152" y="0"/>
                    <a:pt x="4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4"/>
            <p:cNvSpPr/>
            <p:nvPr/>
          </p:nvSpPr>
          <p:spPr>
            <a:xfrm>
              <a:off x="5790059" y="4648291"/>
              <a:ext cx="5897" cy="10865"/>
            </a:xfrm>
            <a:custGeom>
              <a:avLst/>
              <a:gdLst/>
              <a:ahLst/>
              <a:cxnLst/>
              <a:rect l="l" t="t" r="r" b="b"/>
              <a:pathLst>
                <a:path w="184" h="339" extrusionOk="0">
                  <a:moveTo>
                    <a:pt x="21" y="1"/>
                  </a:moveTo>
                  <a:cubicBezTo>
                    <a:pt x="18" y="1"/>
                    <a:pt x="17" y="2"/>
                    <a:pt x="17" y="4"/>
                  </a:cubicBezTo>
                  <a:cubicBezTo>
                    <a:pt x="0" y="21"/>
                    <a:pt x="34" y="87"/>
                    <a:pt x="84" y="171"/>
                  </a:cubicBezTo>
                  <a:cubicBezTo>
                    <a:pt x="117" y="254"/>
                    <a:pt x="134" y="338"/>
                    <a:pt x="150" y="338"/>
                  </a:cubicBezTo>
                  <a:cubicBezTo>
                    <a:pt x="184" y="338"/>
                    <a:pt x="184" y="238"/>
                    <a:pt x="134" y="138"/>
                  </a:cubicBezTo>
                  <a:cubicBezTo>
                    <a:pt x="105" y="50"/>
                    <a:pt x="37"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4"/>
            <p:cNvSpPr/>
            <p:nvPr/>
          </p:nvSpPr>
          <p:spPr>
            <a:xfrm>
              <a:off x="5776117" y="4631112"/>
              <a:ext cx="8077" cy="7275"/>
            </a:xfrm>
            <a:custGeom>
              <a:avLst/>
              <a:gdLst/>
              <a:ahLst/>
              <a:cxnLst/>
              <a:rect l="l" t="t" r="r" b="b"/>
              <a:pathLst>
                <a:path w="252" h="227" extrusionOk="0">
                  <a:moveTo>
                    <a:pt x="29" y="1"/>
                  </a:moveTo>
                  <a:cubicBezTo>
                    <a:pt x="24" y="1"/>
                    <a:pt x="20" y="2"/>
                    <a:pt x="17" y="5"/>
                  </a:cubicBezTo>
                  <a:cubicBezTo>
                    <a:pt x="1" y="22"/>
                    <a:pt x="34" y="72"/>
                    <a:pt x="101" y="139"/>
                  </a:cubicBezTo>
                  <a:cubicBezTo>
                    <a:pt x="156" y="194"/>
                    <a:pt x="200" y="227"/>
                    <a:pt x="223" y="227"/>
                  </a:cubicBezTo>
                  <a:cubicBezTo>
                    <a:pt x="228" y="227"/>
                    <a:pt x="232" y="225"/>
                    <a:pt x="235" y="222"/>
                  </a:cubicBezTo>
                  <a:cubicBezTo>
                    <a:pt x="251" y="206"/>
                    <a:pt x="218" y="156"/>
                    <a:pt x="151" y="89"/>
                  </a:cubicBezTo>
                  <a:cubicBezTo>
                    <a:pt x="96" y="33"/>
                    <a:pt x="52" y="1"/>
                    <a:pt x="2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4"/>
            <p:cNvSpPr/>
            <p:nvPr/>
          </p:nvSpPr>
          <p:spPr>
            <a:xfrm>
              <a:off x="5756855" y="4622235"/>
              <a:ext cx="11282" cy="4872"/>
            </a:xfrm>
            <a:custGeom>
              <a:avLst/>
              <a:gdLst/>
              <a:ahLst/>
              <a:cxnLst/>
              <a:rect l="l" t="t" r="r" b="b"/>
              <a:pathLst>
                <a:path w="352" h="152" extrusionOk="0">
                  <a:moveTo>
                    <a:pt x="103" y="1"/>
                  </a:moveTo>
                  <a:cubicBezTo>
                    <a:pt x="40" y="1"/>
                    <a:pt x="0" y="20"/>
                    <a:pt x="0" y="32"/>
                  </a:cubicBezTo>
                  <a:cubicBezTo>
                    <a:pt x="17" y="48"/>
                    <a:pt x="84" y="48"/>
                    <a:pt x="167" y="82"/>
                  </a:cubicBezTo>
                  <a:cubicBezTo>
                    <a:pt x="239" y="111"/>
                    <a:pt x="299" y="152"/>
                    <a:pt x="325" y="152"/>
                  </a:cubicBezTo>
                  <a:cubicBezTo>
                    <a:pt x="329" y="152"/>
                    <a:pt x="332" y="151"/>
                    <a:pt x="334" y="149"/>
                  </a:cubicBezTo>
                  <a:cubicBezTo>
                    <a:pt x="351" y="132"/>
                    <a:pt x="301" y="48"/>
                    <a:pt x="201" y="15"/>
                  </a:cubicBezTo>
                  <a:cubicBezTo>
                    <a:pt x="164" y="4"/>
                    <a:pt x="131" y="1"/>
                    <a:pt x="1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4"/>
            <p:cNvSpPr/>
            <p:nvPr/>
          </p:nvSpPr>
          <p:spPr>
            <a:xfrm>
              <a:off x="5742914" y="4619094"/>
              <a:ext cx="5929" cy="2949"/>
            </a:xfrm>
            <a:custGeom>
              <a:avLst/>
              <a:gdLst/>
              <a:ahLst/>
              <a:cxnLst/>
              <a:rect l="l" t="t" r="r" b="b"/>
              <a:pathLst>
                <a:path w="185" h="92" extrusionOk="0">
                  <a:moveTo>
                    <a:pt x="38" y="0"/>
                  </a:moveTo>
                  <a:cubicBezTo>
                    <a:pt x="22" y="0"/>
                    <a:pt x="9" y="4"/>
                    <a:pt x="1" y="13"/>
                  </a:cubicBezTo>
                  <a:cubicBezTo>
                    <a:pt x="1" y="29"/>
                    <a:pt x="34" y="63"/>
                    <a:pt x="84" y="79"/>
                  </a:cubicBezTo>
                  <a:cubicBezTo>
                    <a:pt x="109" y="88"/>
                    <a:pt x="130" y="92"/>
                    <a:pt x="147" y="92"/>
                  </a:cubicBezTo>
                  <a:cubicBezTo>
                    <a:pt x="164" y="92"/>
                    <a:pt x="176" y="88"/>
                    <a:pt x="185" y="79"/>
                  </a:cubicBezTo>
                  <a:cubicBezTo>
                    <a:pt x="185" y="63"/>
                    <a:pt x="151" y="29"/>
                    <a:pt x="101" y="13"/>
                  </a:cubicBezTo>
                  <a:cubicBezTo>
                    <a:pt x="76" y="4"/>
                    <a:pt x="55" y="0"/>
                    <a:pt x="3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4"/>
            <p:cNvSpPr/>
            <p:nvPr/>
          </p:nvSpPr>
          <p:spPr>
            <a:xfrm>
              <a:off x="5735959" y="4583069"/>
              <a:ext cx="187460" cy="24679"/>
            </a:xfrm>
            <a:custGeom>
              <a:avLst/>
              <a:gdLst/>
              <a:ahLst/>
              <a:cxnLst/>
              <a:rect l="l" t="t" r="r" b="b"/>
              <a:pathLst>
                <a:path w="5849" h="770" extrusionOk="0">
                  <a:moveTo>
                    <a:pt x="5832" y="0"/>
                  </a:moveTo>
                  <a:lnTo>
                    <a:pt x="1" y="401"/>
                  </a:lnTo>
                  <a:lnTo>
                    <a:pt x="51" y="769"/>
                  </a:lnTo>
                  <a:lnTo>
                    <a:pt x="5849" y="702"/>
                  </a:lnTo>
                  <a:lnTo>
                    <a:pt x="583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4"/>
            <p:cNvSpPr/>
            <p:nvPr/>
          </p:nvSpPr>
          <p:spPr>
            <a:xfrm>
              <a:off x="5512666" y="2842145"/>
              <a:ext cx="625488" cy="377004"/>
            </a:xfrm>
            <a:custGeom>
              <a:avLst/>
              <a:gdLst/>
              <a:ahLst/>
              <a:cxnLst/>
              <a:rect l="l" t="t" r="r" b="b"/>
              <a:pathLst>
                <a:path w="19516" h="11763" extrusionOk="0">
                  <a:moveTo>
                    <a:pt x="4896" y="0"/>
                  </a:moveTo>
                  <a:lnTo>
                    <a:pt x="0" y="2556"/>
                  </a:lnTo>
                  <a:lnTo>
                    <a:pt x="2323" y="9557"/>
                  </a:lnTo>
                  <a:cubicBezTo>
                    <a:pt x="2957" y="11445"/>
                    <a:pt x="4612" y="11763"/>
                    <a:pt x="6600" y="11763"/>
                  </a:cubicBezTo>
                  <a:lnTo>
                    <a:pt x="19516" y="11763"/>
                  </a:lnTo>
                  <a:lnTo>
                    <a:pt x="19516" y="8856"/>
                  </a:lnTo>
                  <a:lnTo>
                    <a:pt x="7719" y="7185"/>
                  </a:lnTo>
                  <a:lnTo>
                    <a:pt x="4896"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4"/>
            <p:cNvSpPr/>
            <p:nvPr/>
          </p:nvSpPr>
          <p:spPr>
            <a:xfrm>
              <a:off x="6138122" y="3025728"/>
              <a:ext cx="256560" cy="193422"/>
            </a:xfrm>
            <a:custGeom>
              <a:avLst/>
              <a:gdLst/>
              <a:ahLst/>
              <a:cxnLst/>
              <a:rect l="l" t="t" r="r" b="b"/>
              <a:pathLst>
                <a:path w="8005" h="6035" extrusionOk="0">
                  <a:moveTo>
                    <a:pt x="3778" y="1"/>
                  </a:moveTo>
                  <a:cubicBezTo>
                    <a:pt x="3501" y="1"/>
                    <a:pt x="2440" y="2041"/>
                    <a:pt x="2440" y="2041"/>
                  </a:cubicBezTo>
                  <a:lnTo>
                    <a:pt x="1421" y="2543"/>
                  </a:lnTo>
                  <a:lnTo>
                    <a:pt x="1" y="3128"/>
                  </a:lnTo>
                  <a:lnTo>
                    <a:pt x="1" y="6035"/>
                  </a:lnTo>
                  <a:lnTo>
                    <a:pt x="1571" y="5951"/>
                  </a:lnTo>
                  <a:lnTo>
                    <a:pt x="6584" y="4865"/>
                  </a:lnTo>
                  <a:cubicBezTo>
                    <a:pt x="6770" y="5040"/>
                    <a:pt x="6969" y="5097"/>
                    <a:pt x="7149" y="5097"/>
                  </a:cubicBezTo>
                  <a:cubicBezTo>
                    <a:pt x="7484" y="5097"/>
                    <a:pt x="7753" y="4899"/>
                    <a:pt x="7753" y="4899"/>
                  </a:cubicBezTo>
                  <a:lnTo>
                    <a:pt x="5832" y="3144"/>
                  </a:lnTo>
                  <a:lnTo>
                    <a:pt x="3777" y="2877"/>
                  </a:lnTo>
                  <a:lnTo>
                    <a:pt x="5364" y="2426"/>
                  </a:lnTo>
                  <a:cubicBezTo>
                    <a:pt x="5364" y="2426"/>
                    <a:pt x="6216" y="2810"/>
                    <a:pt x="6851" y="3144"/>
                  </a:cubicBezTo>
                  <a:cubicBezTo>
                    <a:pt x="7018" y="3232"/>
                    <a:pt x="7159" y="3267"/>
                    <a:pt x="7278" y="3267"/>
                  </a:cubicBezTo>
                  <a:cubicBezTo>
                    <a:pt x="7610" y="3267"/>
                    <a:pt x="7772" y="2996"/>
                    <a:pt x="7870" y="2860"/>
                  </a:cubicBezTo>
                  <a:cubicBezTo>
                    <a:pt x="8004" y="2676"/>
                    <a:pt x="5047" y="1306"/>
                    <a:pt x="5047" y="1306"/>
                  </a:cubicBezTo>
                  <a:lnTo>
                    <a:pt x="3677" y="1691"/>
                  </a:lnTo>
                  <a:cubicBezTo>
                    <a:pt x="4128" y="722"/>
                    <a:pt x="4061" y="87"/>
                    <a:pt x="3794" y="3"/>
                  </a:cubicBezTo>
                  <a:cubicBezTo>
                    <a:pt x="3789" y="1"/>
                    <a:pt x="3784" y="1"/>
                    <a:pt x="3778"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4"/>
            <p:cNvSpPr/>
            <p:nvPr/>
          </p:nvSpPr>
          <p:spPr>
            <a:xfrm>
              <a:off x="6261835" y="3148896"/>
              <a:ext cx="87304" cy="32819"/>
            </a:xfrm>
            <a:custGeom>
              <a:avLst/>
              <a:gdLst/>
              <a:ahLst/>
              <a:cxnLst/>
              <a:rect l="l" t="t" r="r" b="b"/>
              <a:pathLst>
                <a:path w="2724" h="1024" extrusionOk="0">
                  <a:moveTo>
                    <a:pt x="154" y="0"/>
                  </a:moveTo>
                  <a:cubicBezTo>
                    <a:pt x="66" y="0"/>
                    <a:pt x="17" y="6"/>
                    <a:pt x="17" y="20"/>
                  </a:cubicBezTo>
                  <a:cubicBezTo>
                    <a:pt x="0" y="53"/>
                    <a:pt x="685" y="170"/>
                    <a:pt x="1521" y="270"/>
                  </a:cubicBezTo>
                  <a:cubicBezTo>
                    <a:pt x="1705" y="287"/>
                    <a:pt x="1888" y="337"/>
                    <a:pt x="2055" y="404"/>
                  </a:cubicBezTo>
                  <a:cubicBezTo>
                    <a:pt x="2189" y="488"/>
                    <a:pt x="2306" y="588"/>
                    <a:pt x="2423" y="688"/>
                  </a:cubicBezTo>
                  <a:cubicBezTo>
                    <a:pt x="2581" y="860"/>
                    <a:pt x="2665" y="995"/>
                    <a:pt x="2707" y="1020"/>
                  </a:cubicBezTo>
                  <a:lnTo>
                    <a:pt x="2707" y="1020"/>
                  </a:lnTo>
                  <a:cubicBezTo>
                    <a:pt x="2673" y="870"/>
                    <a:pt x="2606" y="738"/>
                    <a:pt x="2507" y="621"/>
                  </a:cubicBezTo>
                  <a:cubicBezTo>
                    <a:pt x="2406" y="488"/>
                    <a:pt x="2273" y="371"/>
                    <a:pt x="2122" y="287"/>
                  </a:cubicBezTo>
                  <a:cubicBezTo>
                    <a:pt x="1939" y="187"/>
                    <a:pt x="1738" y="137"/>
                    <a:pt x="1538" y="120"/>
                  </a:cubicBezTo>
                  <a:cubicBezTo>
                    <a:pt x="926" y="47"/>
                    <a:pt x="395" y="0"/>
                    <a:pt x="154" y="0"/>
                  </a:cubicBezTo>
                  <a:close/>
                  <a:moveTo>
                    <a:pt x="2707" y="1020"/>
                  </a:moveTo>
                  <a:cubicBezTo>
                    <a:pt x="2707" y="1021"/>
                    <a:pt x="2707" y="1021"/>
                    <a:pt x="2707" y="1022"/>
                  </a:cubicBezTo>
                  <a:lnTo>
                    <a:pt x="2712" y="1022"/>
                  </a:lnTo>
                  <a:cubicBezTo>
                    <a:pt x="2710" y="1022"/>
                    <a:pt x="2708" y="1021"/>
                    <a:pt x="2707" y="1020"/>
                  </a:cubicBezTo>
                  <a:close/>
                  <a:moveTo>
                    <a:pt x="2712" y="1022"/>
                  </a:moveTo>
                  <a:cubicBezTo>
                    <a:pt x="2714" y="1023"/>
                    <a:pt x="2716" y="1023"/>
                    <a:pt x="2718" y="1023"/>
                  </a:cubicBezTo>
                  <a:cubicBezTo>
                    <a:pt x="2720" y="1023"/>
                    <a:pt x="2722" y="1023"/>
                    <a:pt x="2724" y="1022"/>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4"/>
            <p:cNvSpPr/>
            <p:nvPr/>
          </p:nvSpPr>
          <p:spPr>
            <a:xfrm>
              <a:off x="6270392" y="3175786"/>
              <a:ext cx="54132" cy="12307"/>
            </a:xfrm>
            <a:custGeom>
              <a:avLst/>
              <a:gdLst/>
              <a:ahLst/>
              <a:cxnLst/>
              <a:rect l="l" t="t" r="r" b="b"/>
              <a:pathLst>
                <a:path w="1689" h="384" extrusionOk="0">
                  <a:moveTo>
                    <a:pt x="588" y="1"/>
                  </a:moveTo>
                  <a:cubicBezTo>
                    <a:pt x="244" y="1"/>
                    <a:pt x="1" y="57"/>
                    <a:pt x="1" y="83"/>
                  </a:cubicBezTo>
                  <a:cubicBezTo>
                    <a:pt x="1" y="133"/>
                    <a:pt x="402" y="133"/>
                    <a:pt x="886" y="183"/>
                  </a:cubicBezTo>
                  <a:cubicBezTo>
                    <a:pt x="1120" y="200"/>
                    <a:pt x="1354" y="233"/>
                    <a:pt x="1488" y="250"/>
                  </a:cubicBezTo>
                  <a:cubicBezTo>
                    <a:pt x="1638" y="283"/>
                    <a:pt x="1638" y="384"/>
                    <a:pt x="1672" y="384"/>
                  </a:cubicBezTo>
                  <a:cubicBezTo>
                    <a:pt x="1672" y="384"/>
                    <a:pt x="1688" y="367"/>
                    <a:pt x="1672" y="300"/>
                  </a:cubicBezTo>
                  <a:cubicBezTo>
                    <a:pt x="1655" y="233"/>
                    <a:pt x="1605" y="183"/>
                    <a:pt x="1521" y="150"/>
                  </a:cubicBezTo>
                  <a:cubicBezTo>
                    <a:pt x="1321" y="83"/>
                    <a:pt x="1103" y="33"/>
                    <a:pt x="903" y="16"/>
                  </a:cubicBezTo>
                  <a:cubicBezTo>
                    <a:pt x="792" y="5"/>
                    <a:pt x="686" y="1"/>
                    <a:pt x="588"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4"/>
            <p:cNvSpPr/>
            <p:nvPr/>
          </p:nvSpPr>
          <p:spPr>
            <a:xfrm>
              <a:off x="5141015" y="1960162"/>
              <a:ext cx="320276" cy="516261"/>
            </a:xfrm>
            <a:custGeom>
              <a:avLst/>
              <a:gdLst/>
              <a:ahLst/>
              <a:cxnLst/>
              <a:rect l="l" t="t" r="r" b="b"/>
              <a:pathLst>
                <a:path w="9993" h="16108" extrusionOk="0">
                  <a:moveTo>
                    <a:pt x="9992" y="0"/>
                  </a:moveTo>
                  <a:lnTo>
                    <a:pt x="702" y="1320"/>
                  </a:lnTo>
                  <a:lnTo>
                    <a:pt x="0" y="15539"/>
                  </a:lnTo>
                  <a:lnTo>
                    <a:pt x="6082" y="16107"/>
                  </a:lnTo>
                  <a:lnTo>
                    <a:pt x="6416" y="12665"/>
                  </a:lnTo>
                  <a:cubicBezTo>
                    <a:pt x="6416" y="12665"/>
                    <a:pt x="6667" y="12726"/>
                    <a:pt x="7023" y="12726"/>
                  </a:cubicBezTo>
                  <a:cubicBezTo>
                    <a:pt x="7707" y="12726"/>
                    <a:pt x="8778" y="12502"/>
                    <a:pt x="9207" y="11195"/>
                  </a:cubicBezTo>
                  <a:cubicBezTo>
                    <a:pt x="9624" y="9942"/>
                    <a:pt x="9992" y="0"/>
                    <a:pt x="9992"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4"/>
            <p:cNvSpPr/>
            <p:nvPr/>
          </p:nvSpPr>
          <p:spPr>
            <a:xfrm>
              <a:off x="5081562" y="1900613"/>
              <a:ext cx="402195" cy="458700"/>
            </a:xfrm>
            <a:custGeom>
              <a:avLst/>
              <a:gdLst/>
              <a:ahLst/>
              <a:cxnLst/>
              <a:rect l="l" t="t" r="r" b="b"/>
              <a:pathLst>
                <a:path w="12549" h="14312" extrusionOk="0">
                  <a:moveTo>
                    <a:pt x="6330" y="1"/>
                  </a:moveTo>
                  <a:cubicBezTo>
                    <a:pt x="4946" y="1"/>
                    <a:pt x="946" y="432"/>
                    <a:pt x="285" y="5350"/>
                  </a:cubicBezTo>
                  <a:cubicBezTo>
                    <a:pt x="1" y="7455"/>
                    <a:pt x="1003" y="9143"/>
                    <a:pt x="1170" y="10430"/>
                  </a:cubicBezTo>
                  <a:cubicBezTo>
                    <a:pt x="1521" y="13120"/>
                    <a:pt x="1989" y="14256"/>
                    <a:pt x="1989" y="14256"/>
                  </a:cubicBezTo>
                  <a:lnTo>
                    <a:pt x="3309" y="14306"/>
                  </a:lnTo>
                  <a:cubicBezTo>
                    <a:pt x="3431" y="14309"/>
                    <a:pt x="3548" y="14311"/>
                    <a:pt x="3659" y="14311"/>
                  </a:cubicBezTo>
                  <a:cubicBezTo>
                    <a:pt x="4658" y="14311"/>
                    <a:pt x="5264" y="14137"/>
                    <a:pt x="6316" y="13070"/>
                  </a:cubicBezTo>
                  <a:cubicBezTo>
                    <a:pt x="7403" y="11967"/>
                    <a:pt x="7703" y="11349"/>
                    <a:pt x="8472" y="10196"/>
                  </a:cubicBezTo>
                  <a:cubicBezTo>
                    <a:pt x="8472" y="10196"/>
                    <a:pt x="7369" y="9544"/>
                    <a:pt x="7553" y="8575"/>
                  </a:cubicBezTo>
                  <a:cubicBezTo>
                    <a:pt x="7647" y="8064"/>
                    <a:pt x="8188" y="7739"/>
                    <a:pt x="8676" y="7739"/>
                  </a:cubicBezTo>
                  <a:cubicBezTo>
                    <a:pt x="9145" y="7739"/>
                    <a:pt x="9565" y="8038"/>
                    <a:pt x="9491" y="8759"/>
                  </a:cubicBezTo>
                  <a:cubicBezTo>
                    <a:pt x="9633" y="8750"/>
                    <a:pt x="9779" y="8746"/>
                    <a:pt x="9926" y="8746"/>
                  </a:cubicBezTo>
                  <a:cubicBezTo>
                    <a:pt x="10072" y="8746"/>
                    <a:pt x="10218" y="8750"/>
                    <a:pt x="10360" y="8759"/>
                  </a:cubicBezTo>
                  <a:lnTo>
                    <a:pt x="10694" y="5618"/>
                  </a:lnTo>
                  <a:cubicBezTo>
                    <a:pt x="10694" y="5618"/>
                    <a:pt x="12549" y="4849"/>
                    <a:pt x="12382" y="3512"/>
                  </a:cubicBezTo>
                  <a:cubicBezTo>
                    <a:pt x="11981" y="438"/>
                    <a:pt x="9775" y="104"/>
                    <a:pt x="6801" y="20"/>
                  </a:cubicBezTo>
                  <a:cubicBezTo>
                    <a:pt x="6801" y="20"/>
                    <a:pt x="6625" y="1"/>
                    <a:pt x="6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4"/>
            <p:cNvSpPr/>
            <p:nvPr/>
          </p:nvSpPr>
          <p:spPr>
            <a:xfrm>
              <a:off x="5338090" y="1906606"/>
              <a:ext cx="184768" cy="148904"/>
            </a:xfrm>
            <a:custGeom>
              <a:avLst/>
              <a:gdLst/>
              <a:ahLst/>
              <a:cxnLst/>
              <a:rect l="l" t="t" r="r" b="b"/>
              <a:pathLst>
                <a:path w="5765" h="4646" extrusionOk="0">
                  <a:moveTo>
                    <a:pt x="0" y="0"/>
                  </a:moveTo>
                  <a:lnTo>
                    <a:pt x="2490" y="1888"/>
                  </a:lnTo>
                  <a:cubicBezTo>
                    <a:pt x="2991" y="2740"/>
                    <a:pt x="3325" y="3676"/>
                    <a:pt x="3492" y="4645"/>
                  </a:cubicBezTo>
                  <a:lnTo>
                    <a:pt x="4628" y="4328"/>
                  </a:lnTo>
                  <a:cubicBezTo>
                    <a:pt x="4628" y="4060"/>
                    <a:pt x="4628" y="3810"/>
                    <a:pt x="4612" y="3559"/>
                  </a:cubicBezTo>
                  <a:lnTo>
                    <a:pt x="4612" y="3559"/>
                  </a:lnTo>
                  <a:lnTo>
                    <a:pt x="4879" y="4044"/>
                  </a:lnTo>
                  <a:lnTo>
                    <a:pt x="5531" y="3927"/>
                  </a:lnTo>
                  <a:cubicBezTo>
                    <a:pt x="5765" y="2657"/>
                    <a:pt x="4896" y="1387"/>
                    <a:pt x="3759" y="769"/>
                  </a:cubicBezTo>
                  <a:cubicBezTo>
                    <a:pt x="2623" y="151"/>
                    <a:pt x="1287" y="34"/>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4"/>
            <p:cNvSpPr/>
            <p:nvPr/>
          </p:nvSpPr>
          <p:spPr>
            <a:xfrm>
              <a:off x="5154924" y="1939682"/>
              <a:ext cx="71247" cy="176852"/>
            </a:xfrm>
            <a:custGeom>
              <a:avLst/>
              <a:gdLst/>
              <a:ahLst/>
              <a:cxnLst/>
              <a:rect l="l" t="t" r="r" b="b"/>
              <a:pathLst>
                <a:path w="2223" h="5518" extrusionOk="0">
                  <a:moveTo>
                    <a:pt x="2202" y="1"/>
                  </a:moveTo>
                  <a:cubicBezTo>
                    <a:pt x="2184" y="1"/>
                    <a:pt x="2105" y="48"/>
                    <a:pt x="1989" y="121"/>
                  </a:cubicBezTo>
                  <a:cubicBezTo>
                    <a:pt x="1822" y="255"/>
                    <a:pt x="1655" y="405"/>
                    <a:pt x="1504" y="572"/>
                  </a:cubicBezTo>
                  <a:cubicBezTo>
                    <a:pt x="452" y="1658"/>
                    <a:pt x="1" y="3162"/>
                    <a:pt x="235" y="4649"/>
                  </a:cubicBezTo>
                  <a:cubicBezTo>
                    <a:pt x="285" y="4866"/>
                    <a:pt x="335" y="5084"/>
                    <a:pt x="402" y="5284"/>
                  </a:cubicBezTo>
                  <a:cubicBezTo>
                    <a:pt x="418" y="5368"/>
                    <a:pt x="452" y="5451"/>
                    <a:pt x="502" y="5518"/>
                  </a:cubicBezTo>
                  <a:cubicBezTo>
                    <a:pt x="535" y="5501"/>
                    <a:pt x="418" y="5184"/>
                    <a:pt x="352" y="4632"/>
                  </a:cubicBezTo>
                  <a:cubicBezTo>
                    <a:pt x="168" y="3179"/>
                    <a:pt x="619" y="1725"/>
                    <a:pt x="1588" y="639"/>
                  </a:cubicBezTo>
                  <a:cubicBezTo>
                    <a:pt x="1939" y="221"/>
                    <a:pt x="2223" y="21"/>
                    <a:pt x="2206" y="4"/>
                  </a:cubicBezTo>
                  <a:cubicBezTo>
                    <a:pt x="2206" y="2"/>
                    <a:pt x="2205" y="1"/>
                    <a:pt x="220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4"/>
            <p:cNvSpPr/>
            <p:nvPr/>
          </p:nvSpPr>
          <p:spPr>
            <a:xfrm>
              <a:off x="5193480" y="1938207"/>
              <a:ext cx="31633" cy="162269"/>
            </a:xfrm>
            <a:custGeom>
              <a:avLst/>
              <a:gdLst/>
              <a:ahLst/>
              <a:cxnLst/>
              <a:rect l="l" t="t" r="r" b="b"/>
              <a:pathLst>
                <a:path w="987" h="5063" extrusionOk="0">
                  <a:moveTo>
                    <a:pt x="936" y="0"/>
                  </a:moveTo>
                  <a:lnTo>
                    <a:pt x="936" y="0"/>
                  </a:lnTo>
                  <a:cubicBezTo>
                    <a:pt x="786" y="217"/>
                    <a:pt x="669" y="434"/>
                    <a:pt x="586" y="685"/>
                  </a:cubicBezTo>
                  <a:cubicBezTo>
                    <a:pt x="101" y="1838"/>
                    <a:pt x="1" y="3108"/>
                    <a:pt x="251" y="4328"/>
                  </a:cubicBezTo>
                  <a:cubicBezTo>
                    <a:pt x="301" y="4595"/>
                    <a:pt x="385" y="4829"/>
                    <a:pt x="502" y="5063"/>
                  </a:cubicBezTo>
                  <a:cubicBezTo>
                    <a:pt x="552" y="5046"/>
                    <a:pt x="168" y="3927"/>
                    <a:pt x="301" y="2506"/>
                  </a:cubicBezTo>
                  <a:cubicBezTo>
                    <a:pt x="418" y="1069"/>
                    <a:pt x="987" y="33"/>
                    <a:pt x="93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4"/>
            <p:cNvSpPr/>
            <p:nvPr/>
          </p:nvSpPr>
          <p:spPr>
            <a:xfrm>
              <a:off x="5300592" y="1918368"/>
              <a:ext cx="158007" cy="111438"/>
            </a:xfrm>
            <a:custGeom>
              <a:avLst/>
              <a:gdLst/>
              <a:ahLst/>
              <a:cxnLst/>
              <a:rect l="l" t="t" r="r" b="b"/>
              <a:pathLst>
                <a:path w="4930" h="3477" extrusionOk="0">
                  <a:moveTo>
                    <a:pt x="970" y="1"/>
                  </a:moveTo>
                  <a:cubicBezTo>
                    <a:pt x="719" y="1"/>
                    <a:pt x="485" y="18"/>
                    <a:pt x="251" y="68"/>
                  </a:cubicBezTo>
                  <a:cubicBezTo>
                    <a:pt x="168" y="84"/>
                    <a:pt x="67" y="101"/>
                    <a:pt x="0" y="134"/>
                  </a:cubicBezTo>
                  <a:cubicBezTo>
                    <a:pt x="0" y="140"/>
                    <a:pt x="11" y="142"/>
                    <a:pt x="32" y="142"/>
                  </a:cubicBezTo>
                  <a:cubicBezTo>
                    <a:pt x="121" y="142"/>
                    <a:pt x="398" y="99"/>
                    <a:pt x="809" y="99"/>
                  </a:cubicBezTo>
                  <a:cubicBezTo>
                    <a:pt x="860" y="99"/>
                    <a:pt x="914" y="100"/>
                    <a:pt x="970" y="101"/>
                  </a:cubicBezTo>
                  <a:cubicBezTo>
                    <a:pt x="2540" y="168"/>
                    <a:pt x="3944" y="1120"/>
                    <a:pt x="4595" y="2574"/>
                  </a:cubicBezTo>
                  <a:cubicBezTo>
                    <a:pt x="4841" y="3097"/>
                    <a:pt x="4894" y="3477"/>
                    <a:pt x="4927" y="3477"/>
                  </a:cubicBezTo>
                  <a:cubicBezTo>
                    <a:pt x="4928" y="3477"/>
                    <a:pt x="4929" y="3477"/>
                    <a:pt x="4929" y="3476"/>
                  </a:cubicBezTo>
                  <a:cubicBezTo>
                    <a:pt x="4929" y="3393"/>
                    <a:pt x="4929" y="3309"/>
                    <a:pt x="4896" y="3209"/>
                  </a:cubicBezTo>
                  <a:cubicBezTo>
                    <a:pt x="4863" y="2975"/>
                    <a:pt x="4796" y="2741"/>
                    <a:pt x="4696" y="2524"/>
                  </a:cubicBezTo>
                  <a:cubicBezTo>
                    <a:pt x="4094" y="1003"/>
                    <a:pt x="2607" y="1"/>
                    <a:pt x="970"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4"/>
            <p:cNvSpPr/>
            <p:nvPr/>
          </p:nvSpPr>
          <p:spPr>
            <a:xfrm>
              <a:off x="5176366" y="1869877"/>
              <a:ext cx="46601" cy="44806"/>
            </a:xfrm>
            <a:custGeom>
              <a:avLst/>
              <a:gdLst/>
              <a:ahLst/>
              <a:cxnLst/>
              <a:rect l="l" t="t" r="r" b="b"/>
              <a:pathLst>
                <a:path w="1454" h="1398" extrusionOk="0">
                  <a:moveTo>
                    <a:pt x="42" y="1"/>
                  </a:moveTo>
                  <a:cubicBezTo>
                    <a:pt x="27" y="1"/>
                    <a:pt x="19" y="4"/>
                    <a:pt x="17" y="10"/>
                  </a:cubicBezTo>
                  <a:cubicBezTo>
                    <a:pt x="0" y="43"/>
                    <a:pt x="401" y="244"/>
                    <a:pt x="785" y="628"/>
                  </a:cubicBezTo>
                  <a:cubicBezTo>
                    <a:pt x="1162" y="1005"/>
                    <a:pt x="1362" y="1397"/>
                    <a:pt x="1401" y="1397"/>
                  </a:cubicBezTo>
                  <a:cubicBezTo>
                    <a:pt x="1402" y="1397"/>
                    <a:pt x="1403" y="1397"/>
                    <a:pt x="1404" y="1397"/>
                  </a:cubicBezTo>
                  <a:cubicBezTo>
                    <a:pt x="1454" y="1380"/>
                    <a:pt x="1303" y="929"/>
                    <a:pt x="902" y="528"/>
                  </a:cubicBezTo>
                  <a:cubicBezTo>
                    <a:pt x="536" y="161"/>
                    <a:pt x="144" y="1"/>
                    <a:pt x="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4"/>
            <p:cNvSpPr/>
            <p:nvPr/>
          </p:nvSpPr>
          <p:spPr>
            <a:xfrm>
              <a:off x="5215980" y="1870165"/>
              <a:ext cx="9679" cy="46665"/>
            </a:xfrm>
            <a:custGeom>
              <a:avLst/>
              <a:gdLst/>
              <a:ahLst/>
              <a:cxnLst/>
              <a:rect l="l" t="t" r="r" b="b"/>
              <a:pathLst>
                <a:path w="302" h="1456" extrusionOk="0">
                  <a:moveTo>
                    <a:pt x="214" y="0"/>
                  </a:moveTo>
                  <a:cubicBezTo>
                    <a:pt x="159" y="0"/>
                    <a:pt x="1" y="313"/>
                    <a:pt x="17" y="736"/>
                  </a:cubicBezTo>
                  <a:cubicBezTo>
                    <a:pt x="33" y="1159"/>
                    <a:pt x="224" y="1455"/>
                    <a:pt x="265" y="1455"/>
                  </a:cubicBezTo>
                  <a:cubicBezTo>
                    <a:pt x="266" y="1455"/>
                    <a:pt x="267" y="1455"/>
                    <a:pt x="268" y="1455"/>
                  </a:cubicBezTo>
                  <a:cubicBezTo>
                    <a:pt x="301" y="1438"/>
                    <a:pt x="184" y="1121"/>
                    <a:pt x="184" y="736"/>
                  </a:cubicBezTo>
                  <a:cubicBezTo>
                    <a:pt x="168" y="335"/>
                    <a:pt x="251" y="18"/>
                    <a:pt x="218" y="1"/>
                  </a:cubicBezTo>
                  <a:cubicBezTo>
                    <a:pt x="216" y="1"/>
                    <a:pt x="215" y="0"/>
                    <a:pt x="21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4"/>
            <p:cNvSpPr/>
            <p:nvPr/>
          </p:nvSpPr>
          <p:spPr>
            <a:xfrm>
              <a:off x="4884486" y="2421137"/>
              <a:ext cx="827403" cy="966692"/>
            </a:xfrm>
            <a:custGeom>
              <a:avLst/>
              <a:gdLst/>
              <a:ahLst/>
              <a:cxnLst/>
              <a:rect l="l" t="t" r="r" b="b"/>
              <a:pathLst>
                <a:path w="25816" h="30162" extrusionOk="0">
                  <a:moveTo>
                    <a:pt x="10274" y="0"/>
                  </a:moveTo>
                  <a:cubicBezTo>
                    <a:pt x="10173" y="0"/>
                    <a:pt x="10074" y="1"/>
                    <a:pt x="9976" y="3"/>
                  </a:cubicBezTo>
                  <a:cubicBezTo>
                    <a:pt x="6434" y="37"/>
                    <a:pt x="1237" y="2242"/>
                    <a:pt x="536" y="5717"/>
                  </a:cubicBezTo>
                  <a:cubicBezTo>
                    <a:pt x="1" y="8357"/>
                    <a:pt x="519" y="13019"/>
                    <a:pt x="519" y="18700"/>
                  </a:cubicBezTo>
                  <a:lnTo>
                    <a:pt x="970" y="29544"/>
                  </a:lnTo>
                  <a:lnTo>
                    <a:pt x="19082" y="30162"/>
                  </a:lnTo>
                  <a:lnTo>
                    <a:pt x="18514" y="14172"/>
                  </a:lnTo>
                  <a:lnTo>
                    <a:pt x="19500" y="17530"/>
                  </a:lnTo>
                  <a:lnTo>
                    <a:pt x="25816" y="14673"/>
                  </a:lnTo>
                  <a:cubicBezTo>
                    <a:pt x="25582" y="13971"/>
                    <a:pt x="24546" y="10830"/>
                    <a:pt x="22541" y="5851"/>
                  </a:cubicBezTo>
                  <a:cubicBezTo>
                    <a:pt x="21438" y="3077"/>
                    <a:pt x="18948" y="1089"/>
                    <a:pt x="16008" y="588"/>
                  </a:cubicBezTo>
                  <a:cubicBezTo>
                    <a:pt x="14053" y="257"/>
                    <a:pt x="11950" y="0"/>
                    <a:pt x="1027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4"/>
            <p:cNvSpPr/>
            <p:nvPr/>
          </p:nvSpPr>
          <p:spPr>
            <a:xfrm>
              <a:off x="4901633" y="2933680"/>
              <a:ext cx="430592" cy="480397"/>
            </a:xfrm>
            <a:custGeom>
              <a:avLst/>
              <a:gdLst/>
              <a:ahLst/>
              <a:cxnLst/>
              <a:rect l="l" t="t" r="r" b="b"/>
              <a:pathLst>
                <a:path w="13435" h="14989" extrusionOk="0">
                  <a:moveTo>
                    <a:pt x="8183" y="1"/>
                  </a:moveTo>
                  <a:cubicBezTo>
                    <a:pt x="7692" y="1"/>
                    <a:pt x="7194" y="39"/>
                    <a:pt x="6717" y="68"/>
                  </a:cubicBezTo>
                  <a:cubicBezTo>
                    <a:pt x="5180" y="159"/>
                    <a:pt x="3643" y="398"/>
                    <a:pt x="2122" y="398"/>
                  </a:cubicBezTo>
                  <a:cubicBezTo>
                    <a:pt x="1411" y="398"/>
                    <a:pt x="703" y="345"/>
                    <a:pt x="1" y="202"/>
                  </a:cubicBezTo>
                  <a:lnTo>
                    <a:pt x="1" y="202"/>
                  </a:lnTo>
                  <a:lnTo>
                    <a:pt x="2524" y="14989"/>
                  </a:lnTo>
                  <a:lnTo>
                    <a:pt x="13434" y="14337"/>
                  </a:lnTo>
                  <a:cubicBezTo>
                    <a:pt x="13217" y="10210"/>
                    <a:pt x="13050" y="7520"/>
                    <a:pt x="12098" y="3510"/>
                  </a:cubicBezTo>
                  <a:cubicBezTo>
                    <a:pt x="11864" y="2457"/>
                    <a:pt x="11513" y="1338"/>
                    <a:pt x="10661" y="670"/>
                  </a:cubicBezTo>
                  <a:cubicBezTo>
                    <a:pt x="9968" y="128"/>
                    <a:pt x="9086" y="1"/>
                    <a:pt x="8183"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4"/>
            <p:cNvSpPr/>
            <p:nvPr/>
          </p:nvSpPr>
          <p:spPr>
            <a:xfrm>
              <a:off x="4909133" y="2573310"/>
              <a:ext cx="680678" cy="4840"/>
            </a:xfrm>
            <a:custGeom>
              <a:avLst/>
              <a:gdLst/>
              <a:ahLst/>
              <a:cxnLst/>
              <a:rect l="l" t="t" r="r" b="b"/>
              <a:pathLst>
                <a:path w="21238" h="151" extrusionOk="0">
                  <a:moveTo>
                    <a:pt x="10627" y="0"/>
                  </a:moveTo>
                  <a:cubicBezTo>
                    <a:pt x="4746" y="0"/>
                    <a:pt x="0" y="34"/>
                    <a:pt x="0" y="67"/>
                  </a:cubicBezTo>
                  <a:cubicBezTo>
                    <a:pt x="0" y="117"/>
                    <a:pt x="4762" y="151"/>
                    <a:pt x="10627" y="151"/>
                  </a:cubicBezTo>
                  <a:cubicBezTo>
                    <a:pt x="16492" y="151"/>
                    <a:pt x="21237" y="117"/>
                    <a:pt x="21237" y="67"/>
                  </a:cubicBezTo>
                  <a:cubicBezTo>
                    <a:pt x="21237" y="34"/>
                    <a:pt x="16492" y="0"/>
                    <a:pt x="1062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4"/>
            <p:cNvSpPr/>
            <p:nvPr/>
          </p:nvSpPr>
          <p:spPr>
            <a:xfrm>
              <a:off x="4891986" y="2670774"/>
              <a:ext cx="740643" cy="4840"/>
            </a:xfrm>
            <a:custGeom>
              <a:avLst/>
              <a:gdLst/>
              <a:ahLst/>
              <a:cxnLst/>
              <a:rect l="l" t="t" r="r" b="b"/>
              <a:pathLst>
                <a:path w="23109" h="151" extrusionOk="0">
                  <a:moveTo>
                    <a:pt x="11546" y="0"/>
                  </a:moveTo>
                  <a:cubicBezTo>
                    <a:pt x="5164" y="0"/>
                    <a:pt x="1" y="34"/>
                    <a:pt x="1" y="67"/>
                  </a:cubicBezTo>
                  <a:cubicBezTo>
                    <a:pt x="1" y="117"/>
                    <a:pt x="5164" y="151"/>
                    <a:pt x="11546" y="151"/>
                  </a:cubicBezTo>
                  <a:cubicBezTo>
                    <a:pt x="17929" y="151"/>
                    <a:pt x="23109" y="117"/>
                    <a:pt x="23109" y="67"/>
                  </a:cubicBezTo>
                  <a:cubicBezTo>
                    <a:pt x="23109" y="34"/>
                    <a:pt x="17929" y="0"/>
                    <a:pt x="11546"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4"/>
            <p:cNvSpPr/>
            <p:nvPr/>
          </p:nvSpPr>
          <p:spPr>
            <a:xfrm>
              <a:off x="4895736" y="2792853"/>
              <a:ext cx="789904" cy="5384"/>
            </a:xfrm>
            <a:custGeom>
              <a:avLst/>
              <a:gdLst/>
              <a:ahLst/>
              <a:cxnLst/>
              <a:rect l="l" t="t" r="r" b="b"/>
              <a:pathLst>
                <a:path w="24646" h="168" extrusionOk="0">
                  <a:moveTo>
                    <a:pt x="12315" y="1"/>
                  </a:moveTo>
                  <a:cubicBezTo>
                    <a:pt x="5515" y="1"/>
                    <a:pt x="1" y="34"/>
                    <a:pt x="1" y="84"/>
                  </a:cubicBezTo>
                  <a:cubicBezTo>
                    <a:pt x="1" y="135"/>
                    <a:pt x="5515" y="168"/>
                    <a:pt x="12315" y="168"/>
                  </a:cubicBezTo>
                  <a:cubicBezTo>
                    <a:pt x="19132" y="168"/>
                    <a:pt x="24646" y="135"/>
                    <a:pt x="24646" y="84"/>
                  </a:cubicBezTo>
                  <a:cubicBezTo>
                    <a:pt x="24646" y="34"/>
                    <a:pt x="19132" y="1"/>
                    <a:pt x="12315"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4"/>
            <p:cNvSpPr/>
            <p:nvPr/>
          </p:nvSpPr>
          <p:spPr>
            <a:xfrm>
              <a:off x="5226684" y="2925123"/>
              <a:ext cx="246913" cy="4872"/>
            </a:xfrm>
            <a:custGeom>
              <a:avLst/>
              <a:gdLst/>
              <a:ahLst/>
              <a:cxnLst/>
              <a:rect l="l" t="t" r="r" b="b"/>
              <a:pathLst>
                <a:path w="7704" h="152" extrusionOk="0">
                  <a:moveTo>
                    <a:pt x="3844" y="1"/>
                  </a:moveTo>
                  <a:cubicBezTo>
                    <a:pt x="1722" y="1"/>
                    <a:pt x="1" y="34"/>
                    <a:pt x="1" y="68"/>
                  </a:cubicBezTo>
                  <a:cubicBezTo>
                    <a:pt x="1" y="118"/>
                    <a:pt x="1722" y="151"/>
                    <a:pt x="3844" y="151"/>
                  </a:cubicBezTo>
                  <a:cubicBezTo>
                    <a:pt x="5966" y="151"/>
                    <a:pt x="7703" y="118"/>
                    <a:pt x="7703" y="68"/>
                  </a:cubicBezTo>
                  <a:cubicBezTo>
                    <a:pt x="7703" y="34"/>
                    <a:pt x="5966" y="1"/>
                    <a:pt x="3844"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4"/>
            <p:cNvSpPr/>
            <p:nvPr/>
          </p:nvSpPr>
          <p:spPr>
            <a:xfrm>
              <a:off x="5226684" y="3066848"/>
              <a:ext cx="258163" cy="5256"/>
            </a:xfrm>
            <a:custGeom>
              <a:avLst/>
              <a:gdLst/>
              <a:ahLst/>
              <a:cxnLst/>
              <a:rect l="l" t="t" r="r" b="b"/>
              <a:pathLst>
                <a:path w="8055" h="164" extrusionOk="0">
                  <a:moveTo>
                    <a:pt x="2461" y="0"/>
                  </a:moveTo>
                  <a:cubicBezTo>
                    <a:pt x="1016" y="0"/>
                    <a:pt x="1" y="19"/>
                    <a:pt x="1" y="57"/>
                  </a:cubicBezTo>
                  <a:cubicBezTo>
                    <a:pt x="1" y="90"/>
                    <a:pt x="1805" y="140"/>
                    <a:pt x="4027" y="157"/>
                  </a:cubicBezTo>
                  <a:cubicBezTo>
                    <a:pt x="4623" y="161"/>
                    <a:pt x="5188" y="164"/>
                    <a:pt x="5697" y="164"/>
                  </a:cubicBezTo>
                  <a:cubicBezTo>
                    <a:pt x="7087" y="164"/>
                    <a:pt x="8054" y="148"/>
                    <a:pt x="8054" y="124"/>
                  </a:cubicBezTo>
                  <a:cubicBezTo>
                    <a:pt x="8054" y="73"/>
                    <a:pt x="6250" y="23"/>
                    <a:pt x="4027" y="7"/>
                  </a:cubicBezTo>
                  <a:cubicBezTo>
                    <a:pt x="3472" y="2"/>
                    <a:pt x="2942" y="0"/>
                    <a:pt x="246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4"/>
            <p:cNvSpPr/>
            <p:nvPr/>
          </p:nvSpPr>
          <p:spPr>
            <a:xfrm>
              <a:off x="5232037" y="3181106"/>
              <a:ext cx="258676" cy="6666"/>
            </a:xfrm>
            <a:custGeom>
              <a:avLst/>
              <a:gdLst/>
              <a:ahLst/>
              <a:cxnLst/>
              <a:rect l="l" t="t" r="r" b="b"/>
              <a:pathLst>
                <a:path w="8071" h="208" extrusionOk="0">
                  <a:moveTo>
                    <a:pt x="4028" y="1"/>
                  </a:moveTo>
                  <a:cubicBezTo>
                    <a:pt x="2925" y="1"/>
                    <a:pt x="1906" y="34"/>
                    <a:pt x="1187" y="67"/>
                  </a:cubicBezTo>
                  <a:cubicBezTo>
                    <a:pt x="819" y="101"/>
                    <a:pt x="519" y="117"/>
                    <a:pt x="318" y="134"/>
                  </a:cubicBezTo>
                  <a:cubicBezTo>
                    <a:pt x="218" y="134"/>
                    <a:pt x="118" y="151"/>
                    <a:pt x="1" y="184"/>
                  </a:cubicBezTo>
                  <a:cubicBezTo>
                    <a:pt x="83" y="196"/>
                    <a:pt x="158" y="208"/>
                    <a:pt x="230" y="208"/>
                  </a:cubicBezTo>
                  <a:cubicBezTo>
                    <a:pt x="259" y="208"/>
                    <a:pt x="289" y="206"/>
                    <a:pt x="318" y="201"/>
                  </a:cubicBezTo>
                  <a:cubicBezTo>
                    <a:pt x="569" y="201"/>
                    <a:pt x="853" y="184"/>
                    <a:pt x="1187" y="184"/>
                  </a:cubicBezTo>
                  <a:cubicBezTo>
                    <a:pt x="1922" y="168"/>
                    <a:pt x="2925" y="151"/>
                    <a:pt x="4028" y="151"/>
                  </a:cubicBezTo>
                  <a:cubicBezTo>
                    <a:pt x="5147" y="151"/>
                    <a:pt x="6150" y="168"/>
                    <a:pt x="6885" y="184"/>
                  </a:cubicBezTo>
                  <a:cubicBezTo>
                    <a:pt x="7219" y="201"/>
                    <a:pt x="7503" y="201"/>
                    <a:pt x="7737" y="201"/>
                  </a:cubicBezTo>
                  <a:cubicBezTo>
                    <a:pt x="7771" y="206"/>
                    <a:pt x="7804" y="208"/>
                    <a:pt x="7836" y="208"/>
                  </a:cubicBezTo>
                  <a:cubicBezTo>
                    <a:pt x="7914" y="208"/>
                    <a:pt x="7988" y="196"/>
                    <a:pt x="8071" y="184"/>
                  </a:cubicBezTo>
                  <a:lnTo>
                    <a:pt x="8054" y="184"/>
                  </a:lnTo>
                  <a:cubicBezTo>
                    <a:pt x="7954" y="168"/>
                    <a:pt x="7854" y="151"/>
                    <a:pt x="7754" y="151"/>
                  </a:cubicBezTo>
                  <a:cubicBezTo>
                    <a:pt x="7553" y="117"/>
                    <a:pt x="7252" y="101"/>
                    <a:pt x="6885" y="84"/>
                  </a:cubicBezTo>
                  <a:cubicBezTo>
                    <a:pt x="6150" y="34"/>
                    <a:pt x="5147" y="1"/>
                    <a:pt x="402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4"/>
            <p:cNvSpPr/>
            <p:nvPr/>
          </p:nvSpPr>
          <p:spPr>
            <a:xfrm>
              <a:off x="5234184" y="3279115"/>
              <a:ext cx="254413" cy="4840"/>
            </a:xfrm>
            <a:custGeom>
              <a:avLst/>
              <a:gdLst/>
              <a:ahLst/>
              <a:cxnLst/>
              <a:rect l="l" t="t" r="r" b="b"/>
              <a:pathLst>
                <a:path w="7938" h="151" extrusionOk="0">
                  <a:moveTo>
                    <a:pt x="3977" y="0"/>
                  </a:moveTo>
                  <a:cubicBezTo>
                    <a:pt x="1772" y="0"/>
                    <a:pt x="1" y="34"/>
                    <a:pt x="1" y="67"/>
                  </a:cubicBezTo>
                  <a:cubicBezTo>
                    <a:pt x="1" y="117"/>
                    <a:pt x="1772" y="151"/>
                    <a:pt x="3977" y="151"/>
                  </a:cubicBezTo>
                  <a:cubicBezTo>
                    <a:pt x="6166" y="151"/>
                    <a:pt x="7937" y="117"/>
                    <a:pt x="7937" y="67"/>
                  </a:cubicBezTo>
                  <a:cubicBezTo>
                    <a:pt x="7937" y="34"/>
                    <a:pt x="6166" y="0"/>
                    <a:pt x="397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4"/>
            <p:cNvSpPr/>
            <p:nvPr/>
          </p:nvSpPr>
          <p:spPr>
            <a:xfrm>
              <a:off x="5006597" y="2477449"/>
              <a:ext cx="499115" cy="4840"/>
            </a:xfrm>
            <a:custGeom>
              <a:avLst/>
              <a:gdLst/>
              <a:ahLst/>
              <a:cxnLst/>
              <a:rect l="l" t="t" r="r" b="b"/>
              <a:pathLst>
                <a:path w="15573" h="151" extrusionOk="0">
                  <a:moveTo>
                    <a:pt x="7787" y="1"/>
                  </a:moveTo>
                  <a:cubicBezTo>
                    <a:pt x="3493" y="1"/>
                    <a:pt x="0" y="34"/>
                    <a:pt x="0" y="84"/>
                  </a:cubicBezTo>
                  <a:cubicBezTo>
                    <a:pt x="0" y="117"/>
                    <a:pt x="3493" y="151"/>
                    <a:pt x="7787" y="151"/>
                  </a:cubicBezTo>
                  <a:cubicBezTo>
                    <a:pt x="12097" y="151"/>
                    <a:pt x="15573" y="117"/>
                    <a:pt x="15573" y="84"/>
                  </a:cubicBezTo>
                  <a:cubicBezTo>
                    <a:pt x="15573" y="34"/>
                    <a:pt x="12097" y="1"/>
                    <a:pt x="77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4"/>
            <p:cNvSpPr/>
            <p:nvPr/>
          </p:nvSpPr>
          <p:spPr>
            <a:xfrm>
              <a:off x="5417862" y="2497800"/>
              <a:ext cx="74997" cy="373286"/>
            </a:xfrm>
            <a:custGeom>
              <a:avLst/>
              <a:gdLst/>
              <a:ahLst/>
              <a:cxnLst/>
              <a:rect l="l" t="t" r="r" b="b"/>
              <a:pathLst>
                <a:path w="2340" h="11647" extrusionOk="0">
                  <a:moveTo>
                    <a:pt x="2340" y="0"/>
                  </a:moveTo>
                  <a:cubicBezTo>
                    <a:pt x="2290" y="0"/>
                    <a:pt x="2240" y="0"/>
                    <a:pt x="2206" y="17"/>
                  </a:cubicBezTo>
                  <a:cubicBezTo>
                    <a:pt x="2072" y="34"/>
                    <a:pt x="1956" y="51"/>
                    <a:pt x="1839" y="101"/>
                  </a:cubicBezTo>
                  <a:cubicBezTo>
                    <a:pt x="1387" y="268"/>
                    <a:pt x="1003" y="552"/>
                    <a:pt x="719" y="936"/>
                  </a:cubicBezTo>
                  <a:cubicBezTo>
                    <a:pt x="301" y="1504"/>
                    <a:pt x="67" y="2173"/>
                    <a:pt x="34" y="2874"/>
                  </a:cubicBezTo>
                  <a:cubicBezTo>
                    <a:pt x="1" y="3726"/>
                    <a:pt x="67" y="4562"/>
                    <a:pt x="218" y="5397"/>
                  </a:cubicBezTo>
                  <a:cubicBezTo>
                    <a:pt x="468" y="6901"/>
                    <a:pt x="836" y="8388"/>
                    <a:pt x="1287" y="9842"/>
                  </a:cubicBezTo>
                  <a:cubicBezTo>
                    <a:pt x="1454" y="10393"/>
                    <a:pt x="1588" y="10844"/>
                    <a:pt x="1688" y="11162"/>
                  </a:cubicBezTo>
                  <a:cubicBezTo>
                    <a:pt x="1738" y="11329"/>
                    <a:pt x="1805" y="11479"/>
                    <a:pt x="1872" y="11646"/>
                  </a:cubicBezTo>
                  <a:cubicBezTo>
                    <a:pt x="1839" y="11479"/>
                    <a:pt x="1805" y="11312"/>
                    <a:pt x="1755" y="11145"/>
                  </a:cubicBezTo>
                  <a:cubicBezTo>
                    <a:pt x="1655" y="10811"/>
                    <a:pt x="1538" y="10360"/>
                    <a:pt x="1387" y="9808"/>
                  </a:cubicBezTo>
                  <a:cubicBezTo>
                    <a:pt x="970" y="8355"/>
                    <a:pt x="636" y="6868"/>
                    <a:pt x="368" y="5364"/>
                  </a:cubicBezTo>
                  <a:cubicBezTo>
                    <a:pt x="218" y="4545"/>
                    <a:pt x="168" y="3710"/>
                    <a:pt x="184" y="2891"/>
                  </a:cubicBezTo>
                  <a:cubicBezTo>
                    <a:pt x="201" y="2206"/>
                    <a:pt x="418" y="1554"/>
                    <a:pt x="803" y="1003"/>
                  </a:cubicBezTo>
                  <a:cubicBezTo>
                    <a:pt x="1070" y="619"/>
                    <a:pt x="1438" y="335"/>
                    <a:pt x="1855" y="151"/>
                  </a:cubicBezTo>
                  <a:cubicBezTo>
                    <a:pt x="2156" y="34"/>
                    <a:pt x="2340" y="17"/>
                    <a:pt x="23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4"/>
            <p:cNvSpPr/>
            <p:nvPr/>
          </p:nvSpPr>
          <p:spPr>
            <a:xfrm>
              <a:off x="5501417" y="2864100"/>
              <a:ext cx="204062" cy="92112"/>
            </a:xfrm>
            <a:custGeom>
              <a:avLst/>
              <a:gdLst/>
              <a:ahLst/>
              <a:cxnLst/>
              <a:rect l="l" t="t" r="r" b="b"/>
              <a:pathLst>
                <a:path w="6367" h="2874" extrusionOk="0">
                  <a:moveTo>
                    <a:pt x="6366" y="0"/>
                  </a:moveTo>
                  <a:lnTo>
                    <a:pt x="6366" y="0"/>
                  </a:lnTo>
                  <a:cubicBezTo>
                    <a:pt x="6032" y="117"/>
                    <a:pt x="5731" y="251"/>
                    <a:pt x="5430" y="418"/>
                  </a:cubicBezTo>
                  <a:cubicBezTo>
                    <a:pt x="4846" y="685"/>
                    <a:pt x="4060" y="1053"/>
                    <a:pt x="3192" y="1437"/>
                  </a:cubicBezTo>
                  <a:cubicBezTo>
                    <a:pt x="2306" y="1838"/>
                    <a:pt x="1504" y="2189"/>
                    <a:pt x="936" y="2440"/>
                  </a:cubicBezTo>
                  <a:cubicBezTo>
                    <a:pt x="618" y="2556"/>
                    <a:pt x="301" y="2707"/>
                    <a:pt x="0" y="2874"/>
                  </a:cubicBezTo>
                  <a:cubicBezTo>
                    <a:pt x="334" y="2790"/>
                    <a:pt x="652" y="2673"/>
                    <a:pt x="969" y="2540"/>
                  </a:cubicBezTo>
                  <a:cubicBezTo>
                    <a:pt x="1571" y="2306"/>
                    <a:pt x="2373" y="1988"/>
                    <a:pt x="3258" y="1587"/>
                  </a:cubicBezTo>
                  <a:cubicBezTo>
                    <a:pt x="4127" y="1186"/>
                    <a:pt x="4912" y="802"/>
                    <a:pt x="5481" y="501"/>
                  </a:cubicBezTo>
                  <a:cubicBezTo>
                    <a:pt x="5781" y="368"/>
                    <a:pt x="6082" y="201"/>
                    <a:pt x="636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4"/>
            <p:cNvSpPr/>
            <p:nvPr/>
          </p:nvSpPr>
          <p:spPr>
            <a:xfrm>
              <a:off x="5094959" y="3373342"/>
              <a:ext cx="895413" cy="1225816"/>
            </a:xfrm>
            <a:custGeom>
              <a:avLst/>
              <a:gdLst/>
              <a:ahLst/>
              <a:cxnLst/>
              <a:rect l="l" t="t" r="r" b="b"/>
              <a:pathLst>
                <a:path w="27938" h="38247" extrusionOk="0">
                  <a:moveTo>
                    <a:pt x="17" y="1"/>
                  </a:moveTo>
                  <a:lnTo>
                    <a:pt x="0" y="8522"/>
                  </a:lnTo>
                  <a:lnTo>
                    <a:pt x="19249" y="9023"/>
                  </a:lnTo>
                  <a:lnTo>
                    <a:pt x="18630" y="37963"/>
                  </a:lnTo>
                  <a:lnTo>
                    <a:pt x="26985" y="38247"/>
                  </a:lnTo>
                  <a:lnTo>
                    <a:pt x="27887" y="7319"/>
                  </a:lnTo>
                  <a:cubicBezTo>
                    <a:pt x="27937" y="3810"/>
                    <a:pt x="25163" y="903"/>
                    <a:pt x="21655" y="769"/>
                  </a:cubicBezTo>
                  <a:lnTo>
                    <a:pt x="1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4"/>
            <p:cNvSpPr/>
            <p:nvPr/>
          </p:nvSpPr>
          <p:spPr>
            <a:xfrm>
              <a:off x="4808464" y="3373342"/>
              <a:ext cx="895381" cy="1225816"/>
            </a:xfrm>
            <a:custGeom>
              <a:avLst/>
              <a:gdLst/>
              <a:ahLst/>
              <a:cxnLst/>
              <a:rect l="l" t="t" r="r" b="b"/>
              <a:pathLst>
                <a:path w="27937" h="38247" extrusionOk="0">
                  <a:moveTo>
                    <a:pt x="0" y="1"/>
                  </a:moveTo>
                  <a:lnTo>
                    <a:pt x="0" y="8506"/>
                  </a:lnTo>
                  <a:lnTo>
                    <a:pt x="19232" y="9023"/>
                  </a:lnTo>
                  <a:lnTo>
                    <a:pt x="18513" y="37562"/>
                  </a:lnTo>
                  <a:lnTo>
                    <a:pt x="26985" y="38247"/>
                  </a:lnTo>
                  <a:lnTo>
                    <a:pt x="27887" y="7319"/>
                  </a:lnTo>
                  <a:cubicBezTo>
                    <a:pt x="27937" y="3810"/>
                    <a:pt x="25163" y="903"/>
                    <a:pt x="21655" y="769"/>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4"/>
            <p:cNvSpPr/>
            <p:nvPr/>
          </p:nvSpPr>
          <p:spPr>
            <a:xfrm>
              <a:off x="5259343" y="3733744"/>
              <a:ext cx="68587" cy="817211"/>
            </a:xfrm>
            <a:custGeom>
              <a:avLst/>
              <a:gdLst/>
              <a:ahLst/>
              <a:cxnLst/>
              <a:rect l="l" t="t" r="r" b="b"/>
              <a:pathLst>
                <a:path w="2140" h="25498" extrusionOk="0">
                  <a:moveTo>
                    <a:pt x="1" y="1"/>
                  </a:moveTo>
                  <a:lnTo>
                    <a:pt x="1" y="25498"/>
                  </a:lnTo>
                  <a:lnTo>
                    <a:pt x="2140" y="25498"/>
                  </a:lnTo>
                  <a:lnTo>
                    <a:pt x="214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4"/>
            <p:cNvSpPr/>
            <p:nvPr/>
          </p:nvSpPr>
          <p:spPr>
            <a:xfrm>
              <a:off x="4686898" y="2876407"/>
              <a:ext cx="544113" cy="808109"/>
            </a:xfrm>
            <a:custGeom>
              <a:avLst/>
              <a:gdLst/>
              <a:ahLst/>
              <a:cxnLst/>
              <a:rect l="l" t="t" r="r" b="b"/>
              <a:pathLst>
                <a:path w="16977" h="25214" extrusionOk="0">
                  <a:moveTo>
                    <a:pt x="1989" y="0"/>
                  </a:moveTo>
                  <a:cubicBezTo>
                    <a:pt x="886" y="0"/>
                    <a:pt x="0" y="886"/>
                    <a:pt x="0" y="1989"/>
                  </a:cubicBezTo>
                  <a:lnTo>
                    <a:pt x="0" y="20752"/>
                  </a:lnTo>
                  <a:cubicBezTo>
                    <a:pt x="0" y="23225"/>
                    <a:pt x="2005" y="25214"/>
                    <a:pt x="4462" y="25214"/>
                  </a:cubicBezTo>
                  <a:lnTo>
                    <a:pt x="16976" y="25214"/>
                  </a:lnTo>
                  <a:lnTo>
                    <a:pt x="16976" y="1989"/>
                  </a:lnTo>
                  <a:cubicBezTo>
                    <a:pt x="16976" y="886"/>
                    <a:pt x="16074" y="0"/>
                    <a:pt x="1498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4"/>
            <p:cNvSpPr/>
            <p:nvPr/>
          </p:nvSpPr>
          <p:spPr>
            <a:xfrm>
              <a:off x="4794009" y="3627723"/>
              <a:ext cx="976243" cy="106053"/>
            </a:xfrm>
            <a:custGeom>
              <a:avLst/>
              <a:gdLst/>
              <a:ahLst/>
              <a:cxnLst/>
              <a:rect l="l" t="t" r="r" b="b"/>
              <a:pathLst>
                <a:path w="30460" h="3309" extrusionOk="0">
                  <a:moveTo>
                    <a:pt x="3308" y="0"/>
                  </a:moveTo>
                  <a:cubicBezTo>
                    <a:pt x="1487" y="0"/>
                    <a:pt x="0" y="1471"/>
                    <a:pt x="0" y="3309"/>
                  </a:cubicBezTo>
                  <a:lnTo>
                    <a:pt x="30460" y="3309"/>
                  </a:lnTo>
                  <a:cubicBezTo>
                    <a:pt x="30460" y="1471"/>
                    <a:pt x="28973" y="0"/>
                    <a:pt x="2715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4"/>
            <p:cNvSpPr/>
            <p:nvPr/>
          </p:nvSpPr>
          <p:spPr>
            <a:xfrm>
              <a:off x="4820771" y="3613268"/>
              <a:ext cx="410240" cy="74132"/>
            </a:xfrm>
            <a:custGeom>
              <a:avLst/>
              <a:gdLst/>
              <a:ahLst/>
              <a:cxnLst/>
              <a:rect l="l" t="t" r="r" b="b"/>
              <a:pathLst>
                <a:path w="12800" h="2313" extrusionOk="0">
                  <a:moveTo>
                    <a:pt x="12799" y="0"/>
                  </a:moveTo>
                  <a:cubicBezTo>
                    <a:pt x="12783" y="0"/>
                    <a:pt x="12783" y="201"/>
                    <a:pt x="12699" y="552"/>
                  </a:cubicBezTo>
                  <a:cubicBezTo>
                    <a:pt x="12565" y="1020"/>
                    <a:pt x="12265" y="1437"/>
                    <a:pt x="11864" y="1738"/>
                  </a:cubicBezTo>
                  <a:cubicBezTo>
                    <a:pt x="11596" y="1938"/>
                    <a:pt x="11279" y="2072"/>
                    <a:pt x="10945" y="2122"/>
                  </a:cubicBezTo>
                  <a:cubicBezTo>
                    <a:pt x="10701" y="2154"/>
                    <a:pt x="10451" y="2166"/>
                    <a:pt x="10198" y="2166"/>
                  </a:cubicBezTo>
                  <a:cubicBezTo>
                    <a:pt x="10052" y="2166"/>
                    <a:pt x="9905" y="2162"/>
                    <a:pt x="9758" y="2156"/>
                  </a:cubicBezTo>
                  <a:lnTo>
                    <a:pt x="7035" y="2156"/>
                  </a:lnTo>
                  <a:cubicBezTo>
                    <a:pt x="5080" y="2156"/>
                    <a:pt x="3326" y="2172"/>
                    <a:pt x="2056" y="2189"/>
                  </a:cubicBezTo>
                  <a:lnTo>
                    <a:pt x="552" y="2206"/>
                  </a:lnTo>
                  <a:lnTo>
                    <a:pt x="134" y="2223"/>
                  </a:lnTo>
                  <a:cubicBezTo>
                    <a:pt x="101" y="2223"/>
                    <a:pt x="51" y="2223"/>
                    <a:pt x="1" y="2239"/>
                  </a:cubicBezTo>
                  <a:cubicBezTo>
                    <a:pt x="51" y="2256"/>
                    <a:pt x="101" y="2256"/>
                    <a:pt x="134" y="2256"/>
                  </a:cubicBezTo>
                  <a:lnTo>
                    <a:pt x="552" y="2273"/>
                  </a:lnTo>
                  <a:lnTo>
                    <a:pt x="2056" y="2289"/>
                  </a:lnTo>
                  <a:cubicBezTo>
                    <a:pt x="3326" y="2306"/>
                    <a:pt x="5080" y="2306"/>
                    <a:pt x="7035" y="2306"/>
                  </a:cubicBezTo>
                  <a:lnTo>
                    <a:pt x="9758" y="2306"/>
                  </a:lnTo>
                  <a:cubicBezTo>
                    <a:pt x="9859" y="2310"/>
                    <a:pt x="9959" y="2312"/>
                    <a:pt x="10059" y="2312"/>
                  </a:cubicBezTo>
                  <a:cubicBezTo>
                    <a:pt x="10360" y="2312"/>
                    <a:pt x="10661" y="2294"/>
                    <a:pt x="10961" y="2256"/>
                  </a:cubicBezTo>
                  <a:cubicBezTo>
                    <a:pt x="11847" y="2089"/>
                    <a:pt x="12549" y="1437"/>
                    <a:pt x="12749" y="568"/>
                  </a:cubicBezTo>
                  <a:cubicBezTo>
                    <a:pt x="12783" y="435"/>
                    <a:pt x="12799" y="284"/>
                    <a:pt x="12799" y="151"/>
                  </a:cubicBezTo>
                  <a:cubicBezTo>
                    <a:pt x="12799" y="101"/>
                    <a:pt x="12799" y="50"/>
                    <a:pt x="1279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4"/>
            <p:cNvSpPr/>
            <p:nvPr/>
          </p:nvSpPr>
          <p:spPr>
            <a:xfrm>
              <a:off x="5233639" y="3733232"/>
              <a:ext cx="119995" cy="4840"/>
            </a:xfrm>
            <a:custGeom>
              <a:avLst/>
              <a:gdLst/>
              <a:ahLst/>
              <a:cxnLst/>
              <a:rect l="l" t="t" r="r" b="b"/>
              <a:pathLst>
                <a:path w="3744" h="151" extrusionOk="0">
                  <a:moveTo>
                    <a:pt x="1872" y="0"/>
                  </a:moveTo>
                  <a:cubicBezTo>
                    <a:pt x="836" y="0"/>
                    <a:pt x="1" y="33"/>
                    <a:pt x="1" y="67"/>
                  </a:cubicBezTo>
                  <a:cubicBezTo>
                    <a:pt x="1" y="117"/>
                    <a:pt x="836" y="150"/>
                    <a:pt x="1872" y="150"/>
                  </a:cubicBezTo>
                  <a:cubicBezTo>
                    <a:pt x="2908" y="150"/>
                    <a:pt x="3744" y="117"/>
                    <a:pt x="3744" y="67"/>
                  </a:cubicBezTo>
                  <a:cubicBezTo>
                    <a:pt x="3744" y="33"/>
                    <a:pt x="2908"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4"/>
            <p:cNvSpPr/>
            <p:nvPr/>
          </p:nvSpPr>
          <p:spPr>
            <a:xfrm>
              <a:off x="5153867" y="3309467"/>
              <a:ext cx="496967" cy="380401"/>
            </a:xfrm>
            <a:custGeom>
              <a:avLst/>
              <a:gdLst/>
              <a:ahLst/>
              <a:cxnLst/>
              <a:rect l="l" t="t" r="r" b="b"/>
              <a:pathLst>
                <a:path w="15506" h="11869" extrusionOk="0">
                  <a:moveTo>
                    <a:pt x="6269" y="1"/>
                  </a:moveTo>
                  <a:cubicBezTo>
                    <a:pt x="5205" y="1"/>
                    <a:pt x="4234" y="22"/>
                    <a:pt x="3392" y="22"/>
                  </a:cubicBezTo>
                  <a:cubicBezTo>
                    <a:pt x="2340" y="39"/>
                    <a:pt x="1504" y="56"/>
                    <a:pt x="903" y="72"/>
                  </a:cubicBezTo>
                  <a:cubicBezTo>
                    <a:pt x="602" y="72"/>
                    <a:pt x="301" y="89"/>
                    <a:pt x="0" y="139"/>
                  </a:cubicBezTo>
                  <a:cubicBezTo>
                    <a:pt x="301" y="189"/>
                    <a:pt x="602" y="206"/>
                    <a:pt x="903" y="206"/>
                  </a:cubicBezTo>
                  <a:cubicBezTo>
                    <a:pt x="1487" y="223"/>
                    <a:pt x="2340" y="239"/>
                    <a:pt x="3392" y="256"/>
                  </a:cubicBezTo>
                  <a:cubicBezTo>
                    <a:pt x="4445" y="273"/>
                    <a:pt x="5698" y="273"/>
                    <a:pt x="7085" y="290"/>
                  </a:cubicBezTo>
                  <a:cubicBezTo>
                    <a:pt x="7787" y="323"/>
                    <a:pt x="8505" y="440"/>
                    <a:pt x="9173" y="657"/>
                  </a:cubicBezTo>
                  <a:cubicBezTo>
                    <a:pt x="9908" y="891"/>
                    <a:pt x="10610" y="1225"/>
                    <a:pt x="11228" y="1660"/>
                  </a:cubicBezTo>
                  <a:cubicBezTo>
                    <a:pt x="11863" y="2077"/>
                    <a:pt x="12448" y="2595"/>
                    <a:pt x="12933" y="3180"/>
                  </a:cubicBezTo>
                  <a:cubicBezTo>
                    <a:pt x="13384" y="3732"/>
                    <a:pt x="13768" y="4333"/>
                    <a:pt x="14069" y="4985"/>
                  </a:cubicBezTo>
                  <a:cubicBezTo>
                    <a:pt x="14637" y="6238"/>
                    <a:pt x="14737" y="7491"/>
                    <a:pt x="14904" y="8527"/>
                  </a:cubicBezTo>
                  <a:cubicBezTo>
                    <a:pt x="15071" y="9563"/>
                    <a:pt x="15205" y="10398"/>
                    <a:pt x="15305" y="10983"/>
                  </a:cubicBezTo>
                  <a:cubicBezTo>
                    <a:pt x="15339" y="11284"/>
                    <a:pt x="15406" y="11585"/>
                    <a:pt x="15506" y="11869"/>
                  </a:cubicBezTo>
                  <a:cubicBezTo>
                    <a:pt x="15506" y="11568"/>
                    <a:pt x="15489" y="11267"/>
                    <a:pt x="15439" y="10966"/>
                  </a:cubicBezTo>
                  <a:cubicBezTo>
                    <a:pt x="15372" y="10382"/>
                    <a:pt x="15272" y="9529"/>
                    <a:pt x="15138" y="8493"/>
                  </a:cubicBezTo>
                  <a:cubicBezTo>
                    <a:pt x="15055" y="7976"/>
                    <a:pt x="15005" y="7407"/>
                    <a:pt x="14888" y="6789"/>
                  </a:cubicBezTo>
                  <a:cubicBezTo>
                    <a:pt x="14871" y="6639"/>
                    <a:pt x="14838" y="6472"/>
                    <a:pt x="14804" y="6321"/>
                  </a:cubicBezTo>
                  <a:cubicBezTo>
                    <a:pt x="14771" y="6154"/>
                    <a:pt x="14721" y="6004"/>
                    <a:pt x="14670" y="5837"/>
                  </a:cubicBezTo>
                  <a:lnTo>
                    <a:pt x="14604" y="5603"/>
                  </a:lnTo>
                  <a:cubicBezTo>
                    <a:pt x="14587" y="5519"/>
                    <a:pt x="14553" y="5436"/>
                    <a:pt x="14520" y="5352"/>
                  </a:cubicBezTo>
                  <a:cubicBezTo>
                    <a:pt x="14453" y="5202"/>
                    <a:pt x="14403" y="5035"/>
                    <a:pt x="14336" y="4868"/>
                  </a:cubicBezTo>
                  <a:cubicBezTo>
                    <a:pt x="14019" y="4199"/>
                    <a:pt x="13635" y="3564"/>
                    <a:pt x="13167" y="2980"/>
                  </a:cubicBezTo>
                  <a:cubicBezTo>
                    <a:pt x="12665" y="2378"/>
                    <a:pt x="12064" y="1827"/>
                    <a:pt x="11412" y="1392"/>
                  </a:cubicBezTo>
                  <a:cubicBezTo>
                    <a:pt x="10761" y="941"/>
                    <a:pt x="10025" y="590"/>
                    <a:pt x="9274" y="373"/>
                  </a:cubicBezTo>
                  <a:cubicBezTo>
                    <a:pt x="8555" y="139"/>
                    <a:pt x="7837" y="22"/>
                    <a:pt x="7085" y="6"/>
                  </a:cubicBezTo>
                  <a:cubicBezTo>
                    <a:pt x="6807" y="2"/>
                    <a:pt x="6535" y="1"/>
                    <a:pt x="626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4"/>
            <p:cNvSpPr/>
            <p:nvPr/>
          </p:nvSpPr>
          <p:spPr>
            <a:xfrm>
              <a:off x="4991597" y="4323881"/>
              <a:ext cx="601418" cy="301526"/>
            </a:xfrm>
            <a:custGeom>
              <a:avLst/>
              <a:gdLst/>
              <a:ahLst/>
              <a:cxnLst/>
              <a:rect l="l" t="t" r="r" b="b"/>
              <a:pathLst>
                <a:path w="18765" h="9408" extrusionOk="0">
                  <a:moveTo>
                    <a:pt x="9374" y="1"/>
                  </a:moveTo>
                  <a:cubicBezTo>
                    <a:pt x="4194" y="1"/>
                    <a:pt x="1" y="4211"/>
                    <a:pt x="17" y="9407"/>
                  </a:cubicBezTo>
                  <a:lnTo>
                    <a:pt x="318" y="9407"/>
                  </a:lnTo>
                  <a:cubicBezTo>
                    <a:pt x="318" y="4395"/>
                    <a:pt x="4378" y="335"/>
                    <a:pt x="9374" y="335"/>
                  </a:cubicBezTo>
                  <a:cubicBezTo>
                    <a:pt x="14387" y="335"/>
                    <a:pt x="18447" y="4395"/>
                    <a:pt x="18447" y="9407"/>
                  </a:cubicBezTo>
                  <a:lnTo>
                    <a:pt x="18748" y="9407"/>
                  </a:lnTo>
                  <a:cubicBezTo>
                    <a:pt x="18764" y="4211"/>
                    <a:pt x="14570" y="1"/>
                    <a:pt x="93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4"/>
            <p:cNvSpPr/>
            <p:nvPr/>
          </p:nvSpPr>
          <p:spPr>
            <a:xfrm>
              <a:off x="4936984" y="4595377"/>
              <a:ext cx="104996" cy="89868"/>
            </a:xfrm>
            <a:custGeom>
              <a:avLst/>
              <a:gdLst/>
              <a:ahLst/>
              <a:cxnLst/>
              <a:rect l="l" t="t" r="r" b="b"/>
              <a:pathLst>
                <a:path w="3276" h="2804" extrusionOk="0">
                  <a:moveTo>
                    <a:pt x="1872" y="1"/>
                  </a:moveTo>
                  <a:cubicBezTo>
                    <a:pt x="619" y="1"/>
                    <a:pt x="0" y="1504"/>
                    <a:pt x="886" y="2390"/>
                  </a:cubicBezTo>
                  <a:cubicBezTo>
                    <a:pt x="1172" y="2676"/>
                    <a:pt x="1522" y="2803"/>
                    <a:pt x="1865" y="2803"/>
                  </a:cubicBezTo>
                  <a:cubicBezTo>
                    <a:pt x="2585" y="2803"/>
                    <a:pt x="3275" y="2242"/>
                    <a:pt x="3275" y="1404"/>
                  </a:cubicBezTo>
                  <a:cubicBezTo>
                    <a:pt x="3275" y="619"/>
                    <a:pt x="2640" y="1"/>
                    <a:pt x="187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4"/>
            <p:cNvSpPr/>
            <p:nvPr/>
          </p:nvSpPr>
          <p:spPr>
            <a:xfrm>
              <a:off x="5529781" y="4588967"/>
              <a:ext cx="104996" cy="89964"/>
            </a:xfrm>
            <a:custGeom>
              <a:avLst/>
              <a:gdLst/>
              <a:ahLst/>
              <a:cxnLst/>
              <a:rect l="l" t="t" r="r" b="b"/>
              <a:pathLst>
                <a:path w="3276" h="2807" extrusionOk="0">
                  <a:moveTo>
                    <a:pt x="1872" y="0"/>
                  </a:moveTo>
                  <a:cubicBezTo>
                    <a:pt x="619" y="0"/>
                    <a:pt x="1" y="1504"/>
                    <a:pt x="870" y="2390"/>
                  </a:cubicBezTo>
                  <a:cubicBezTo>
                    <a:pt x="1157" y="2677"/>
                    <a:pt x="1512" y="2806"/>
                    <a:pt x="1860" y="2806"/>
                  </a:cubicBezTo>
                  <a:cubicBezTo>
                    <a:pt x="2583" y="2806"/>
                    <a:pt x="3276" y="2250"/>
                    <a:pt x="3276" y="1404"/>
                  </a:cubicBezTo>
                  <a:cubicBezTo>
                    <a:pt x="3276" y="635"/>
                    <a:pt x="2641"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4"/>
            <p:cNvSpPr/>
            <p:nvPr/>
          </p:nvSpPr>
          <p:spPr>
            <a:xfrm>
              <a:off x="5006052" y="4548808"/>
              <a:ext cx="583214" cy="4840"/>
            </a:xfrm>
            <a:custGeom>
              <a:avLst/>
              <a:gdLst/>
              <a:ahLst/>
              <a:cxnLst/>
              <a:rect l="l" t="t" r="r" b="b"/>
              <a:pathLst>
                <a:path w="18197" h="151" extrusionOk="0">
                  <a:moveTo>
                    <a:pt x="9107" y="0"/>
                  </a:moveTo>
                  <a:cubicBezTo>
                    <a:pt x="4078" y="0"/>
                    <a:pt x="1" y="33"/>
                    <a:pt x="1" y="67"/>
                  </a:cubicBezTo>
                  <a:cubicBezTo>
                    <a:pt x="1" y="117"/>
                    <a:pt x="4078" y="150"/>
                    <a:pt x="9107" y="150"/>
                  </a:cubicBezTo>
                  <a:cubicBezTo>
                    <a:pt x="14119" y="150"/>
                    <a:pt x="18196" y="117"/>
                    <a:pt x="18196" y="67"/>
                  </a:cubicBezTo>
                  <a:cubicBezTo>
                    <a:pt x="18196" y="33"/>
                    <a:pt x="14136" y="0"/>
                    <a:pt x="910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4"/>
            <p:cNvSpPr/>
            <p:nvPr/>
          </p:nvSpPr>
          <p:spPr>
            <a:xfrm>
              <a:off x="4541776" y="2672184"/>
              <a:ext cx="83042" cy="176403"/>
            </a:xfrm>
            <a:custGeom>
              <a:avLst/>
              <a:gdLst/>
              <a:ahLst/>
              <a:cxnLst/>
              <a:rect l="l" t="t" r="r" b="b"/>
              <a:pathLst>
                <a:path w="2591" h="5504" extrusionOk="0">
                  <a:moveTo>
                    <a:pt x="1449" y="0"/>
                  </a:moveTo>
                  <a:cubicBezTo>
                    <a:pt x="668" y="0"/>
                    <a:pt x="48" y="1709"/>
                    <a:pt x="17" y="2696"/>
                  </a:cubicBezTo>
                  <a:cubicBezTo>
                    <a:pt x="0" y="3365"/>
                    <a:pt x="51" y="4668"/>
                    <a:pt x="802" y="5504"/>
                  </a:cubicBezTo>
                  <a:cubicBezTo>
                    <a:pt x="1521" y="4768"/>
                    <a:pt x="2206" y="3833"/>
                    <a:pt x="2440" y="2847"/>
                  </a:cubicBezTo>
                  <a:cubicBezTo>
                    <a:pt x="2574" y="2329"/>
                    <a:pt x="2590" y="1794"/>
                    <a:pt x="2473" y="1276"/>
                  </a:cubicBezTo>
                  <a:cubicBezTo>
                    <a:pt x="2373" y="758"/>
                    <a:pt x="2056" y="307"/>
                    <a:pt x="1604" y="23"/>
                  </a:cubicBezTo>
                  <a:cubicBezTo>
                    <a:pt x="1552" y="8"/>
                    <a:pt x="1500" y="0"/>
                    <a:pt x="144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4"/>
            <p:cNvSpPr/>
            <p:nvPr/>
          </p:nvSpPr>
          <p:spPr>
            <a:xfrm>
              <a:off x="4591037" y="2844998"/>
              <a:ext cx="103938" cy="66023"/>
            </a:xfrm>
            <a:custGeom>
              <a:avLst/>
              <a:gdLst/>
              <a:ahLst/>
              <a:cxnLst/>
              <a:rect l="l" t="t" r="r" b="b"/>
              <a:pathLst>
                <a:path w="3243" h="2060" extrusionOk="0">
                  <a:moveTo>
                    <a:pt x="2009" y="0"/>
                  </a:moveTo>
                  <a:cubicBezTo>
                    <a:pt x="1572" y="0"/>
                    <a:pt x="1143" y="126"/>
                    <a:pt x="769" y="362"/>
                  </a:cubicBezTo>
                  <a:cubicBezTo>
                    <a:pt x="285" y="713"/>
                    <a:pt x="1" y="1281"/>
                    <a:pt x="51" y="1883"/>
                  </a:cubicBezTo>
                  <a:cubicBezTo>
                    <a:pt x="334" y="2006"/>
                    <a:pt x="621" y="2059"/>
                    <a:pt x="908" y="2059"/>
                  </a:cubicBezTo>
                  <a:cubicBezTo>
                    <a:pt x="1436" y="2059"/>
                    <a:pt x="1965" y="1881"/>
                    <a:pt x="2473" y="1632"/>
                  </a:cubicBezTo>
                  <a:cubicBezTo>
                    <a:pt x="2707" y="1532"/>
                    <a:pt x="2908" y="1381"/>
                    <a:pt x="3058" y="1181"/>
                  </a:cubicBezTo>
                  <a:cubicBezTo>
                    <a:pt x="3209" y="964"/>
                    <a:pt x="3242" y="696"/>
                    <a:pt x="3142" y="462"/>
                  </a:cubicBezTo>
                  <a:cubicBezTo>
                    <a:pt x="2975" y="228"/>
                    <a:pt x="2741" y="78"/>
                    <a:pt x="2457" y="45"/>
                  </a:cubicBezTo>
                  <a:cubicBezTo>
                    <a:pt x="2308" y="15"/>
                    <a:pt x="2158" y="0"/>
                    <a:pt x="200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4"/>
            <p:cNvSpPr/>
            <p:nvPr/>
          </p:nvSpPr>
          <p:spPr>
            <a:xfrm>
              <a:off x="4551936" y="2875990"/>
              <a:ext cx="97496" cy="100060"/>
            </a:xfrm>
            <a:custGeom>
              <a:avLst/>
              <a:gdLst/>
              <a:ahLst/>
              <a:cxnLst/>
              <a:rect l="l" t="t" r="r" b="b"/>
              <a:pathLst>
                <a:path w="3042" h="3122" extrusionOk="0">
                  <a:moveTo>
                    <a:pt x="2939" y="1"/>
                  </a:moveTo>
                  <a:cubicBezTo>
                    <a:pt x="2908" y="1"/>
                    <a:pt x="2875" y="5"/>
                    <a:pt x="2841" y="13"/>
                  </a:cubicBezTo>
                  <a:cubicBezTo>
                    <a:pt x="2691" y="47"/>
                    <a:pt x="2524" y="80"/>
                    <a:pt x="2373" y="147"/>
                  </a:cubicBezTo>
                  <a:cubicBezTo>
                    <a:pt x="1856" y="348"/>
                    <a:pt x="1404" y="682"/>
                    <a:pt x="1054" y="1099"/>
                  </a:cubicBezTo>
                  <a:cubicBezTo>
                    <a:pt x="870" y="1333"/>
                    <a:pt x="686" y="1567"/>
                    <a:pt x="536" y="1818"/>
                  </a:cubicBezTo>
                  <a:cubicBezTo>
                    <a:pt x="402" y="2018"/>
                    <a:pt x="285" y="2252"/>
                    <a:pt x="201" y="2470"/>
                  </a:cubicBezTo>
                  <a:cubicBezTo>
                    <a:pt x="118" y="2687"/>
                    <a:pt x="51" y="2904"/>
                    <a:pt x="1" y="3121"/>
                  </a:cubicBezTo>
                  <a:cubicBezTo>
                    <a:pt x="118" y="2921"/>
                    <a:pt x="201" y="2720"/>
                    <a:pt x="268" y="2503"/>
                  </a:cubicBezTo>
                  <a:cubicBezTo>
                    <a:pt x="368" y="2286"/>
                    <a:pt x="485" y="2069"/>
                    <a:pt x="619" y="1885"/>
                  </a:cubicBezTo>
                  <a:cubicBezTo>
                    <a:pt x="786" y="1634"/>
                    <a:pt x="953" y="1400"/>
                    <a:pt x="1137" y="1166"/>
                  </a:cubicBezTo>
                  <a:cubicBezTo>
                    <a:pt x="1488" y="765"/>
                    <a:pt x="1922" y="431"/>
                    <a:pt x="2407" y="214"/>
                  </a:cubicBezTo>
                  <a:cubicBezTo>
                    <a:pt x="2774" y="47"/>
                    <a:pt x="3042" y="30"/>
                    <a:pt x="3025" y="13"/>
                  </a:cubicBezTo>
                  <a:cubicBezTo>
                    <a:pt x="3000" y="5"/>
                    <a:pt x="2971" y="1"/>
                    <a:pt x="29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4"/>
            <p:cNvSpPr/>
            <p:nvPr/>
          </p:nvSpPr>
          <p:spPr>
            <a:xfrm>
              <a:off x="4549275" y="2720035"/>
              <a:ext cx="31633" cy="275277"/>
            </a:xfrm>
            <a:custGeom>
              <a:avLst/>
              <a:gdLst/>
              <a:ahLst/>
              <a:cxnLst/>
              <a:rect l="l" t="t" r="r" b="b"/>
              <a:pathLst>
                <a:path w="987" h="8589" extrusionOk="0">
                  <a:moveTo>
                    <a:pt x="969" y="0"/>
                  </a:moveTo>
                  <a:cubicBezTo>
                    <a:pt x="936" y="117"/>
                    <a:pt x="919" y="234"/>
                    <a:pt x="919" y="351"/>
                  </a:cubicBezTo>
                  <a:cubicBezTo>
                    <a:pt x="903" y="585"/>
                    <a:pt x="869" y="886"/>
                    <a:pt x="819" y="1270"/>
                  </a:cubicBezTo>
                  <a:cubicBezTo>
                    <a:pt x="736" y="2056"/>
                    <a:pt x="635" y="3125"/>
                    <a:pt x="518" y="4295"/>
                  </a:cubicBezTo>
                  <a:cubicBezTo>
                    <a:pt x="385" y="5481"/>
                    <a:pt x="251" y="6550"/>
                    <a:pt x="151" y="7319"/>
                  </a:cubicBezTo>
                  <a:cubicBezTo>
                    <a:pt x="101" y="7703"/>
                    <a:pt x="67" y="8004"/>
                    <a:pt x="34" y="8238"/>
                  </a:cubicBezTo>
                  <a:cubicBezTo>
                    <a:pt x="0" y="8355"/>
                    <a:pt x="0" y="8472"/>
                    <a:pt x="0" y="8589"/>
                  </a:cubicBezTo>
                  <a:cubicBezTo>
                    <a:pt x="34" y="8472"/>
                    <a:pt x="50" y="8355"/>
                    <a:pt x="67" y="8254"/>
                  </a:cubicBezTo>
                  <a:cubicBezTo>
                    <a:pt x="117" y="8037"/>
                    <a:pt x="167" y="7720"/>
                    <a:pt x="234" y="7336"/>
                  </a:cubicBezTo>
                  <a:cubicBezTo>
                    <a:pt x="351" y="6567"/>
                    <a:pt x="502" y="5498"/>
                    <a:pt x="635" y="4311"/>
                  </a:cubicBezTo>
                  <a:cubicBezTo>
                    <a:pt x="752" y="3125"/>
                    <a:pt x="852" y="2056"/>
                    <a:pt x="903" y="1270"/>
                  </a:cubicBezTo>
                  <a:cubicBezTo>
                    <a:pt x="936" y="886"/>
                    <a:pt x="953" y="569"/>
                    <a:pt x="969" y="351"/>
                  </a:cubicBezTo>
                  <a:cubicBezTo>
                    <a:pt x="969" y="234"/>
                    <a:pt x="986" y="117"/>
                    <a:pt x="9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4"/>
            <p:cNvSpPr/>
            <p:nvPr/>
          </p:nvSpPr>
          <p:spPr>
            <a:xfrm>
              <a:off x="4444312" y="2818589"/>
              <a:ext cx="106598" cy="96951"/>
            </a:xfrm>
            <a:custGeom>
              <a:avLst/>
              <a:gdLst/>
              <a:ahLst/>
              <a:cxnLst/>
              <a:rect l="l" t="t" r="r" b="b"/>
              <a:pathLst>
                <a:path w="3326" h="3025" extrusionOk="0">
                  <a:moveTo>
                    <a:pt x="605" y="0"/>
                  </a:moveTo>
                  <a:cubicBezTo>
                    <a:pt x="468" y="0"/>
                    <a:pt x="338" y="37"/>
                    <a:pt x="234" y="134"/>
                  </a:cubicBezTo>
                  <a:cubicBezTo>
                    <a:pt x="0" y="351"/>
                    <a:pt x="67" y="735"/>
                    <a:pt x="184" y="1019"/>
                  </a:cubicBezTo>
                  <a:cubicBezTo>
                    <a:pt x="713" y="2243"/>
                    <a:pt x="1930" y="3024"/>
                    <a:pt x="3250" y="3024"/>
                  </a:cubicBezTo>
                  <a:cubicBezTo>
                    <a:pt x="3264" y="3024"/>
                    <a:pt x="3278" y="3024"/>
                    <a:pt x="3292" y="3024"/>
                  </a:cubicBezTo>
                  <a:lnTo>
                    <a:pt x="3325" y="2941"/>
                  </a:lnTo>
                  <a:cubicBezTo>
                    <a:pt x="3075" y="1704"/>
                    <a:pt x="2273" y="668"/>
                    <a:pt x="1120" y="134"/>
                  </a:cubicBezTo>
                  <a:cubicBezTo>
                    <a:pt x="962" y="59"/>
                    <a:pt x="777" y="0"/>
                    <a:pt x="605"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4"/>
            <p:cNvSpPr/>
            <p:nvPr/>
          </p:nvSpPr>
          <p:spPr>
            <a:xfrm>
              <a:off x="4487163" y="2851248"/>
              <a:ext cx="70157" cy="117303"/>
            </a:xfrm>
            <a:custGeom>
              <a:avLst/>
              <a:gdLst/>
              <a:ahLst/>
              <a:cxnLst/>
              <a:rect l="l" t="t" r="r" b="b"/>
              <a:pathLst>
                <a:path w="2189" h="3660" extrusionOk="0">
                  <a:moveTo>
                    <a:pt x="0" y="0"/>
                  </a:moveTo>
                  <a:lnTo>
                    <a:pt x="0" y="0"/>
                  </a:lnTo>
                  <a:cubicBezTo>
                    <a:pt x="167" y="150"/>
                    <a:pt x="351" y="284"/>
                    <a:pt x="535" y="418"/>
                  </a:cubicBezTo>
                  <a:cubicBezTo>
                    <a:pt x="953" y="719"/>
                    <a:pt x="1320" y="1103"/>
                    <a:pt x="1621" y="1537"/>
                  </a:cubicBezTo>
                  <a:cubicBezTo>
                    <a:pt x="1788" y="1771"/>
                    <a:pt x="1905" y="2039"/>
                    <a:pt x="1988" y="2306"/>
                  </a:cubicBezTo>
                  <a:cubicBezTo>
                    <a:pt x="2055" y="2540"/>
                    <a:pt x="2089" y="2774"/>
                    <a:pt x="2089" y="3008"/>
                  </a:cubicBezTo>
                  <a:cubicBezTo>
                    <a:pt x="2089" y="3409"/>
                    <a:pt x="2039" y="3659"/>
                    <a:pt x="2055" y="3659"/>
                  </a:cubicBezTo>
                  <a:cubicBezTo>
                    <a:pt x="2089" y="3609"/>
                    <a:pt x="2105" y="3559"/>
                    <a:pt x="2105" y="3492"/>
                  </a:cubicBezTo>
                  <a:cubicBezTo>
                    <a:pt x="2189" y="3091"/>
                    <a:pt x="2189" y="2673"/>
                    <a:pt x="2089" y="2289"/>
                  </a:cubicBezTo>
                  <a:cubicBezTo>
                    <a:pt x="2005" y="1988"/>
                    <a:pt x="1888" y="1721"/>
                    <a:pt x="1721" y="1470"/>
                  </a:cubicBezTo>
                  <a:cubicBezTo>
                    <a:pt x="1420" y="1036"/>
                    <a:pt x="1019" y="652"/>
                    <a:pt x="585" y="351"/>
                  </a:cubicBezTo>
                  <a:cubicBezTo>
                    <a:pt x="401" y="234"/>
                    <a:pt x="267" y="134"/>
                    <a:pt x="167" y="84"/>
                  </a:cubicBezTo>
                  <a:cubicBezTo>
                    <a:pt x="117" y="50"/>
                    <a:pt x="67" y="17"/>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4"/>
            <p:cNvSpPr/>
            <p:nvPr/>
          </p:nvSpPr>
          <p:spPr>
            <a:xfrm>
              <a:off x="4426652" y="2977621"/>
              <a:ext cx="241529" cy="241529"/>
            </a:xfrm>
            <a:custGeom>
              <a:avLst/>
              <a:gdLst/>
              <a:ahLst/>
              <a:cxnLst/>
              <a:rect l="l" t="t" r="r" b="b"/>
              <a:pathLst>
                <a:path w="7536" h="7536" extrusionOk="0">
                  <a:moveTo>
                    <a:pt x="0" y="0"/>
                  </a:moveTo>
                  <a:lnTo>
                    <a:pt x="0" y="3776"/>
                  </a:lnTo>
                  <a:cubicBezTo>
                    <a:pt x="0" y="5848"/>
                    <a:pt x="1688" y="7536"/>
                    <a:pt x="3776" y="7536"/>
                  </a:cubicBezTo>
                  <a:cubicBezTo>
                    <a:pt x="5848" y="7536"/>
                    <a:pt x="7536" y="5848"/>
                    <a:pt x="7536" y="3776"/>
                  </a:cubicBezTo>
                  <a:lnTo>
                    <a:pt x="7536"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4"/>
            <p:cNvSpPr/>
            <p:nvPr/>
          </p:nvSpPr>
          <p:spPr>
            <a:xfrm>
              <a:off x="4426652" y="3034926"/>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cubicBezTo>
                    <a:pt x="351" y="301"/>
                    <a:pt x="234" y="217"/>
                    <a:pt x="134" y="150"/>
                  </a:cubicBezTo>
                  <a:cubicBezTo>
                    <a:pt x="100" y="117"/>
                    <a:pt x="50" y="84"/>
                    <a:pt x="0" y="67"/>
                  </a:cubicBezTo>
                  <a:lnTo>
                    <a:pt x="0" y="67"/>
                  </a:lnTo>
                  <a:cubicBezTo>
                    <a:pt x="0" y="67"/>
                    <a:pt x="33" y="117"/>
                    <a:pt x="117" y="167"/>
                  </a:cubicBezTo>
                  <a:cubicBezTo>
                    <a:pt x="217" y="251"/>
                    <a:pt x="334" y="351"/>
                    <a:pt x="468" y="451"/>
                  </a:cubicBezTo>
                  <a:lnTo>
                    <a:pt x="1704" y="1437"/>
                  </a:ln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lnTo>
                    <a:pt x="7118" y="451"/>
                  </a:lnTo>
                  <a:cubicBezTo>
                    <a:pt x="7252" y="334"/>
                    <a:pt x="7352" y="251"/>
                    <a:pt x="7435" y="167"/>
                  </a:cubicBezTo>
                  <a:cubicBezTo>
                    <a:pt x="7502" y="117"/>
                    <a:pt x="7536" y="67"/>
                    <a:pt x="7536" y="67"/>
                  </a:cubicBezTo>
                  <a:lnTo>
                    <a:pt x="7536" y="67"/>
                  </a:lnTo>
                  <a:cubicBezTo>
                    <a:pt x="7486" y="84"/>
                    <a:pt x="7452" y="117"/>
                    <a:pt x="7419" y="150"/>
                  </a:cubicBezTo>
                  <a:lnTo>
                    <a:pt x="7084" y="401"/>
                  </a:lnTo>
                  <a:cubicBezTo>
                    <a:pt x="6790" y="647"/>
                    <a:pt x="6399" y="956"/>
                    <a:pt x="5944" y="1330"/>
                  </a:cubicBez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4"/>
            <p:cNvSpPr/>
            <p:nvPr/>
          </p:nvSpPr>
          <p:spPr>
            <a:xfrm>
              <a:off x="4426652" y="3010825"/>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lnTo>
                    <a:pt x="134" y="151"/>
                  </a:lnTo>
                  <a:cubicBezTo>
                    <a:pt x="100" y="117"/>
                    <a:pt x="50" y="84"/>
                    <a:pt x="0" y="67"/>
                  </a:cubicBezTo>
                  <a:lnTo>
                    <a:pt x="0" y="67"/>
                  </a:lnTo>
                  <a:cubicBezTo>
                    <a:pt x="33" y="100"/>
                    <a:pt x="84" y="151"/>
                    <a:pt x="117" y="167"/>
                  </a:cubicBezTo>
                  <a:cubicBezTo>
                    <a:pt x="217" y="251"/>
                    <a:pt x="334" y="351"/>
                    <a:pt x="468" y="451"/>
                  </a:cubicBezTo>
                  <a:cubicBezTo>
                    <a:pt x="785" y="702"/>
                    <a:pt x="1203" y="1036"/>
                    <a:pt x="1704" y="1437"/>
                  </a:cubicBez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cubicBezTo>
                    <a:pt x="6450" y="1036"/>
                    <a:pt x="6834" y="702"/>
                    <a:pt x="7118" y="451"/>
                  </a:cubicBezTo>
                  <a:lnTo>
                    <a:pt x="7435" y="167"/>
                  </a:lnTo>
                  <a:cubicBezTo>
                    <a:pt x="7502" y="100"/>
                    <a:pt x="7536" y="67"/>
                    <a:pt x="7536" y="67"/>
                  </a:cubicBezTo>
                  <a:lnTo>
                    <a:pt x="7536" y="67"/>
                  </a:lnTo>
                  <a:cubicBezTo>
                    <a:pt x="7486" y="84"/>
                    <a:pt x="7452" y="117"/>
                    <a:pt x="7419" y="151"/>
                  </a:cubicBezTo>
                  <a:lnTo>
                    <a:pt x="7084" y="401"/>
                  </a:lnTo>
                  <a:lnTo>
                    <a:pt x="5944" y="1330"/>
                  </a:ln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4"/>
            <p:cNvSpPr/>
            <p:nvPr/>
          </p:nvSpPr>
          <p:spPr>
            <a:xfrm>
              <a:off x="4426652" y="3059541"/>
              <a:ext cx="241529" cy="46633"/>
            </a:xfrm>
            <a:custGeom>
              <a:avLst/>
              <a:gdLst/>
              <a:ahLst/>
              <a:cxnLst/>
              <a:rect l="l" t="t" r="r" b="b"/>
              <a:pathLst>
                <a:path w="7536" h="1455" extrusionOk="0">
                  <a:moveTo>
                    <a:pt x="3759" y="1"/>
                  </a:moveTo>
                  <a:lnTo>
                    <a:pt x="3743" y="17"/>
                  </a:lnTo>
                  <a:lnTo>
                    <a:pt x="1736" y="1328"/>
                  </a:lnTo>
                  <a:lnTo>
                    <a:pt x="1736" y="1328"/>
                  </a:lnTo>
                  <a:lnTo>
                    <a:pt x="501" y="402"/>
                  </a:lnTo>
                  <a:cubicBezTo>
                    <a:pt x="351" y="301"/>
                    <a:pt x="234" y="218"/>
                    <a:pt x="134" y="151"/>
                  </a:cubicBezTo>
                  <a:cubicBezTo>
                    <a:pt x="100" y="118"/>
                    <a:pt x="50" y="84"/>
                    <a:pt x="0" y="68"/>
                  </a:cubicBezTo>
                  <a:lnTo>
                    <a:pt x="0" y="68"/>
                  </a:lnTo>
                  <a:cubicBezTo>
                    <a:pt x="0" y="68"/>
                    <a:pt x="34" y="101"/>
                    <a:pt x="117" y="168"/>
                  </a:cubicBezTo>
                  <a:lnTo>
                    <a:pt x="468" y="452"/>
                  </a:lnTo>
                  <a:cubicBezTo>
                    <a:pt x="785" y="702"/>
                    <a:pt x="1203" y="1037"/>
                    <a:pt x="1704" y="1438"/>
                  </a:cubicBezTo>
                  <a:lnTo>
                    <a:pt x="1738" y="1454"/>
                  </a:lnTo>
                  <a:lnTo>
                    <a:pt x="1771" y="1438"/>
                  </a:lnTo>
                  <a:cubicBezTo>
                    <a:pt x="2348" y="1059"/>
                    <a:pt x="3038" y="615"/>
                    <a:pt x="3777" y="138"/>
                  </a:cubicBezTo>
                  <a:lnTo>
                    <a:pt x="3777" y="138"/>
                  </a:lnTo>
                  <a:cubicBezTo>
                    <a:pt x="4566" y="615"/>
                    <a:pt x="5306" y="1059"/>
                    <a:pt x="5932" y="1438"/>
                  </a:cubicBezTo>
                  <a:lnTo>
                    <a:pt x="5965" y="1454"/>
                  </a:lnTo>
                  <a:lnTo>
                    <a:pt x="5982" y="1421"/>
                  </a:lnTo>
                  <a:lnTo>
                    <a:pt x="7118" y="452"/>
                  </a:lnTo>
                  <a:cubicBezTo>
                    <a:pt x="7252" y="335"/>
                    <a:pt x="7352" y="251"/>
                    <a:pt x="7435" y="168"/>
                  </a:cubicBezTo>
                  <a:cubicBezTo>
                    <a:pt x="7502" y="101"/>
                    <a:pt x="7536" y="68"/>
                    <a:pt x="7536" y="68"/>
                  </a:cubicBezTo>
                  <a:lnTo>
                    <a:pt x="7536" y="68"/>
                  </a:lnTo>
                  <a:cubicBezTo>
                    <a:pt x="7486" y="84"/>
                    <a:pt x="7452" y="118"/>
                    <a:pt x="7419" y="151"/>
                  </a:cubicBezTo>
                  <a:lnTo>
                    <a:pt x="7084" y="402"/>
                  </a:lnTo>
                  <a:lnTo>
                    <a:pt x="5944" y="1331"/>
                  </a:lnTo>
                  <a:lnTo>
                    <a:pt x="5944" y="1331"/>
                  </a:lnTo>
                  <a:lnTo>
                    <a:pt x="3810" y="17"/>
                  </a:lnTo>
                  <a:lnTo>
                    <a:pt x="3793" y="17"/>
                  </a:lnTo>
                  <a:lnTo>
                    <a:pt x="375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4"/>
            <p:cNvSpPr/>
            <p:nvPr/>
          </p:nvSpPr>
          <p:spPr>
            <a:xfrm>
              <a:off x="7679310" y="3501895"/>
              <a:ext cx="352935" cy="864805"/>
            </a:xfrm>
            <a:custGeom>
              <a:avLst/>
              <a:gdLst/>
              <a:ahLst/>
              <a:cxnLst/>
              <a:rect l="l" t="t" r="r" b="b"/>
              <a:pathLst>
                <a:path w="11012" h="26983" extrusionOk="0">
                  <a:moveTo>
                    <a:pt x="4046" y="0"/>
                  </a:moveTo>
                  <a:cubicBezTo>
                    <a:pt x="3910" y="0"/>
                    <a:pt x="3770" y="6"/>
                    <a:pt x="3627" y="17"/>
                  </a:cubicBezTo>
                  <a:cubicBezTo>
                    <a:pt x="2056" y="267"/>
                    <a:pt x="1371" y="2189"/>
                    <a:pt x="1505" y="3759"/>
                  </a:cubicBezTo>
                  <a:cubicBezTo>
                    <a:pt x="1638" y="5347"/>
                    <a:pt x="2290" y="6884"/>
                    <a:pt x="2106" y="8454"/>
                  </a:cubicBezTo>
                  <a:cubicBezTo>
                    <a:pt x="1889" y="10443"/>
                    <a:pt x="385" y="12130"/>
                    <a:pt x="201" y="14135"/>
                  </a:cubicBezTo>
                  <a:cubicBezTo>
                    <a:pt x="1" y="16491"/>
                    <a:pt x="1672" y="18580"/>
                    <a:pt x="2173" y="20902"/>
                  </a:cubicBezTo>
                  <a:cubicBezTo>
                    <a:pt x="2407" y="22022"/>
                    <a:pt x="2374" y="23208"/>
                    <a:pt x="2791" y="24294"/>
                  </a:cubicBezTo>
                  <a:cubicBezTo>
                    <a:pt x="3435" y="25933"/>
                    <a:pt x="5027" y="26982"/>
                    <a:pt x="6748" y="26982"/>
                  </a:cubicBezTo>
                  <a:cubicBezTo>
                    <a:pt x="6992" y="26982"/>
                    <a:pt x="7239" y="26961"/>
                    <a:pt x="7486" y="26917"/>
                  </a:cubicBezTo>
                  <a:cubicBezTo>
                    <a:pt x="9475" y="26566"/>
                    <a:pt x="10945" y="24845"/>
                    <a:pt x="10978" y="22824"/>
                  </a:cubicBezTo>
                  <a:cubicBezTo>
                    <a:pt x="11012" y="21019"/>
                    <a:pt x="9892" y="19315"/>
                    <a:pt x="10026" y="17494"/>
                  </a:cubicBezTo>
                  <a:cubicBezTo>
                    <a:pt x="10126" y="16174"/>
                    <a:pt x="10912" y="14904"/>
                    <a:pt x="10745" y="13567"/>
                  </a:cubicBezTo>
                  <a:cubicBezTo>
                    <a:pt x="10544" y="11997"/>
                    <a:pt x="9090" y="10877"/>
                    <a:pt x="8572" y="9357"/>
                  </a:cubicBezTo>
                  <a:cubicBezTo>
                    <a:pt x="8054" y="7853"/>
                    <a:pt x="8539" y="6199"/>
                    <a:pt x="8372" y="4611"/>
                  </a:cubicBezTo>
                  <a:cubicBezTo>
                    <a:pt x="8070" y="1914"/>
                    <a:pt x="6624" y="0"/>
                    <a:pt x="404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4"/>
            <p:cNvSpPr/>
            <p:nvPr/>
          </p:nvSpPr>
          <p:spPr>
            <a:xfrm>
              <a:off x="7647741" y="4095204"/>
              <a:ext cx="259733" cy="445046"/>
            </a:xfrm>
            <a:custGeom>
              <a:avLst/>
              <a:gdLst/>
              <a:ahLst/>
              <a:cxnLst/>
              <a:rect l="l" t="t" r="r" b="b"/>
              <a:pathLst>
                <a:path w="8104" h="13886" extrusionOk="0">
                  <a:moveTo>
                    <a:pt x="0" y="1"/>
                  </a:moveTo>
                  <a:lnTo>
                    <a:pt x="0" y="1"/>
                  </a:lnTo>
                  <a:cubicBezTo>
                    <a:pt x="17" y="51"/>
                    <a:pt x="50" y="101"/>
                    <a:pt x="84" y="151"/>
                  </a:cubicBezTo>
                  <a:lnTo>
                    <a:pt x="368" y="519"/>
                  </a:lnTo>
                  <a:cubicBezTo>
                    <a:pt x="618" y="836"/>
                    <a:pt x="969" y="1321"/>
                    <a:pt x="1404" y="1906"/>
                  </a:cubicBezTo>
                  <a:cubicBezTo>
                    <a:pt x="3659" y="4963"/>
                    <a:pt x="5581" y="8255"/>
                    <a:pt x="7151" y="11714"/>
                  </a:cubicBezTo>
                  <a:cubicBezTo>
                    <a:pt x="7452" y="12382"/>
                    <a:pt x="7686" y="12933"/>
                    <a:pt x="7836" y="13301"/>
                  </a:cubicBezTo>
                  <a:cubicBezTo>
                    <a:pt x="7920" y="13485"/>
                    <a:pt x="7987" y="13618"/>
                    <a:pt x="8020" y="13735"/>
                  </a:cubicBezTo>
                  <a:cubicBezTo>
                    <a:pt x="8054" y="13785"/>
                    <a:pt x="8070" y="13836"/>
                    <a:pt x="8104" y="13886"/>
                  </a:cubicBezTo>
                  <a:cubicBezTo>
                    <a:pt x="8087" y="13819"/>
                    <a:pt x="8070" y="13769"/>
                    <a:pt x="8054" y="13719"/>
                  </a:cubicBezTo>
                  <a:cubicBezTo>
                    <a:pt x="8020" y="13602"/>
                    <a:pt x="7953" y="13451"/>
                    <a:pt x="7887" y="13284"/>
                  </a:cubicBezTo>
                  <a:cubicBezTo>
                    <a:pt x="7753" y="12900"/>
                    <a:pt x="7536" y="12349"/>
                    <a:pt x="7235" y="11680"/>
                  </a:cubicBezTo>
                  <a:cubicBezTo>
                    <a:pt x="5731" y="8188"/>
                    <a:pt x="3793" y="4880"/>
                    <a:pt x="1487" y="1839"/>
                  </a:cubicBezTo>
                  <a:cubicBezTo>
                    <a:pt x="1053" y="1254"/>
                    <a:pt x="685" y="786"/>
                    <a:pt x="418" y="486"/>
                  </a:cubicBezTo>
                  <a:cubicBezTo>
                    <a:pt x="284" y="335"/>
                    <a:pt x="184" y="218"/>
                    <a:pt x="117" y="118"/>
                  </a:cubicBezTo>
                  <a:cubicBezTo>
                    <a:pt x="84" y="85"/>
                    <a:pt x="34" y="34"/>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4"/>
            <p:cNvSpPr/>
            <p:nvPr/>
          </p:nvSpPr>
          <p:spPr>
            <a:xfrm>
              <a:off x="7852829" y="3735892"/>
              <a:ext cx="56793" cy="797404"/>
            </a:xfrm>
            <a:custGeom>
              <a:avLst/>
              <a:gdLst/>
              <a:ahLst/>
              <a:cxnLst/>
              <a:rect l="l" t="t" r="r" b="b"/>
              <a:pathLst>
                <a:path w="1772" h="24880" extrusionOk="0">
                  <a:moveTo>
                    <a:pt x="17" y="1"/>
                  </a:moveTo>
                  <a:cubicBezTo>
                    <a:pt x="1" y="84"/>
                    <a:pt x="1" y="168"/>
                    <a:pt x="17" y="251"/>
                  </a:cubicBezTo>
                  <a:cubicBezTo>
                    <a:pt x="17" y="435"/>
                    <a:pt x="17" y="669"/>
                    <a:pt x="34" y="986"/>
                  </a:cubicBezTo>
                  <a:cubicBezTo>
                    <a:pt x="67" y="1621"/>
                    <a:pt x="101" y="2540"/>
                    <a:pt x="151" y="3643"/>
                  </a:cubicBezTo>
                  <a:cubicBezTo>
                    <a:pt x="268" y="5899"/>
                    <a:pt x="452" y="9023"/>
                    <a:pt x="702" y="12448"/>
                  </a:cubicBezTo>
                  <a:cubicBezTo>
                    <a:pt x="936" y="15890"/>
                    <a:pt x="1187" y="18998"/>
                    <a:pt x="1404" y="21237"/>
                  </a:cubicBezTo>
                  <a:cubicBezTo>
                    <a:pt x="1504" y="22357"/>
                    <a:pt x="1588" y="23259"/>
                    <a:pt x="1655" y="23910"/>
                  </a:cubicBezTo>
                  <a:cubicBezTo>
                    <a:pt x="1671" y="24211"/>
                    <a:pt x="1705" y="24445"/>
                    <a:pt x="1721" y="24629"/>
                  </a:cubicBezTo>
                  <a:cubicBezTo>
                    <a:pt x="1721" y="24712"/>
                    <a:pt x="1738" y="24796"/>
                    <a:pt x="1755" y="24880"/>
                  </a:cubicBezTo>
                  <a:cubicBezTo>
                    <a:pt x="1772" y="24796"/>
                    <a:pt x="1755" y="24712"/>
                    <a:pt x="1755" y="24629"/>
                  </a:cubicBezTo>
                  <a:cubicBezTo>
                    <a:pt x="1738" y="24445"/>
                    <a:pt x="1721" y="24211"/>
                    <a:pt x="1705" y="23894"/>
                  </a:cubicBezTo>
                  <a:cubicBezTo>
                    <a:pt x="1655" y="23259"/>
                    <a:pt x="1588" y="22357"/>
                    <a:pt x="1504" y="21237"/>
                  </a:cubicBezTo>
                  <a:cubicBezTo>
                    <a:pt x="1320" y="18981"/>
                    <a:pt x="1087" y="15874"/>
                    <a:pt x="853" y="12448"/>
                  </a:cubicBezTo>
                  <a:cubicBezTo>
                    <a:pt x="602" y="9006"/>
                    <a:pt x="402" y="5899"/>
                    <a:pt x="268" y="3643"/>
                  </a:cubicBezTo>
                  <a:cubicBezTo>
                    <a:pt x="184" y="2524"/>
                    <a:pt x="134" y="1621"/>
                    <a:pt x="84" y="986"/>
                  </a:cubicBezTo>
                  <a:cubicBezTo>
                    <a:pt x="67" y="669"/>
                    <a:pt x="51" y="435"/>
                    <a:pt x="34" y="251"/>
                  </a:cubicBezTo>
                  <a:cubicBezTo>
                    <a:pt x="34" y="168"/>
                    <a:pt x="34"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4"/>
            <p:cNvSpPr/>
            <p:nvPr/>
          </p:nvSpPr>
          <p:spPr>
            <a:xfrm>
              <a:off x="7775717" y="4419743"/>
              <a:ext cx="211017" cy="256560"/>
            </a:xfrm>
            <a:custGeom>
              <a:avLst/>
              <a:gdLst/>
              <a:ahLst/>
              <a:cxnLst/>
              <a:rect l="l" t="t" r="r" b="b"/>
              <a:pathLst>
                <a:path w="6584" h="8005" extrusionOk="0">
                  <a:moveTo>
                    <a:pt x="0" y="0"/>
                  </a:moveTo>
                  <a:lnTo>
                    <a:pt x="268" y="5013"/>
                  </a:lnTo>
                  <a:cubicBezTo>
                    <a:pt x="350" y="6696"/>
                    <a:pt x="1753" y="8004"/>
                    <a:pt x="3445" y="8004"/>
                  </a:cubicBezTo>
                  <a:cubicBezTo>
                    <a:pt x="3467" y="8004"/>
                    <a:pt x="3488" y="8004"/>
                    <a:pt x="3509" y="8004"/>
                  </a:cubicBezTo>
                  <a:cubicBezTo>
                    <a:pt x="5214" y="7954"/>
                    <a:pt x="6584" y="6550"/>
                    <a:pt x="6584" y="4846"/>
                  </a:cubicBezTo>
                  <a:lnTo>
                    <a:pt x="658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4"/>
            <p:cNvSpPr/>
            <p:nvPr/>
          </p:nvSpPr>
          <p:spPr>
            <a:xfrm>
              <a:off x="6691305" y="2375177"/>
              <a:ext cx="517864" cy="314378"/>
            </a:xfrm>
            <a:custGeom>
              <a:avLst/>
              <a:gdLst/>
              <a:ahLst/>
              <a:cxnLst/>
              <a:rect l="l" t="t" r="r" b="b"/>
              <a:pathLst>
                <a:path w="16158" h="9809" extrusionOk="0">
                  <a:moveTo>
                    <a:pt x="435" y="0"/>
                  </a:moveTo>
                  <a:lnTo>
                    <a:pt x="1" y="936"/>
                  </a:lnTo>
                  <a:lnTo>
                    <a:pt x="15573" y="9808"/>
                  </a:lnTo>
                  <a:lnTo>
                    <a:pt x="16158" y="8689"/>
                  </a:lnTo>
                  <a:lnTo>
                    <a:pt x="435"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4"/>
            <p:cNvSpPr/>
            <p:nvPr/>
          </p:nvSpPr>
          <p:spPr>
            <a:xfrm>
              <a:off x="6680600" y="2313064"/>
              <a:ext cx="36986" cy="43941"/>
            </a:xfrm>
            <a:custGeom>
              <a:avLst/>
              <a:gdLst/>
              <a:ahLst/>
              <a:cxnLst/>
              <a:rect l="l" t="t" r="r" b="b"/>
              <a:pathLst>
                <a:path w="1154" h="1371" extrusionOk="0">
                  <a:moveTo>
                    <a:pt x="719" y="0"/>
                  </a:moveTo>
                  <a:lnTo>
                    <a:pt x="0" y="1103"/>
                  </a:lnTo>
                  <a:lnTo>
                    <a:pt x="502" y="1370"/>
                  </a:lnTo>
                  <a:lnTo>
                    <a:pt x="1153" y="267"/>
                  </a:lnTo>
                  <a:lnTo>
                    <a:pt x="71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4"/>
            <p:cNvSpPr/>
            <p:nvPr/>
          </p:nvSpPr>
          <p:spPr>
            <a:xfrm>
              <a:off x="7053855" y="2609719"/>
              <a:ext cx="124258" cy="553760"/>
            </a:xfrm>
            <a:custGeom>
              <a:avLst/>
              <a:gdLst/>
              <a:ahLst/>
              <a:cxnLst/>
              <a:rect l="l" t="t" r="r" b="b"/>
              <a:pathLst>
                <a:path w="3877" h="17278" extrusionOk="0">
                  <a:moveTo>
                    <a:pt x="3058" y="1"/>
                  </a:moveTo>
                  <a:lnTo>
                    <a:pt x="0" y="17277"/>
                  </a:lnTo>
                  <a:lnTo>
                    <a:pt x="0" y="17277"/>
                  </a:lnTo>
                  <a:lnTo>
                    <a:pt x="1237" y="17260"/>
                  </a:lnTo>
                  <a:lnTo>
                    <a:pt x="3877" y="468"/>
                  </a:lnTo>
                  <a:lnTo>
                    <a:pt x="3058"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4"/>
            <p:cNvSpPr/>
            <p:nvPr/>
          </p:nvSpPr>
          <p:spPr>
            <a:xfrm>
              <a:off x="6937641" y="3161075"/>
              <a:ext cx="268323" cy="58075"/>
            </a:xfrm>
            <a:custGeom>
              <a:avLst/>
              <a:gdLst/>
              <a:ahLst/>
              <a:cxnLst/>
              <a:rect l="l" t="t" r="r" b="b"/>
              <a:pathLst>
                <a:path w="8372" h="1812" extrusionOk="0">
                  <a:moveTo>
                    <a:pt x="4225" y="1"/>
                  </a:moveTo>
                  <a:cubicBezTo>
                    <a:pt x="1796" y="1"/>
                    <a:pt x="1" y="1812"/>
                    <a:pt x="1" y="1812"/>
                  </a:cubicBezTo>
                  <a:lnTo>
                    <a:pt x="8372" y="1795"/>
                  </a:lnTo>
                  <a:cubicBezTo>
                    <a:pt x="7369" y="709"/>
                    <a:pt x="5966" y="74"/>
                    <a:pt x="4478" y="7"/>
                  </a:cubicBezTo>
                  <a:cubicBezTo>
                    <a:pt x="4393" y="3"/>
                    <a:pt x="4309" y="1"/>
                    <a:pt x="4225"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4"/>
            <p:cNvSpPr/>
            <p:nvPr/>
          </p:nvSpPr>
          <p:spPr>
            <a:xfrm>
              <a:off x="6481922" y="2321109"/>
              <a:ext cx="288130" cy="271496"/>
            </a:xfrm>
            <a:custGeom>
              <a:avLst/>
              <a:gdLst/>
              <a:ahLst/>
              <a:cxnLst/>
              <a:rect l="l" t="t" r="r" b="b"/>
              <a:pathLst>
                <a:path w="8990" h="8471" extrusionOk="0">
                  <a:moveTo>
                    <a:pt x="4887" y="1"/>
                  </a:moveTo>
                  <a:cubicBezTo>
                    <a:pt x="3657" y="1"/>
                    <a:pt x="2458" y="632"/>
                    <a:pt x="1788" y="1771"/>
                  </a:cubicBezTo>
                  <a:lnTo>
                    <a:pt x="1" y="4879"/>
                  </a:lnTo>
                  <a:lnTo>
                    <a:pt x="6216" y="8471"/>
                  </a:lnTo>
                  <a:lnTo>
                    <a:pt x="8021" y="5363"/>
                  </a:lnTo>
                  <a:cubicBezTo>
                    <a:pt x="8990" y="3642"/>
                    <a:pt x="8388" y="1470"/>
                    <a:pt x="6684" y="484"/>
                  </a:cubicBezTo>
                  <a:cubicBezTo>
                    <a:pt x="6118" y="157"/>
                    <a:pt x="5499" y="1"/>
                    <a:pt x="488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303980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31"/>
        <p:cNvGrpSpPr/>
        <p:nvPr/>
      </p:nvGrpSpPr>
      <p:grpSpPr>
        <a:xfrm>
          <a:off x="0" y="0"/>
          <a:ext cx="0" cy="0"/>
          <a:chOff x="0" y="0"/>
          <a:chExt cx="0" cy="0"/>
        </a:xfrm>
      </p:grpSpPr>
      <p:grpSp>
        <p:nvGrpSpPr>
          <p:cNvPr id="1332" name="Google Shape;1332;p37"/>
          <p:cNvGrpSpPr/>
          <p:nvPr/>
        </p:nvGrpSpPr>
        <p:grpSpPr>
          <a:xfrm>
            <a:off x="1444380" y="829866"/>
            <a:ext cx="1953498" cy="2634856"/>
            <a:chOff x="2560680" y="1060212"/>
            <a:chExt cx="2027467" cy="2207568"/>
          </a:xfrm>
        </p:grpSpPr>
        <p:sp>
          <p:nvSpPr>
            <p:cNvPr id="1333" name="Google Shape;1333;p37"/>
            <p:cNvSpPr/>
            <p:nvPr/>
          </p:nvSpPr>
          <p:spPr>
            <a:xfrm>
              <a:off x="2611598" y="3127317"/>
              <a:ext cx="1965303" cy="45017"/>
            </a:xfrm>
            <a:custGeom>
              <a:avLst/>
              <a:gdLst/>
              <a:ahLst/>
              <a:cxnLst/>
              <a:rect l="l" t="t" r="r" b="b"/>
              <a:pathLst>
                <a:path w="60290" h="1381" extrusionOk="0">
                  <a:moveTo>
                    <a:pt x="60290" y="0"/>
                  </a:moveTo>
                  <a:lnTo>
                    <a:pt x="0" y="427"/>
                  </a:lnTo>
                  <a:lnTo>
                    <a:pt x="0" y="1381"/>
                  </a:lnTo>
                  <a:lnTo>
                    <a:pt x="60290" y="838"/>
                  </a:lnTo>
                  <a:lnTo>
                    <a:pt x="60290"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37"/>
            <p:cNvSpPr/>
            <p:nvPr/>
          </p:nvSpPr>
          <p:spPr>
            <a:xfrm>
              <a:off x="2568732" y="1108978"/>
              <a:ext cx="2008169" cy="2048916"/>
            </a:xfrm>
            <a:custGeom>
              <a:avLst/>
              <a:gdLst/>
              <a:ahLst/>
              <a:cxnLst/>
              <a:rect l="l" t="t" r="r" b="b"/>
              <a:pathLst>
                <a:path w="61605" h="62855" extrusionOk="0">
                  <a:moveTo>
                    <a:pt x="61605" y="1"/>
                  </a:moveTo>
                  <a:lnTo>
                    <a:pt x="0" y="1053"/>
                  </a:lnTo>
                  <a:lnTo>
                    <a:pt x="1365" y="62854"/>
                  </a:lnTo>
                  <a:lnTo>
                    <a:pt x="61605" y="62377"/>
                  </a:lnTo>
                  <a:lnTo>
                    <a:pt x="616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37"/>
            <p:cNvSpPr/>
            <p:nvPr/>
          </p:nvSpPr>
          <p:spPr>
            <a:xfrm>
              <a:off x="2568732" y="1106827"/>
              <a:ext cx="2010842" cy="2053186"/>
            </a:xfrm>
            <a:custGeom>
              <a:avLst/>
              <a:gdLst/>
              <a:ahLst/>
              <a:cxnLst/>
              <a:rect l="l" t="t" r="r" b="b"/>
              <a:pathLst>
                <a:path w="61687" h="62986" extrusionOk="0">
                  <a:moveTo>
                    <a:pt x="61539" y="150"/>
                  </a:moveTo>
                  <a:cubicBezTo>
                    <a:pt x="61523" y="17999"/>
                    <a:pt x="61523" y="39040"/>
                    <a:pt x="61523" y="61474"/>
                  </a:cubicBezTo>
                  <a:lnTo>
                    <a:pt x="61523" y="62362"/>
                  </a:lnTo>
                  <a:lnTo>
                    <a:pt x="61523" y="62362"/>
                  </a:lnTo>
                  <a:lnTo>
                    <a:pt x="1445" y="62837"/>
                  </a:lnTo>
                  <a:lnTo>
                    <a:pt x="1445" y="62837"/>
                  </a:lnTo>
                  <a:cubicBezTo>
                    <a:pt x="581" y="26089"/>
                    <a:pt x="25" y="2073"/>
                    <a:pt x="1" y="1119"/>
                  </a:cubicBezTo>
                  <a:lnTo>
                    <a:pt x="1" y="1119"/>
                  </a:lnTo>
                  <a:lnTo>
                    <a:pt x="61539" y="150"/>
                  </a:lnTo>
                  <a:close/>
                  <a:moveTo>
                    <a:pt x="61605" y="1"/>
                  </a:moveTo>
                  <a:lnTo>
                    <a:pt x="1" y="1119"/>
                  </a:lnTo>
                  <a:lnTo>
                    <a:pt x="1" y="1119"/>
                  </a:lnTo>
                  <a:cubicBezTo>
                    <a:pt x="1" y="1112"/>
                    <a:pt x="1" y="1107"/>
                    <a:pt x="0" y="1103"/>
                  </a:cubicBezTo>
                  <a:lnTo>
                    <a:pt x="0" y="1103"/>
                  </a:lnTo>
                  <a:cubicBezTo>
                    <a:pt x="1" y="1107"/>
                    <a:pt x="1" y="1112"/>
                    <a:pt x="1" y="1119"/>
                  </a:cubicBezTo>
                  <a:lnTo>
                    <a:pt x="1" y="1119"/>
                  </a:lnTo>
                  <a:lnTo>
                    <a:pt x="0" y="1119"/>
                  </a:lnTo>
                  <a:lnTo>
                    <a:pt x="0" y="1119"/>
                  </a:lnTo>
                  <a:lnTo>
                    <a:pt x="1" y="1119"/>
                  </a:lnTo>
                  <a:lnTo>
                    <a:pt x="1" y="1119"/>
                  </a:lnTo>
                  <a:cubicBezTo>
                    <a:pt x="24" y="2074"/>
                    <a:pt x="515" y="26125"/>
                    <a:pt x="1299" y="62920"/>
                  </a:cubicBezTo>
                  <a:lnTo>
                    <a:pt x="1299" y="62986"/>
                  </a:lnTo>
                  <a:lnTo>
                    <a:pt x="1365" y="62986"/>
                  </a:lnTo>
                  <a:lnTo>
                    <a:pt x="61605" y="62526"/>
                  </a:lnTo>
                  <a:lnTo>
                    <a:pt x="61687" y="62526"/>
                  </a:lnTo>
                  <a:lnTo>
                    <a:pt x="61687" y="61474"/>
                  </a:lnTo>
                  <a:cubicBezTo>
                    <a:pt x="61687" y="39005"/>
                    <a:pt x="61687" y="17933"/>
                    <a:pt x="61687" y="67"/>
                  </a:cubicBezTo>
                  <a:lnTo>
                    <a:pt x="6168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7"/>
            <p:cNvSpPr/>
            <p:nvPr/>
          </p:nvSpPr>
          <p:spPr>
            <a:xfrm>
              <a:off x="2560680" y="1060212"/>
              <a:ext cx="2027467" cy="96489"/>
            </a:xfrm>
            <a:custGeom>
              <a:avLst/>
              <a:gdLst/>
              <a:ahLst/>
              <a:cxnLst/>
              <a:rect l="l" t="t" r="r" b="b"/>
              <a:pathLst>
                <a:path w="62197" h="2960" extrusionOk="0">
                  <a:moveTo>
                    <a:pt x="62197" y="1"/>
                  </a:moveTo>
                  <a:lnTo>
                    <a:pt x="1" y="379"/>
                  </a:lnTo>
                  <a:lnTo>
                    <a:pt x="1" y="2960"/>
                  </a:lnTo>
                  <a:lnTo>
                    <a:pt x="62115" y="2598"/>
                  </a:lnTo>
                  <a:lnTo>
                    <a:pt x="6219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37"/>
            <p:cNvSpPr/>
            <p:nvPr/>
          </p:nvSpPr>
          <p:spPr>
            <a:xfrm>
              <a:off x="3521361" y="3140715"/>
              <a:ext cx="13984" cy="71812"/>
            </a:xfrm>
            <a:custGeom>
              <a:avLst/>
              <a:gdLst/>
              <a:ahLst/>
              <a:cxnLst/>
              <a:rect l="l" t="t" r="r" b="b"/>
              <a:pathLst>
                <a:path w="429" h="2203" extrusionOk="0">
                  <a:moveTo>
                    <a:pt x="165" y="0"/>
                  </a:moveTo>
                  <a:cubicBezTo>
                    <a:pt x="50" y="16"/>
                    <a:pt x="1" y="510"/>
                    <a:pt x="17" y="1118"/>
                  </a:cubicBezTo>
                  <a:cubicBezTo>
                    <a:pt x="50" y="1709"/>
                    <a:pt x="165" y="2203"/>
                    <a:pt x="264" y="2203"/>
                  </a:cubicBezTo>
                  <a:cubicBezTo>
                    <a:pt x="379" y="2186"/>
                    <a:pt x="428" y="1693"/>
                    <a:pt x="412" y="1085"/>
                  </a:cubicBezTo>
                  <a:cubicBezTo>
                    <a:pt x="379" y="493"/>
                    <a:pt x="264" y="0"/>
                    <a:pt x="16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37"/>
            <p:cNvSpPr/>
            <p:nvPr/>
          </p:nvSpPr>
          <p:spPr>
            <a:xfrm>
              <a:off x="3490817" y="3196392"/>
              <a:ext cx="71845" cy="71389"/>
            </a:xfrm>
            <a:custGeom>
              <a:avLst/>
              <a:gdLst/>
              <a:ahLst/>
              <a:cxnLst/>
              <a:rect l="l" t="t" r="r" b="b"/>
              <a:pathLst>
                <a:path w="2204" h="2190" extrusionOk="0">
                  <a:moveTo>
                    <a:pt x="1321" y="232"/>
                  </a:moveTo>
                  <a:cubicBezTo>
                    <a:pt x="1349" y="232"/>
                    <a:pt x="1377" y="232"/>
                    <a:pt x="1405" y="234"/>
                  </a:cubicBezTo>
                  <a:lnTo>
                    <a:pt x="1405" y="234"/>
                  </a:lnTo>
                  <a:cubicBezTo>
                    <a:pt x="1558" y="363"/>
                    <a:pt x="1682" y="520"/>
                    <a:pt x="1776" y="708"/>
                  </a:cubicBezTo>
                  <a:cubicBezTo>
                    <a:pt x="1792" y="758"/>
                    <a:pt x="1809" y="823"/>
                    <a:pt x="1825" y="889"/>
                  </a:cubicBezTo>
                  <a:cubicBezTo>
                    <a:pt x="1858" y="1103"/>
                    <a:pt x="1809" y="1333"/>
                    <a:pt x="1694" y="1514"/>
                  </a:cubicBezTo>
                  <a:cubicBezTo>
                    <a:pt x="1595" y="1645"/>
                    <a:pt x="1464" y="1744"/>
                    <a:pt x="1316" y="1777"/>
                  </a:cubicBezTo>
                  <a:cubicBezTo>
                    <a:pt x="1251" y="1796"/>
                    <a:pt x="1184" y="1805"/>
                    <a:pt x="1117" y="1805"/>
                  </a:cubicBezTo>
                  <a:cubicBezTo>
                    <a:pt x="1014" y="1805"/>
                    <a:pt x="912" y="1784"/>
                    <a:pt x="823" y="1744"/>
                  </a:cubicBezTo>
                  <a:cubicBezTo>
                    <a:pt x="658" y="1678"/>
                    <a:pt x="527" y="1546"/>
                    <a:pt x="461" y="1399"/>
                  </a:cubicBezTo>
                  <a:cubicBezTo>
                    <a:pt x="346" y="1103"/>
                    <a:pt x="395" y="774"/>
                    <a:pt x="593" y="527"/>
                  </a:cubicBezTo>
                  <a:cubicBezTo>
                    <a:pt x="691" y="429"/>
                    <a:pt x="790" y="347"/>
                    <a:pt x="921" y="297"/>
                  </a:cubicBezTo>
                  <a:cubicBezTo>
                    <a:pt x="1053" y="253"/>
                    <a:pt x="1184" y="232"/>
                    <a:pt x="1321" y="232"/>
                  </a:cubicBezTo>
                  <a:close/>
                  <a:moveTo>
                    <a:pt x="1105" y="0"/>
                  </a:moveTo>
                  <a:cubicBezTo>
                    <a:pt x="1016" y="0"/>
                    <a:pt x="926" y="11"/>
                    <a:pt x="839" y="34"/>
                  </a:cubicBezTo>
                  <a:cubicBezTo>
                    <a:pt x="658" y="84"/>
                    <a:pt x="494" y="182"/>
                    <a:pt x="362" y="297"/>
                  </a:cubicBezTo>
                  <a:cubicBezTo>
                    <a:pt x="215" y="462"/>
                    <a:pt x="99" y="642"/>
                    <a:pt x="67" y="856"/>
                  </a:cubicBezTo>
                  <a:cubicBezTo>
                    <a:pt x="1" y="1086"/>
                    <a:pt x="34" y="1333"/>
                    <a:pt x="116" y="1546"/>
                  </a:cubicBezTo>
                  <a:cubicBezTo>
                    <a:pt x="165" y="1678"/>
                    <a:pt x="247" y="1777"/>
                    <a:pt x="330" y="1875"/>
                  </a:cubicBezTo>
                  <a:cubicBezTo>
                    <a:pt x="428" y="1957"/>
                    <a:pt x="543" y="2040"/>
                    <a:pt x="658" y="2089"/>
                  </a:cubicBezTo>
                  <a:cubicBezTo>
                    <a:pt x="802" y="2156"/>
                    <a:pt x="952" y="2190"/>
                    <a:pt x="1100" y="2190"/>
                  </a:cubicBezTo>
                  <a:cubicBezTo>
                    <a:pt x="1206" y="2190"/>
                    <a:pt x="1312" y="2172"/>
                    <a:pt x="1414" y="2138"/>
                  </a:cubicBezTo>
                  <a:cubicBezTo>
                    <a:pt x="1546" y="2105"/>
                    <a:pt x="1661" y="2056"/>
                    <a:pt x="1743" y="1974"/>
                  </a:cubicBezTo>
                  <a:cubicBezTo>
                    <a:pt x="1842" y="1892"/>
                    <a:pt x="1924" y="1809"/>
                    <a:pt x="1990" y="1711"/>
                  </a:cubicBezTo>
                  <a:cubicBezTo>
                    <a:pt x="2203" y="1366"/>
                    <a:pt x="2203" y="938"/>
                    <a:pt x="2006" y="577"/>
                  </a:cubicBezTo>
                  <a:cubicBezTo>
                    <a:pt x="1949" y="477"/>
                    <a:pt x="1867" y="377"/>
                    <a:pt x="1771" y="287"/>
                  </a:cubicBezTo>
                  <a:lnTo>
                    <a:pt x="1771" y="287"/>
                  </a:lnTo>
                  <a:cubicBezTo>
                    <a:pt x="1773" y="286"/>
                    <a:pt x="1775" y="283"/>
                    <a:pt x="1776" y="281"/>
                  </a:cubicBezTo>
                  <a:cubicBezTo>
                    <a:pt x="1792" y="264"/>
                    <a:pt x="1727" y="182"/>
                    <a:pt x="1579" y="100"/>
                  </a:cubicBezTo>
                  <a:cubicBezTo>
                    <a:pt x="1430" y="36"/>
                    <a:pt x="1268" y="0"/>
                    <a:pt x="110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9" name="Google Shape;1339;p37"/>
          <p:cNvGrpSpPr/>
          <p:nvPr/>
        </p:nvGrpSpPr>
        <p:grpSpPr>
          <a:xfrm>
            <a:off x="239192" y="900462"/>
            <a:ext cx="1510405" cy="3426812"/>
            <a:chOff x="1418399" y="1248430"/>
            <a:chExt cx="1510405" cy="3426812"/>
          </a:xfrm>
        </p:grpSpPr>
        <p:sp>
          <p:nvSpPr>
            <p:cNvPr id="1340" name="Google Shape;1340;p37"/>
            <p:cNvSpPr/>
            <p:nvPr/>
          </p:nvSpPr>
          <p:spPr>
            <a:xfrm>
              <a:off x="1705583" y="4527315"/>
              <a:ext cx="333277" cy="147927"/>
            </a:xfrm>
            <a:custGeom>
              <a:avLst/>
              <a:gdLst/>
              <a:ahLst/>
              <a:cxnLst/>
              <a:rect l="l" t="t" r="r" b="b"/>
              <a:pathLst>
                <a:path w="10224" h="4538" extrusionOk="0">
                  <a:moveTo>
                    <a:pt x="49" y="1"/>
                  </a:moveTo>
                  <a:lnTo>
                    <a:pt x="0" y="4307"/>
                  </a:lnTo>
                  <a:lnTo>
                    <a:pt x="345" y="4324"/>
                  </a:lnTo>
                  <a:cubicBezTo>
                    <a:pt x="1362" y="4390"/>
                    <a:pt x="4503" y="4538"/>
                    <a:pt x="6762" y="4538"/>
                  </a:cubicBezTo>
                  <a:cubicBezTo>
                    <a:pt x="7864" y="4538"/>
                    <a:pt x="8756" y="4503"/>
                    <a:pt x="9090" y="4406"/>
                  </a:cubicBezTo>
                  <a:cubicBezTo>
                    <a:pt x="10224" y="4061"/>
                    <a:pt x="5556" y="2976"/>
                    <a:pt x="5556" y="2976"/>
                  </a:cubicBezTo>
                  <a:lnTo>
                    <a:pt x="5556" y="34"/>
                  </a:lnTo>
                  <a:lnTo>
                    <a:pt x="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E850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7"/>
            <p:cNvSpPr/>
            <p:nvPr/>
          </p:nvSpPr>
          <p:spPr>
            <a:xfrm>
              <a:off x="1890410" y="4444811"/>
              <a:ext cx="320075" cy="224010"/>
            </a:xfrm>
            <a:custGeom>
              <a:avLst/>
              <a:gdLst/>
              <a:ahLst/>
              <a:cxnLst/>
              <a:rect l="l" t="t" r="r" b="b"/>
              <a:pathLst>
                <a:path w="9819" h="6872" extrusionOk="0">
                  <a:moveTo>
                    <a:pt x="1316" y="1"/>
                  </a:moveTo>
                  <a:lnTo>
                    <a:pt x="1" y="4093"/>
                  </a:lnTo>
                  <a:lnTo>
                    <a:pt x="313" y="4208"/>
                  </a:lnTo>
                  <a:cubicBezTo>
                    <a:pt x="1743" y="4751"/>
                    <a:pt x="7594" y="6855"/>
                    <a:pt x="8663" y="6871"/>
                  </a:cubicBezTo>
                  <a:cubicBezTo>
                    <a:pt x="8667" y="6871"/>
                    <a:pt x="8671" y="6871"/>
                    <a:pt x="8675" y="6871"/>
                  </a:cubicBezTo>
                  <a:cubicBezTo>
                    <a:pt x="9818" y="6871"/>
                    <a:pt x="5704" y="4471"/>
                    <a:pt x="5704" y="4471"/>
                  </a:cubicBezTo>
                  <a:lnTo>
                    <a:pt x="6575" y="1661"/>
                  </a:lnTo>
                  <a:lnTo>
                    <a:pt x="131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7"/>
            <p:cNvSpPr/>
            <p:nvPr/>
          </p:nvSpPr>
          <p:spPr>
            <a:xfrm>
              <a:off x="1892040" y="4572788"/>
              <a:ext cx="287738" cy="89154"/>
            </a:xfrm>
            <a:custGeom>
              <a:avLst/>
              <a:gdLst/>
              <a:ahLst/>
              <a:cxnLst/>
              <a:rect l="l" t="t" r="r" b="b"/>
              <a:pathLst>
                <a:path w="8827" h="2735" extrusionOk="0">
                  <a:moveTo>
                    <a:pt x="28" y="0"/>
                  </a:moveTo>
                  <a:cubicBezTo>
                    <a:pt x="21" y="0"/>
                    <a:pt x="17" y="1"/>
                    <a:pt x="17" y="3"/>
                  </a:cubicBezTo>
                  <a:cubicBezTo>
                    <a:pt x="0" y="52"/>
                    <a:pt x="1956" y="710"/>
                    <a:pt x="4389" y="1449"/>
                  </a:cubicBezTo>
                  <a:cubicBezTo>
                    <a:pt x="6724" y="2175"/>
                    <a:pt x="8635" y="2734"/>
                    <a:pt x="8799" y="2734"/>
                  </a:cubicBezTo>
                  <a:cubicBezTo>
                    <a:pt x="8806" y="2734"/>
                    <a:pt x="8809" y="2733"/>
                    <a:pt x="8810" y="2731"/>
                  </a:cubicBezTo>
                  <a:cubicBezTo>
                    <a:pt x="8827" y="2682"/>
                    <a:pt x="6871" y="2025"/>
                    <a:pt x="4438" y="1269"/>
                  </a:cubicBezTo>
                  <a:cubicBezTo>
                    <a:pt x="2119" y="559"/>
                    <a:pt x="193" y="0"/>
                    <a:pt x="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7"/>
            <p:cNvSpPr/>
            <p:nvPr/>
          </p:nvSpPr>
          <p:spPr>
            <a:xfrm>
              <a:off x="2072044" y="4596780"/>
              <a:ext cx="19852" cy="13626"/>
            </a:xfrm>
            <a:custGeom>
              <a:avLst/>
              <a:gdLst/>
              <a:ahLst/>
              <a:cxnLst/>
              <a:rect l="l" t="t" r="r" b="b"/>
              <a:pathLst>
                <a:path w="609" h="418" extrusionOk="0">
                  <a:moveTo>
                    <a:pt x="534" y="1"/>
                  </a:moveTo>
                  <a:cubicBezTo>
                    <a:pt x="469" y="1"/>
                    <a:pt x="362" y="41"/>
                    <a:pt x="247" y="122"/>
                  </a:cubicBezTo>
                  <a:cubicBezTo>
                    <a:pt x="83" y="237"/>
                    <a:pt x="1" y="368"/>
                    <a:pt x="34" y="401"/>
                  </a:cubicBezTo>
                  <a:cubicBezTo>
                    <a:pt x="45" y="412"/>
                    <a:pt x="61" y="418"/>
                    <a:pt x="80" y="418"/>
                  </a:cubicBezTo>
                  <a:cubicBezTo>
                    <a:pt x="144" y="418"/>
                    <a:pt x="248" y="358"/>
                    <a:pt x="362" y="270"/>
                  </a:cubicBezTo>
                  <a:cubicBezTo>
                    <a:pt x="494" y="171"/>
                    <a:pt x="609" y="72"/>
                    <a:pt x="592" y="23"/>
                  </a:cubicBezTo>
                  <a:cubicBezTo>
                    <a:pt x="583" y="8"/>
                    <a:pt x="562" y="1"/>
                    <a:pt x="5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7"/>
            <p:cNvSpPr/>
            <p:nvPr/>
          </p:nvSpPr>
          <p:spPr>
            <a:xfrm>
              <a:off x="2081171" y="4602876"/>
              <a:ext cx="19852" cy="16853"/>
            </a:xfrm>
            <a:custGeom>
              <a:avLst/>
              <a:gdLst/>
              <a:ahLst/>
              <a:cxnLst/>
              <a:rect l="l" t="t" r="r" b="b"/>
              <a:pathLst>
                <a:path w="609" h="517" extrusionOk="0">
                  <a:moveTo>
                    <a:pt x="551" y="0"/>
                  </a:moveTo>
                  <a:cubicBezTo>
                    <a:pt x="485" y="0"/>
                    <a:pt x="358" y="63"/>
                    <a:pt x="230" y="165"/>
                  </a:cubicBezTo>
                  <a:cubicBezTo>
                    <a:pt x="82" y="313"/>
                    <a:pt x="0" y="477"/>
                    <a:pt x="33" y="510"/>
                  </a:cubicBezTo>
                  <a:cubicBezTo>
                    <a:pt x="40" y="514"/>
                    <a:pt x="47" y="516"/>
                    <a:pt x="57" y="516"/>
                  </a:cubicBezTo>
                  <a:cubicBezTo>
                    <a:pt x="117" y="516"/>
                    <a:pt x="233" y="427"/>
                    <a:pt x="362" y="313"/>
                  </a:cubicBezTo>
                  <a:cubicBezTo>
                    <a:pt x="510" y="181"/>
                    <a:pt x="608" y="50"/>
                    <a:pt x="592" y="17"/>
                  </a:cubicBezTo>
                  <a:cubicBezTo>
                    <a:pt x="585" y="6"/>
                    <a:pt x="570" y="0"/>
                    <a:pt x="5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7"/>
            <p:cNvSpPr/>
            <p:nvPr/>
          </p:nvSpPr>
          <p:spPr>
            <a:xfrm>
              <a:off x="1903808" y="4542701"/>
              <a:ext cx="41301" cy="45734"/>
            </a:xfrm>
            <a:custGeom>
              <a:avLst/>
              <a:gdLst/>
              <a:ahLst/>
              <a:cxnLst/>
              <a:rect l="l" t="t" r="r" b="b"/>
              <a:pathLst>
                <a:path w="1267" h="1403" extrusionOk="0">
                  <a:moveTo>
                    <a:pt x="151" y="1"/>
                  </a:moveTo>
                  <a:cubicBezTo>
                    <a:pt x="54" y="1"/>
                    <a:pt x="1" y="27"/>
                    <a:pt x="1" y="38"/>
                  </a:cubicBezTo>
                  <a:cubicBezTo>
                    <a:pt x="1" y="71"/>
                    <a:pt x="116" y="71"/>
                    <a:pt x="264" y="153"/>
                  </a:cubicBezTo>
                  <a:cubicBezTo>
                    <a:pt x="461" y="236"/>
                    <a:pt x="642" y="384"/>
                    <a:pt x="757" y="564"/>
                  </a:cubicBezTo>
                  <a:cubicBezTo>
                    <a:pt x="888" y="745"/>
                    <a:pt x="1003" y="942"/>
                    <a:pt x="1085" y="1140"/>
                  </a:cubicBezTo>
                  <a:cubicBezTo>
                    <a:pt x="1168" y="1304"/>
                    <a:pt x="1217" y="1403"/>
                    <a:pt x="1250" y="1403"/>
                  </a:cubicBezTo>
                  <a:cubicBezTo>
                    <a:pt x="1266" y="1386"/>
                    <a:pt x="1266" y="1271"/>
                    <a:pt x="1217" y="1107"/>
                  </a:cubicBezTo>
                  <a:cubicBezTo>
                    <a:pt x="1151" y="860"/>
                    <a:pt x="1053" y="647"/>
                    <a:pt x="921" y="449"/>
                  </a:cubicBezTo>
                  <a:cubicBezTo>
                    <a:pt x="773" y="236"/>
                    <a:pt x="560" y="88"/>
                    <a:pt x="313" y="22"/>
                  </a:cubicBezTo>
                  <a:cubicBezTo>
                    <a:pt x="250" y="6"/>
                    <a:pt x="196" y="1"/>
                    <a:pt x="15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7"/>
            <p:cNvSpPr/>
            <p:nvPr/>
          </p:nvSpPr>
          <p:spPr>
            <a:xfrm>
              <a:off x="2060798" y="4590880"/>
              <a:ext cx="18776" cy="6226"/>
            </a:xfrm>
            <a:custGeom>
              <a:avLst/>
              <a:gdLst/>
              <a:ahLst/>
              <a:cxnLst/>
              <a:rect l="l" t="t" r="r" b="b"/>
              <a:pathLst>
                <a:path w="576" h="191" extrusionOk="0">
                  <a:moveTo>
                    <a:pt x="381" y="1"/>
                  </a:moveTo>
                  <a:cubicBezTo>
                    <a:pt x="349" y="1"/>
                    <a:pt x="315" y="3"/>
                    <a:pt x="280" y="7"/>
                  </a:cubicBezTo>
                  <a:cubicBezTo>
                    <a:pt x="132" y="7"/>
                    <a:pt x="17" y="40"/>
                    <a:pt x="1" y="89"/>
                  </a:cubicBezTo>
                  <a:cubicBezTo>
                    <a:pt x="1" y="133"/>
                    <a:pt x="92" y="190"/>
                    <a:pt x="229" y="190"/>
                  </a:cubicBezTo>
                  <a:cubicBezTo>
                    <a:pt x="245" y="190"/>
                    <a:pt x="262" y="189"/>
                    <a:pt x="280" y="188"/>
                  </a:cubicBezTo>
                  <a:cubicBezTo>
                    <a:pt x="461" y="188"/>
                    <a:pt x="576" y="122"/>
                    <a:pt x="559" y="73"/>
                  </a:cubicBezTo>
                  <a:cubicBezTo>
                    <a:pt x="559" y="22"/>
                    <a:pt x="483" y="1"/>
                    <a:pt x="3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7"/>
            <p:cNvSpPr/>
            <p:nvPr/>
          </p:nvSpPr>
          <p:spPr>
            <a:xfrm>
              <a:off x="2058125" y="4575950"/>
              <a:ext cx="21449" cy="8541"/>
            </a:xfrm>
            <a:custGeom>
              <a:avLst/>
              <a:gdLst/>
              <a:ahLst/>
              <a:cxnLst/>
              <a:rect l="l" t="t" r="r" b="b"/>
              <a:pathLst>
                <a:path w="658" h="262" extrusionOk="0">
                  <a:moveTo>
                    <a:pt x="128" y="0"/>
                  </a:moveTo>
                  <a:cubicBezTo>
                    <a:pt x="66" y="0"/>
                    <a:pt x="25" y="13"/>
                    <a:pt x="17" y="37"/>
                  </a:cubicBezTo>
                  <a:cubicBezTo>
                    <a:pt x="0" y="87"/>
                    <a:pt x="132" y="169"/>
                    <a:pt x="313" y="218"/>
                  </a:cubicBezTo>
                  <a:cubicBezTo>
                    <a:pt x="401" y="245"/>
                    <a:pt x="489" y="262"/>
                    <a:pt x="551" y="262"/>
                  </a:cubicBezTo>
                  <a:cubicBezTo>
                    <a:pt x="606" y="262"/>
                    <a:pt x="641" y="249"/>
                    <a:pt x="641" y="218"/>
                  </a:cubicBezTo>
                  <a:cubicBezTo>
                    <a:pt x="658" y="169"/>
                    <a:pt x="526" y="87"/>
                    <a:pt x="362" y="37"/>
                  </a:cubicBezTo>
                  <a:cubicBezTo>
                    <a:pt x="272" y="13"/>
                    <a:pt x="189" y="0"/>
                    <a:pt x="1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7"/>
            <p:cNvSpPr/>
            <p:nvPr/>
          </p:nvSpPr>
          <p:spPr>
            <a:xfrm>
              <a:off x="1787533" y="1363565"/>
              <a:ext cx="276525" cy="457506"/>
            </a:xfrm>
            <a:custGeom>
              <a:avLst/>
              <a:gdLst/>
              <a:ahLst/>
              <a:cxnLst/>
              <a:rect l="l" t="t" r="r" b="b"/>
              <a:pathLst>
                <a:path w="8483" h="14035" extrusionOk="0">
                  <a:moveTo>
                    <a:pt x="4820" y="0"/>
                  </a:moveTo>
                  <a:cubicBezTo>
                    <a:pt x="3257" y="0"/>
                    <a:pt x="1699" y="459"/>
                    <a:pt x="363" y="1362"/>
                  </a:cubicBezTo>
                  <a:lnTo>
                    <a:pt x="1" y="1609"/>
                  </a:lnTo>
                  <a:lnTo>
                    <a:pt x="116" y="13624"/>
                  </a:lnTo>
                  <a:lnTo>
                    <a:pt x="5655" y="14035"/>
                  </a:lnTo>
                  <a:cubicBezTo>
                    <a:pt x="5721" y="13394"/>
                    <a:pt x="5836" y="10912"/>
                    <a:pt x="5836" y="10912"/>
                  </a:cubicBezTo>
                  <a:cubicBezTo>
                    <a:pt x="5836" y="10912"/>
                    <a:pt x="8137" y="10698"/>
                    <a:pt x="8301" y="8414"/>
                  </a:cubicBezTo>
                  <a:cubicBezTo>
                    <a:pt x="8482" y="6129"/>
                    <a:pt x="8400" y="853"/>
                    <a:pt x="8400" y="853"/>
                  </a:cubicBezTo>
                  <a:cubicBezTo>
                    <a:pt x="7273" y="282"/>
                    <a:pt x="6045" y="0"/>
                    <a:pt x="4820"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7"/>
            <p:cNvSpPr/>
            <p:nvPr/>
          </p:nvSpPr>
          <p:spPr>
            <a:xfrm>
              <a:off x="2029863" y="1500083"/>
              <a:ext cx="28816" cy="21482"/>
            </a:xfrm>
            <a:custGeom>
              <a:avLst/>
              <a:gdLst/>
              <a:ahLst/>
              <a:cxnLst/>
              <a:rect l="l" t="t" r="r" b="b"/>
              <a:pathLst>
                <a:path w="884" h="659" extrusionOk="0">
                  <a:moveTo>
                    <a:pt x="421" y="1"/>
                  </a:moveTo>
                  <a:cubicBezTo>
                    <a:pt x="138" y="1"/>
                    <a:pt x="1" y="351"/>
                    <a:pt x="210" y="560"/>
                  </a:cubicBezTo>
                  <a:cubicBezTo>
                    <a:pt x="267" y="626"/>
                    <a:pt x="350" y="659"/>
                    <a:pt x="434" y="659"/>
                  </a:cubicBezTo>
                  <a:cubicBezTo>
                    <a:pt x="518" y="659"/>
                    <a:pt x="604" y="626"/>
                    <a:pt x="670" y="560"/>
                  </a:cubicBezTo>
                  <a:cubicBezTo>
                    <a:pt x="884" y="363"/>
                    <a:pt x="736" y="1"/>
                    <a:pt x="440" y="1"/>
                  </a:cubicBezTo>
                  <a:cubicBezTo>
                    <a:pt x="434" y="1"/>
                    <a:pt x="427" y="1"/>
                    <a:pt x="4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7"/>
            <p:cNvSpPr/>
            <p:nvPr/>
          </p:nvSpPr>
          <p:spPr>
            <a:xfrm>
              <a:off x="2017410" y="1490434"/>
              <a:ext cx="38595" cy="11996"/>
            </a:xfrm>
            <a:custGeom>
              <a:avLst/>
              <a:gdLst/>
              <a:ahLst/>
              <a:cxnLst/>
              <a:rect l="l" t="t" r="r" b="b"/>
              <a:pathLst>
                <a:path w="1184" h="368" extrusionOk="0">
                  <a:moveTo>
                    <a:pt x="553" y="1"/>
                  </a:moveTo>
                  <a:cubicBezTo>
                    <a:pt x="415" y="1"/>
                    <a:pt x="275" y="39"/>
                    <a:pt x="148" y="117"/>
                  </a:cubicBezTo>
                  <a:cubicBezTo>
                    <a:pt x="50" y="199"/>
                    <a:pt x="0" y="264"/>
                    <a:pt x="17" y="281"/>
                  </a:cubicBezTo>
                  <a:cubicBezTo>
                    <a:pt x="21" y="287"/>
                    <a:pt x="29" y="290"/>
                    <a:pt x="41" y="290"/>
                  </a:cubicBezTo>
                  <a:cubicBezTo>
                    <a:pt x="108" y="290"/>
                    <a:pt x="292" y="194"/>
                    <a:pt x="524" y="194"/>
                  </a:cubicBezTo>
                  <a:cubicBezTo>
                    <a:pt x="551" y="194"/>
                    <a:pt x="580" y="196"/>
                    <a:pt x="608" y="199"/>
                  </a:cubicBezTo>
                  <a:cubicBezTo>
                    <a:pt x="895" y="214"/>
                    <a:pt x="1098" y="367"/>
                    <a:pt x="1155" y="367"/>
                  </a:cubicBezTo>
                  <a:cubicBezTo>
                    <a:pt x="1161" y="367"/>
                    <a:pt x="1165" y="366"/>
                    <a:pt x="1167" y="363"/>
                  </a:cubicBezTo>
                  <a:cubicBezTo>
                    <a:pt x="1184" y="347"/>
                    <a:pt x="1167" y="281"/>
                    <a:pt x="1069" y="199"/>
                  </a:cubicBezTo>
                  <a:cubicBezTo>
                    <a:pt x="919" y="68"/>
                    <a:pt x="737" y="1"/>
                    <a:pt x="5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37"/>
            <p:cNvSpPr/>
            <p:nvPr/>
          </p:nvSpPr>
          <p:spPr>
            <a:xfrm>
              <a:off x="1916488" y="1502039"/>
              <a:ext cx="28066" cy="21840"/>
            </a:xfrm>
            <a:custGeom>
              <a:avLst/>
              <a:gdLst/>
              <a:ahLst/>
              <a:cxnLst/>
              <a:rect l="l" t="t" r="r" b="b"/>
              <a:pathLst>
                <a:path w="861" h="670" extrusionOk="0">
                  <a:moveTo>
                    <a:pt x="433" y="0"/>
                  </a:moveTo>
                  <a:cubicBezTo>
                    <a:pt x="327" y="0"/>
                    <a:pt x="225" y="47"/>
                    <a:pt x="154" y="139"/>
                  </a:cubicBezTo>
                  <a:cubicBezTo>
                    <a:pt x="1" y="368"/>
                    <a:pt x="176" y="670"/>
                    <a:pt x="427" y="670"/>
                  </a:cubicBezTo>
                  <a:cubicBezTo>
                    <a:pt x="445" y="670"/>
                    <a:pt x="464" y="668"/>
                    <a:pt x="483" y="665"/>
                  </a:cubicBezTo>
                  <a:cubicBezTo>
                    <a:pt x="779" y="615"/>
                    <a:pt x="861" y="237"/>
                    <a:pt x="631" y="56"/>
                  </a:cubicBezTo>
                  <a:cubicBezTo>
                    <a:pt x="568" y="19"/>
                    <a:pt x="500" y="0"/>
                    <a:pt x="43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7"/>
            <p:cNvSpPr/>
            <p:nvPr/>
          </p:nvSpPr>
          <p:spPr>
            <a:xfrm>
              <a:off x="1905405" y="1492585"/>
              <a:ext cx="38628" cy="12094"/>
            </a:xfrm>
            <a:custGeom>
              <a:avLst/>
              <a:gdLst/>
              <a:ahLst/>
              <a:cxnLst/>
              <a:rect l="l" t="t" r="r" b="b"/>
              <a:pathLst>
                <a:path w="1185" h="371" extrusionOk="0">
                  <a:moveTo>
                    <a:pt x="547" y="0"/>
                  </a:moveTo>
                  <a:cubicBezTo>
                    <a:pt x="408" y="0"/>
                    <a:pt x="269" y="39"/>
                    <a:pt x="149" y="116"/>
                  </a:cubicBezTo>
                  <a:cubicBezTo>
                    <a:pt x="50" y="198"/>
                    <a:pt x="1" y="264"/>
                    <a:pt x="17" y="281"/>
                  </a:cubicBezTo>
                  <a:cubicBezTo>
                    <a:pt x="22" y="287"/>
                    <a:pt x="30" y="290"/>
                    <a:pt x="41" y="290"/>
                  </a:cubicBezTo>
                  <a:cubicBezTo>
                    <a:pt x="109" y="290"/>
                    <a:pt x="293" y="194"/>
                    <a:pt x="525" y="194"/>
                  </a:cubicBezTo>
                  <a:cubicBezTo>
                    <a:pt x="552" y="194"/>
                    <a:pt x="580" y="195"/>
                    <a:pt x="609" y="198"/>
                  </a:cubicBezTo>
                  <a:cubicBezTo>
                    <a:pt x="887" y="213"/>
                    <a:pt x="1087" y="371"/>
                    <a:pt x="1151" y="371"/>
                  </a:cubicBezTo>
                  <a:cubicBezTo>
                    <a:pt x="1159" y="371"/>
                    <a:pt x="1164" y="368"/>
                    <a:pt x="1168" y="363"/>
                  </a:cubicBezTo>
                  <a:cubicBezTo>
                    <a:pt x="1184" y="346"/>
                    <a:pt x="1152" y="281"/>
                    <a:pt x="1069" y="198"/>
                  </a:cubicBezTo>
                  <a:cubicBezTo>
                    <a:pt x="920" y="67"/>
                    <a:pt x="732" y="0"/>
                    <a:pt x="54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7"/>
            <p:cNvSpPr/>
            <p:nvPr/>
          </p:nvSpPr>
          <p:spPr>
            <a:xfrm>
              <a:off x="1977739" y="1502234"/>
              <a:ext cx="28979" cy="91338"/>
            </a:xfrm>
            <a:custGeom>
              <a:avLst/>
              <a:gdLst/>
              <a:ahLst/>
              <a:cxnLst/>
              <a:rect l="l" t="t" r="r" b="b"/>
              <a:pathLst>
                <a:path w="889" h="2802" extrusionOk="0">
                  <a:moveTo>
                    <a:pt x="35" y="1"/>
                  </a:moveTo>
                  <a:cubicBezTo>
                    <a:pt x="35" y="1"/>
                    <a:pt x="34" y="1"/>
                    <a:pt x="34" y="1"/>
                  </a:cubicBezTo>
                  <a:cubicBezTo>
                    <a:pt x="1" y="18"/>
                    <a:pt x="198" y="774"/>
                    <a:pt x="478" y="1710"/>
                  </a:cubicBezTo>
                  <a:cubicBezTo>
                    <a:pt x="543" y="1941"/>
                    <a:pt x="626" y="2154"/>
                    <a:pt x="691" y="2368"/>
                  </a:cubicBezTo>
                  <a:cubicBezTo>
                    <a:pt x="724" y="2434"/>
                    <a:pt x="741" y="2532"/>
                    <a:pt x="724" y="2615"/>
                  </a:cubicBezTo>
                  <a:cubicBezTo>
                    <a:pt x="724" y="2647"/>
                    <a:pt x="658" y="2664"/>
                    <a:pt x="576" y="2680"/>
                  </a:cubicBezTo>
                  <a:cubicBezTo>
                    <a:pt x="544" y="2677"/>
                    <a:pt x="512" y="2676"/>
                    <a:pt x="480" y="2676"/>
                  </a:cubicBezTo>
                  <a:cubicBezTo>
                    <a:pt x="332" y="2676"/>
                    <a:pt x="185" y="2705"/>
                    <a:pt x="50" y="2746"/>
                  </a:cubicBezTo>
                  <a:cubicBezTo>
                    <a:pt x="186" y="2783"/>
                    <a:pt x="312" y="2801"/>
                    <a:pt x="443" y="2801"/>
                  </a:cubicBezTo>
                  <a:cubicBezTo>
                    <a:pt x="487" y="2801"/>
                    <a:pt x="531" y="2799"/>
                    <a:pt x="576" y="2795"/>
                  </a:cubicBezTo>
                  <a:cubicBezTo>
                    <a:pt x="626" y="2795"/>
                    <a:pt x="675" y="2795"/>
                    <a:pt x="708" y="2779"/>
                  </a:cubicBezTo>
                  <a:cubicBezTo>
                    <a:pt x="773" y="2762"/>
                    <a:pt x="839" y="2730"/>
                    <a:pt x="856" y="2664"/>
                  </a:cubicBezTo>
                  <a:cubicBezTo>
                    <a:pt x="889" y="2549"/>
                    <a:pt x="889" y="2434"/>
                    <a:pt x="839" y="2319"/>
                  </a:cubicBezTo>
                  <a:cubicBezTo>
                    <a:pt x="773" y="2105"/>
                    <a:pt x="708" y="1891"/>
                    <a:pt x="642" y="1661"/>
                  </a:cubicBezTo>
                  <a:cubicBezTo>
                    <a:pt x="349" y="735"/>
                    <a:pt x="89" y="1"/>
                    <a:pt x="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7"/>
            <p:cNvSpPr/>
            <p:nvPr/>
          </p:nvSpPr>
          <p:spPr>
            <a:xfrm>
              <a:off x="1938655" y="1599603"/>
              <a:ext cx="56263" cy="30674"/>
            </a:xfrm>
            <a:custGeom>
              <a:avLst/>
              <a:gdLst/>
              <a:ahLst/>
              <a:cxnLst/>
              <a:rect l="l" t="t" r="r" b="b"/>
              <a:pathLst>
                <a:path w="1726" h="941" extrusionOk="0">
                  <a:moveTo>
                    <a:pt x="158" y="0"/>
                  </a:moveTo>
                  <a:cubicBezTo>
                    <a:pt x="156" y="0"/>
                    <a:pt x="173" y="12"/>
                    <a:pt x="214" y="38"/>
                  </a:cubicBezTo>
                  <a:cubicBezTo>
                    <a:pt x="214" y="38"/>
                    <a:pt x="0" y="581"/>
                    <a:pt x="674" y="877"/>
                  </a:cubicBezTo>
                  <a:cubicBezTo>
                    <a:pt x="783" y="919"/>
                    <a:pt x="897" y="940"/>
                    <a:pt x="1009" y="940"/>
                  </a:cubicBezTo>
                  <a:cubicBezTo>
                    <a:pt x="1284" y="940"/>
                    <a:pt x="1551" y="815"/>
                    <a:pt x="1726" y="581"/>
                  </a:cubicBezTo>
                  <a:cubicBezTo>
                    <a:pt x="1164" y="581"/>
                    <a:pt x="174" y="0"/>
                    <a:pt x="1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7"/>
            <p:cNvSpPr/>
            <p:nvPr/>
          </p:nvSpPr>
          <p:spPr>
            <a:xfrm>
              <a:off x="1882392" y="1684422"/>
              <a:ext cx="95380" cy="53134"/>
            </a:xfrm>
            <a:custGeom>
              <a:avLst/>
              <a:gdLst/>
              <a:ahLst/>
              <a:cxnLst/>
              <a:rect l="l" t="t" r="r" b="b"/>
              <a:pathLst>
                <a:path w="2926" h="1630" extrusionOk="0">
                  <a:moveTo>
                    <a:pt x="0" y="1"/>
                  </a:moveTo>
                  <a:cubicBezTo>
                    <a:pt x="0" y="1"/>
                    <a:pt x="586" y="1630"/>
                    <a:pt x="2764" y="1630"/>
                  </a:cubicBezTo>
                  <a:cubicBezTo>
                    <a:pt x="2807" y="1630"/>
                    <a:pt x="2850" y="1629"/>
                    <a:pt x="2893" y="1628"/>
                  </a:cubicBezTo>
                  <a:lnTo>
                    <a:pt x="2926" y="1036"/>
                  </a:lnTo>
                  <a:cubicBezTo>
                    <a:pt x="1874" y="987"/>
                    <a:pt x="855" y="625"/>
                    <a:pt x="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7"/>
            <p:cNvSpPr/>
            <p:nvPr/>
          </p:nvSpPr>
          <p:spPr>
            <a:xfrm>
              <a:off x="1747796" y="1481404"/>
              <a:ext cx="71389" cy="98575"/>
            </a:xfrm>
            <a:custGeom>
              <a:avLst/>
              <a:gdLst/>
              <a:ahLst/>
              <a:cxnLst/>
              <a:rect l="l" t="t" r="r" b="b"/>
              <a:pathLst>
                <a:path w="2190" h="3024" extrusionOk="0">
                  <a:moveTo>
                    <a:pt x="1466" y="1"/>
                  </a:moveTo>
                  <a:cubicBezTo>
                    <a:pt x="1022" y="1"/>
                    <a:pt x="1" y="178"/>
                    <a:pt x="119" y="1725"/>
                  </a:cubicBezTo>
                  <a:cubicBezTo>
                    <a:pt x="207" y="2771"/>
                    <a:pt x="803" y="3024"/>
                    <a:pt x="1333" y="3024"/>
                  </a:cubicBezTo>
                  <a:cubicBezTo>
                    <a:pt x="1786" y="3024"/>
                    <a:pt x="2190" y="2840"/>
                    <a:pt x="2190" y="2810"/>
                  </a:cubicBezTo>
                  <a:cubicBezTo>
                    <a:pt x="2190" y="2760"/>
                    <a:pt x="1664" y="16"/>
                    <a:pt x="1664" y="16"/>
                  </a:cubicBezTo>
                  <a:cubicBezTo>
                    <a:pt x="1654" y="12"/>
                    <a:pt x="1578" y="1"/>
                    <a:pt x="1466" y="1"/>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7"/>
            <p:cNvSpPr/>
            <p:nvPr/>
          </p:nvSpPr>
          <p:spPr>
            <a:xfrm>
              <a:off x="1767192" y="1503114"/>
              <a:ext cx="31098" cy="55318"/>
            </a:xfrm>
            <a:custGeom>
              <a:avLst/>
              <a:gdLst/>
              <a:ahLst/>
              <a:cxnLst/>
              <a:rect l="l" t="t" r="r" b="b"/>
              <a:pathLst>
                <a:path w="954" h="1697" extrusionOk="0">
                  <a:moveTo>
                    <a:pt x="480" y="1"/>
                  </a:moveTo>
                  <a:cubicBezTo>
                    <a:pt x="463" y="1"/>
                    <a:pt x="445" y="3"/>
                    <a:pt x="428" y="7"/>
                  </a:cubicBezTo>
                  <a:cubicBezTo>
                    <a:pt x="263" y="56"/>
                    <a:pt x="148" y="171"/>
                    <a:pt x="99" y="336"/>
                  </a:cubicBezTo>
                  <a:cubicBezTo>
                    <a:pt x="33" y="517"/>
                    <a:pt x="0" y="697"/>
                    <a:pt x="17" y="895"/>
                  </a:cubicBezTo>
                  <a:cubicBezTo>
                    <a:pt x="66" y="1273"/>
                    <a:pt x="296" y="1634"/>
                    <a:pt x="576" y="1683"/>
                  </a:cubicBezTo>
                  <a:cubicBezTo>
                    <a:pt x="606" y="1692"/>
                    <a:pt x="637" y="1696"/>
                    <a:pt x="667" y="1696"/>
                  </a:cubicBezTo>
                  <a:cubicBezTo>
                    <a:pt x="750" y="1696"/>
                    <a:pt x="828" y="1666"/>
                    <a:pt x="888" y="1618"/>
                  </a:cubicBezTo>
                  <a:cubicBezTo>
                    <a:pt x="937" y="1552"/>
                    <a:pt x="954" y="1519"/>
                    <a:pt x="937" y="1519"/>
                  </a:cubicBezTo>
                  <a:cubicBezTo>
                    <a:pt x="937" y="1516"/>
                    <a:pt x="936" y="1515"/>
                    <a:pt x="934" y="1515"/>
                  </a:cubicBezTo>
                  <a:cubicBezTo>
                    <a:pt x="925" y="1515"/>
                    <a:pt x="895" y="1542"/>
                    <a:pt x="855" y="1568"/>
                  </a:cubicBezTo>
                  <a:cubicBezTo>
                    <a:pt x="803" y="1600"/>
                    <a:pt x="751" y="1611"/>
                    <a:pt x="699" y="1611"/>
                  </a:cubicBezTo>
                  <a:cubicBezTo>
                    <a:pt x="669" y="1611"/>
                    <a:pt x="639" y="1607"/>
                    <a:pt x="609" y="1601"/>
                  </a:cubicBezTo>
                  <a:cubicBezTo>
                    <a:pt x="395" y="1536"/>
                    <a:pt x="198" y="1223"/>
                    <a:pt x="165" y="878"/>
                  </a:cubicBezTo>
                  <a:cubicBezTo>
                    <a:pt x="132" y="714"/>
                    <a:pt x="165" y="533"/>
                    <a:pt x="214" y="385"/>
                  </a:cubicBezTo>
                  <a:cubicBezTo>
                    <a:pt x="247" y="254"/>
                    <a:pt x="329" y="155"/>
                    <a:pt x="444" y="106"/>
                  </a:cubicBezTo>
                  <a:cubicBezTo>
                    <a:pt x="466" y="97"/>
                    <a:pt x="488" y="93"/>
                    <a:pt x="510" y="93"/>
                  </a:cubicBezTo>
                  <a:cubicBezTo>
                    <a:pt x="568" y="93"/>
                    <a:pt x="622" y="123"/>
                    <a:pt x="658" y="171"/>
                  </a:cubicBezTo>
                  <a:cubicBezTo>
                    <a:pt x="691" y="237"/>
                    <a:pt x="674" y="270"/>
                    <a:pt x="691" y="270"/>
                  </a:cubicBezTo>
                  <a:cubicBezTo>
                    <a:pt x="691" y="270"/>
                    <a:pt x="724" y="237"/>
                    <a:pt x="707" y="155"/>
                  </a:cubicBezTo>
                  <a:cubicBezTo>
                    <a:pt x="691" y="106"/>
                    <a:pt x="658" y="73"/>
                    <a:pt x="609" y="40"/>
                  </a:cubicBezTo>
                  <a:cubicBezTo>
                    <a:pt x="572" y="16"/>
                    <a:pt x="528" y="1"/>
                    <a:pt x="48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7"/>
            <p:cNvSpPr/>
            <p:nvPr/>
          </p:nvSpPr>
          <p:spPr>
            <a:xfrm>
              <a:off x="1767192" y="1248430"/>
              <a:ext cx="330897" cy="297257"/>
            </a:xfrm>
            <a:custGeom>
              <a:avLst/>
              <a:gdLst/>
              <a:ahLst/>
              <a:cxnLst/>
              <a:rect l="l" t="t" r="r" b="b"/>
              <a:pathLst>
                <a:path w="10151" h="9119" extrusionOk="0">
                  <a:moveTo>
                    <a:pt x="8723" y="0"/>
                  </a:moveTo>
                  <a:cubicBezTo>
                    <a:pt x="8556" y="0"/>
                    <a:pt x="8384" y="41"/>
                    <a:pt x="8235" y="111"/>
                  </a:cubicBezTo>
                  <a:cubicBezTo>
                    <a:pt x="7742" y="308"/>
                    <a:pt x="7364" y="719"/>
                    <a:pt x="6854" y="900"/>
                  </a:cubicBezTo>
                  <a:cubicBezTo>
                    <a:pt x="6593" y="996"/>
                    <a:pt x="6313" y="1013"/>
                    <a:pt x="6029" y="1013"/>
                  </a:cubicBezTo>
                  <a:cubicBezTo>
                    <a:pt x="5869" y="1013"/>
                    <a:pt x="5708" y="1008"/>
                    <a:pt x="5548" y="1008"/>
                  </a:cubicBezTo>
                  <a:cubicBezTo>
                    <a:pt x="5457" y="1008"/>
                    <a:pt x="5366" y="1010"/>
                    <a:pt x="5276" y="1015"/>
                  </a:cubicBezTo>
                  <a:cubicBezTo>
                    <a:pt x="4668" y="1015"/>
                    <a:pt x="4093" y="1212"/>
                    <a:pt x="3616" y="1574"/>
                  </a:cubicBezTo>
                  <a:cubicBezTo>
                    <a:pt x="3222" y="1903"/>
                    <a:pt x="2959" y="2363"/>
                    <a:pt x="2893" y="2889"/>
                  </a:cubicBezTo>
                  <a:cubicBezTo>
                    <a:pt x="2827" y="2807"/>
                    <a:pt x="2762" y="2725"/>
                    <a:pt x="2680" y="2642"/>
                  </a:cubicBezTo>
                  <a:cubicBezTo>
                    <a:pt x="2283" y="2216"/>
                    <a:pt x="1833" y="2026"/>
                    <a:pt x="1731" y="2026"/>
                  </a:cubicBezTo>
                  <a:cubicBezTo>
                    <a:pt x="1719" y="2026"/>
                    <a:pt x="1711" y="2029"/>
                    <a:pt x="1710" y="2034"/>
                  </a:cubicBezTo>
                  <a:cubicBezTo>
                    <a:pt x="1693" y="2067"/>
                    <a:pt x="2137" y="2314"/>
                    <a:pt x="2564" y="2758"/>
                  </a:cubicBezTo>
                  <a:cubicBezTo>
                    <a:pt x="2663" y="2873"/>
                    <a:pt x="2778" y="2988"/>
                    <a:pt x="2877" y="3119"/>
                  </a:cubicBezTo>
                  <a:cubicBezTo>
                    <a:pt x="2643" y="3088"/>
                    <a:pt x="2400" y="3067"/>
                    <a:pt x="2160" y="3067"/>
                  </a:cubicBezTo>
                  <a:cubicBezTo>
                    <a:pt x="1640" y="3067"/>
                    <a:pt x="1128" y="3166"/>
                    <a:pt x="724" y="3481"/>
                  </a:cubicBezTo>
                  <a:cubicBezTo>
                    <a:pt x="230" y="3875"/>
                    <a:pt x="17" y="4533"/>
                    <a:pt x="0" y="5174"/>
                  </a:cubicBezTo>
                  <a:cubicBezTo>
                    <a:pt x="0" y="5798"/>
                    <a:pt x="263" y="6406"/>
                    <a:pt x="461" y="7015"/>
                  </a:cubicBezTo>
                  <a:cubicBezTo>
                    <a:pt x="493" y="7179"/>
                    <a:pt x="576" y="7343"/>
                    <a:pt x="674" y="7491"/>
                  </a:cubicBezTo>
                  <a:lnTo>
                    <a:pt x="954" y="9118"/>
                  </a:lnTo>
                  <a:lnTo>
                    <a:pt x="1973" y="9102"/>
                  </a:lnTo>
                  <a:lnTo>
                    <a:pt x="1907" y="5683"/>
                  </a:lnTo>
                  <a:cubicBezTo>
                    <a:pt x="1907" y="5683"/>
                    <a:pt x="1817" y="4376"/>
                    <a:pt x="2886" y="4376"/>
                  </a:cubicBezTo>
                  <a:cubicBezTo>
                    <a:pt x="2935" y="4376"/>
                    <a:pt x="2987" y="4379"/>
                    <a:pt x="3041" y="4385"/>
                  </a:cubicBezTo>
                  <a:cubicBezTo>
                    <a:pt x="4154" y="4487"/>
                    <a:pt x="5605" y="5606"/>
                    <a:pt x="7616" y="5606"/>
                  </a:cubicBezTo>
                  <a:cubicBezTo>
                    <a:pt x="7863" y="5606"/>
                    <a:pt x="8119" y="5590"/>
                    <a:pt x="8383" y="5552"/>
                  </a:cubicBezTo>
                  <a:cubicBezTo>
                    <a:pt x="8761" y="5486"/>
                    <a:pt x="9172" y="5453"/>
                    <a:pt x="9501" y="5223"/>
                  </a:cubicBezTo>
                  <a:cubicBezTo>
                    <a:pt x="9846" y="5009"/>
                    <a:pt x="10043" y="4631"/>
                    <a:pt x="10010" y="4220"/>
                  </a:cubicBezTo>
                  <a:cubicBezTo>
                    <a:pt x="9980" y="3840"/>
                    <a:pt x="9653" y="3558"/>
                    <a:pt x="9278" y="3558"/>
                  </a:cubicBezTo>
                  <a:cubicBezTo>
                    <a:pt x="9273" y="3558"/>
                    <a:pt x="9269" y="3558"/>
                    <a:pt x="9264" y="3558"/>
                  </a:cubicBezTo>
                  <a:lnTo>
                    <a:pt x="9264" y="3558"/>
                  </a:lnTo>
                  <a:cubicBezTo>
                    <a:pt x="9798" y="3498"/>
                    <a:pt x="10151" y="2980"/>
                    <a:pt x="9994" y="2462"/>
                  </a:cubicBezTo>
                  <a:cubicBezTo>
                    <a:pt x="9877" y="2078"/>
                    <a:pt x="9530" y="1842"/>
                    <a:pt x="9169" y="1842"/>
                  </a:cubicBezTo>
                  <a:cubicBezTo>
                    <a:pt x="9019" y="1842"/>
                    <a:pt x="8867" y="1882"/>
                    <a:pt x="8728" y="1969"/>
                  </a:cubicBezTo>
                  <a:cubicBezTo>
                    <a:pt x="8991" y="1738"/>
                    <a:pt x="9221" y="1459"/>
                    <a:pt x="9386" y="1147"/>
                  </a:cubicBezTo>
                  <a:cubicBezTo>
                    <a:pt x="9534" y="818"/>
                    <a:pt x="9468" y="424"/>
                    <a:pt x="9221" y="161"/>
                  </a:cubicBezTo>
                  <a:cubicBezTo>
                    <a:pt x="9084" y="49"/>
                    <a:pt x="8906" y="0"/>
                    <a:pt x="872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7"/>
            <p:cNvSpPr/>
            <p:nvPr/>
          </p:nvSpPr>
          <p:spPr>
            <a:xfrm>
              <a:off x="2735501" y="1705708"/>
              <a:ext cx="193303" cy="276101"/>
            </a:xfrm>
            <a:custGeom>
              <a:avLst/>
              <a:gdLst/>
              <a:ahLst/>
              <a:cxnLst/>
              <a:rect l="l" t="t" r="r" b="b"/>
              <a:pathLst>
                <a:path w="5930" h="8470" extrusionOk="0">
                  <a:moveTo>
                    <a:pt x="177" y="6317"/>
                  </a:moveTo>
                  <a:lnTo>
                    <a:pt x="177" y="6382"/>
                  </a:lnTo>
                  <a:lnTo>
                    <a:pt x="186" y="6325"/>
                  </a:lnTo>
                  <a:lnTo>
                    <a:pt x="186" y="6325"/>
                  </a:lnTo>
                  <a:lnTo>
                    <a:pt x="177" y="6317"/>
                  </a:lnTo>
                  <a:close/>
                  <a:moveTo>
                    <a:pt x="4498" y="0"/>
                  </a:moveTo>
                  <a:cubicBezTo>
                    <a:pt x="4477" y="0"/>
                    <a:pt x="4456" y="2"/>
                    <a:pt x="4434" y="5"/>
                  </a:cubicBezTo>
                  <a:cubicBezTo>
                    <a:pt x="4204" y="38"/>
                    <a:pt x="3152" y="1632"/>
                    <a:pt x="2840" y="2158"/>
                  </a:cubicBezTo>
                  <a:cubicBezTo>
                    <a:pt x="2606" y="2563"/>
                    <a:pt x="2079" y="3483"/>
                    <a:pt x="1752" y="3483"/>
                  </a:cubicBezTo>
                  <a:cubicBezTo>
                    <a:pt x="1642" y="3483"/>
                    <a:pt x="1554" y="3377"/>
                    <a:pt x="1508" y="3111"/>
                  </a:cubicBezTo>
                  <a:cubicBezTo>
                    <a:pt x="1328" y="2043"/>
                    <a:pt x="802" y="1287"/>
                    <a:pt x="506" y="1188"/>
                  </a:cubicBezTo>
                  <a:cubicBezTo>
                    <a:pt x="474" y="1177"/>
                    <a:pt x="442" y="1172"/>
                    <a:pt x="411" y="1172"/>
                  </a:cubicBezTo>
                  <a:cubicBezTo>
                    <a:pt x="175" y="1172"/>
                    <a:pt x="1" y="1484"/>
                    <a:pt x="161" y="1731"/>
                  </a:cubicBezTo>
                  <a:cubicBezTo>
                    <a:pt x="341" y="2043"/>
                    <a:pt x="473" y="2388"/>
                    <a:pt x="539" y="2750"/>
                  </a:cubicBezTo>
                  <a:cubicBezTo>
                    <a:pt x="621" y="3029"/>
                    <a:pt x="654" y="3325"/>
                    <a:pt x="621" y="3605"/>
                  </a:cubicBezTo>
                  <a:cubicBezTo>
                    <a:pt x="588" y="4196"/>
                    <a:pt x="489" y="4772"/>
                    <a:pt x="341" y="5347"/>
                  </a:cubicBezTo>
                  <a:lnTo>
                    <a:pt x="186" y="6325"/>
                  </a:lnTo>
                  <a:lnTo>
                    <a:pt x="186" y="6325"/>
                  </a:lnTo>
                  <a:lnTo>
                    <a:pt x="2412" y="8470"/>
                  </a:lnTo>
                  <a:cubicBezTo>
                    <a:pt x="2412" y="8470"/>
                    <a:pt x="4500" y="6547"/>
                    <a:pt x="5503" y="5232"/>
                  </a:cubicBezTo>
                  <a:cubicBezTo>
                    <a:pt x="5503" y="5232"/>
                    <a:pt x="5930" y="4788"/>
                    <a:pt x="5585" y="4525"/>
                  </a:cubicBezTo>
                  <a:cubicBezTo>
                    <a:pt x="5531" y="4477"/>
                    <a:pt x="5453" y="4462"/>
                    <a:pt x="5376" y="4462"/>
                  </a:cubicBezTo>
                  <a:cubicBezTo>
                    <a:pt x="5241" y="4462"/>
                    <a:pt x="5108" y="4509"/>
                    <a:pt x="5108" y="4509"/>
                  </a:cubicBezTo>
                  <a:cubicBezTo>
                    <a:pt x="5108" y="4311"/>
                    <a:pt x="5075" y="4114"/>
                    <a:pt x="5026" y="3917"/>
                  </a:cubicBezTo>
                  <a:cubicBezTo>
                    <a:pt x="4979" y="3830"/>
                    <a:pt x="4860" y="3808"/>
                    <a:pt x="4749" y="3808"/>
                  </a:cubicBezTo>
                  <a:cubicBezTo>
                    <a:pt x="4628" y="3808"/>
                    <a:pt x="4516" y="3835"/>
                    <a:pt x="4516" y="3835"/>
                  </a:cubicBezTo>
                  <a:cubicBezTo>
                    <a:pt x="4467" y="3670"/>
                    <a:pt x="4451" y="3506"/>
                    <a:pt x="4451" y="3342"/>
                  </a:cubicBezTo>
                  <a:cubicBezTo>
                    <a:pt x="4451" y="3276"/>
                    <a:pt x="4401" y="3210"/>
                    <a:pt x="4336" y="3194"/>
                  </a:cubicBezTo>
                  <a:cubicBezTo>
                    <a:pt x="4210" y="3155"/>
                    <a:pt x="4080" y="3139"/>
                    <a:pt x="3950" y="3139"/>
                  </a:cubicBezTo>
                  <a:cubicBezTo>
                    <a:pt x="3858" y="3139"/>
                    <a:pt x="3767" y="3147"/>
                    <a:pt x="3678" y="3161"/>
                  </a:cubicBezTo>
                  <a:cubicBezTo>
                    <a:pt x="3382" y="2996"/>
                    <a:pt x="4253" y="1369"/>
                    <a:pt x="4582" y="843"/>
                  </a:cubicBezTo>
                  <a:cubicBezTo>
                    <a:pt x="4891" y="349"/>
                    <a:pt x="4808" y="0"/>
                    <a:pt x="4498"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37"/>
            <p:cNvSpPr/>
            <p:nvPr/>
          </p:nvSpPr>
          <p:spPr>
            <a:xfrm>
              <a:off x="1500903" y="1758907"/>
              <a:ext cx="1353970" cy="992855"/>
            </a:xfrm>
            <a:custGeom>
              <a:avLst/>
              <a:gdLst/>
              <a:ahLst/>
              <a:cxnLst/>
              <a:rect l="l" t="t" r="r" b="b"/>
              <a:pathLst>
                <a:path w="41536" h="30458" extrusionOk="0">
                  <a:moveTo>
                    <a:pt x="8630" y="0"/>
                  </a:moveTo>
                  <a:cubicBezTo>
                    <a:pt x="8630" y="0"/>
                    <a:pt x="8630" y="543"/>
                    <a:pt x="8613" y="1019"/>
                  </a:cubicBezTo>
                  <a:lnTo>
                    <a:pt x="5802" y="1019"/>
                  </a:lnTo>
                  <a:cubicBezTo>
                    <a:pt x="5802" y="1019"/>
                    <a:pt x="5782" y="1018"/>
                    <a:pt x="5744" y="1018"/>
                  </a:cubicBezTo>
                  <a:cubicBezTo>
                    <a:pt x="5179" y="1018"/>
                    <a:pt x="708" y="1220"/>
                    <a:pt x="0" y="7577"/>
                  </a:cubicBezTo>
                  <a:lnTo>
                    <a:pt x="3633" y="10437"/>
                  </a:lnTo>
                  <a:lnTo>
                    <a:pt x="5112" y="15960"/>
                  </a:lnTo>
                  <a:cubicBezTo>
                    <a:pt x="5638" y="17900"/>
                    <a:pt x="3797" y="20957"/>
                    <a:pt x="2910" y="25937"/>
                  </a:cubicBezTo>
                  <a:cubicBezTo>
                    <a:pt x="2762" y="26742"/>
                    <a:pt x="2893" y="27433"/>
                    <a:pt x="3304" y="28353"/>
                  </a:cubicBezTo>
                  <a:lnTo>
                    <a:pt x="21664" y="30457"/>
                  </a:lnTo>
                  <a:lnTo>
                    <a:pt x="20694" y="16420"/>
                  </a:lnTo>
                  <a:lnTo>
                    <a:pt x="20398" y="13182"/>
                  </a:lnTo>
                  <a:lnTo>
                    <a:pt x="20398" y="13182"/>
                  </a:lnTo>
                  <a:cubicBezTo>
                    <a:pt x="21894" y="15214"/>
                    <a:pt x="24579" y="18098"/>
                    <a:pt x="27849" y="18098"/>
                  </a:cubicBezTo>
                  <a:cubicBezTo>
                    <a:pt x="27886" y="18098"/>
                    <a:pt x="27922" y="18098"/>
                    <a:pt x="27959" y="18097"/>
                  </a:cubicBezTo>
                  <a:cubicBezTo>
                    <a:pt x="33646" y="17998"/>
                    <a:pt x="41536" y="6065"/>
                    <a:pt x="41536" y="6065"/>
                  </a:cubicBezTo>
                  <a:lnTo>
                    <a:pt x="37821" y="3403"/>
                  </a:lnTo>
                  <a:cubicBezTo>
                    <a:pt x="37821" y="3403"/>
                    <a:pt x="29274" y="11802"/>
                    <a:pt x="28090" y="11851"/>
                  </a:cubicBezTo>
                  <a:cubicBezTo>
                    <a:pt x="28083" y="11851"/>
                    <a:pt x="28075" y="11851"/>
                    <a:pt x="28068" y="11851"/>
                  </a:cubicBezTo>
                  <a:cubicBezTo>
                    <a:pt x="26664" y="11851"/>
                    <a:pt x="22518" y="5950"/>
                    <a:pt x="22518" y="5950"/>
                  </a:cubicBezTo>
                  <a:cubicBezTo>
                    <a:pt x="19823" y="1808"/>
                    <a:pt x="16273" y="1134"/>
                    <a:pt x="14974" y="1036"/>
                  </a:cubicBezTo>
                  <a:lnTo>
                    <a:pt x="14991" y="526"/>
                  </a:lnTo>
                  <a:lnTo>
                    <a:pt x="863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37"/>
            <p:cNvSpPr/>
            <p:nvPr/>
          </p:nvSpPr>
          <p:spPr>
            <a:xfrm>
              <a:off x="1778960" y="1772826"/>
              <a:ext cx="140952" cy="102356"/>
            </a:xfrm>
            <a:custGeom>
              <a:avLst/>
              <a:gdLst/>
              <a:ahLst/>
              <a:cxnLst/>
              <a:rect l="l" t="t" r="r" b="b"/>
              <a:pathLst>
                <a:path w="4324" h="3140" extrusionOk="0">
                  <a:moveTo>
                    <a:pt x="4291" y="1"/>
                  </a:moveTo>
                  <a:cubicBezTo>
                    <a:pt x="4242" y="296"/>
                    <a:pt x="4192" y="576"/>
                    <a:pt x="4176" y="872"/>
                  </a:cubicBezTo>
                  <a:cubicBezTo>
                    <a:pt x="4098" y="1543"/>
                    <a:pt x="3990" y="2215"/>
                    <a:pt x="3852" y="2887"/>
                  </a:cubicBezTo>
                  <a:lnTo>
                    <a:pt x="3852" y="2887"/>
                  </a:lnTo>
                  <a:cubicBezTo>
                    <a:pt x="3666" y="2778"/>
                    <a:pt x="3469" y="2677"/>
                    <a:pt x="3272" y="2565"/>
                  </a:cubicBezTo>
                  <a:cubicBezTo>
                    <a:pt x="2368" y="2022"/>
                    <a:pt x="1579" y="1480"/>
                    <a:pt x="987" y="1135"/>
                  </a:cubicBezTo>
                  <a:cubicBezTo>
                    <a:pt x="691" y="954"/>
                    <a:pt x="445" y="806"/>
                    <a:pt x="280" y="724"/>
                  </a:cubicBezTo>
                  <a:cubicBezTo>
                    <a:pt x="198" y="658"/>
                    <a:pt x="100" y="625"/>
                    <a:pt x="1" y="592"/>
                  </a:cubicBezTo>
                  <a:lnTo>
                    <a:pt x="1" y="592"/>
                  </a:lnTo>
                  <a:cubicBezTo>
                    <a:pt x="297" y="822"/>
                    <a:pt x="609" y="1036"/>
                    <a:pt x="921" y="1233"/>
                  </a:cubicBezTo>
                  <a:cubicBezTo>
                    <a:pt x="1497" y="1611"/>
                    <a:pt x="2269" y="2170"/>
                    <a:pt x="3190" y="2696"/>
                  </a:cubicBezTo>
                  <a:cubicBezTo>
                    <a:pt x="3420" y="2844"/>
                    <a:pt x="3650" y="2959"/>
                    <a:pt x="3880" y="3091"/>
                  </a:cubicBezTo>
                  <a:lnTo>
                    <a:pt x="3962" y="3140"/>
                  </a:lnTo>
                  <a:lnTo>
                    <a:pt x="3995" y="3025"/>
                  </a:lnTo>
                  <a:cubicBezTo>
                    <a:pt x="4143" y="2318"/>
                    <a:pt x="4242" y="1595"/>
                    <a:pt x="4291" y="872"/>
                  </a:cubicBezTo>
                  <a:cubicBezTo>
                    <a:pt x="4324" y="592"/>
                    <a:pt x="4324" y="296"/>
                    <a:pt x="429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7"/>
            <p:cNvSpPr/>
            <p:nvPr/>
          </p:nvSpPr>
          <p:spPr>
            <a:xfrm>
              <a:off x="1918803" y="1772826"/>
              <a:ext cx="70769" cy="99585"/>
            </a:xfrm>
            <a:custGeom>
              <a:avLst/>
              <a:gdLst/>
              <a:ahLst/>
              <a:cxnLst/>
              <a:rect l="l" t="t" r="r" b="b"/>
              <a:pathLst>
                <a:path w="2171" h="3055" extrusionOk="0">
                  <a:moveTo>
                    <a:pt x="1" y="1"/>
                  </a:moveTo>
                  <a:lnTo>
                    <a:pt x="1" y="1"/>
                  </a:lnTo>
                  <a:cubicBezTo>
                    <a:pt x="67" y="280"/>
                    <a:pt x="165" y="559"/>
                    <a:pt x="280" y="806"/>
                  </a:cubicBezTo>
                  <a:cubicBezTo>
                    <a:pt x="461" y="1299"/>
                    <a:pt x="741" y="1973"/>
                    <a:pt x="1053" y="2713"/>
                  </a:cubicBezTo>
                  <a:cubicBezTo>
                    <a:pt x="1086" y="2811"/>
                    <a:pt x="1135" y="2910"/>
                    <a:pt x="1201" y="3008"/>
                  </a:cubicBezTo>
                  <a:cubicBezTo>
                    <a:pt x="1239" y="3037"/>
                    <a:pt x="1288" y="3055"/>
                    <a:pt x="1336" y="3055"/>
                  </a:cubicBezTo>
                  <a:cubicBezTo>
                    <a:pt x="1370" y="3055"/>
                    <a:pt x="1403" y="3046"/>
                    <a:pt x="1431" y="3025"/>
                  </a:cubicBezTo>
                  <a:cubicBezTo>
                    <a:pt x="1480" y="2992"/>
                    <a:pt x="1530" y="2943"/>
                    <a:pt x="1546" y="2877"/>
                  </a:cubicBezTo>
                  <a:cubicBezTo>
                    <a:pt x="1628" y="2713"/>
                    <a:pt x="1694" y="2548"/>
                    <a:pt x="1760" y="2367"/>
                  </a:cubicBezTo>
                  <a:cubicBezTo>
                    <a:pt x="1858" y="2039"/>
                    <a:pt x="1924" y="1726"/>
                    <a:pt x="1990" y="1480"/>
                  </a:cubicBezTo>
                  <a:cubicBezTo>
                    <a:pt x="2072" y="1200"/>
                    <a:pt x="2138" y="921"/>
                    <a:pt x="2171" y="642"/>
                  </a:cubicBezTo>
                  <a:lnTo>
                    <a:pt x="2171" y="642"/>
                  </a:lnTo>
                  <a:cubicBezTo>
                    <a:pt x="2039" y="905"/>
                    <a:pt x="1940" y="1168"/>
                    <a:pt x="1875" y="1447"/>
                  </a:cubicBezTo>
                  <a:cubicBezTo>
                    <a:pt x="1792" y="1694"/>
                    <a:pt x="1727" y="1989"/>
                    <a:pt x="1612" y="2318"/>
                  </a:cubicBezTo>
                  <a:cubicBezTo>
                    <a:pt x="1546" y="2482"/>
                    <a:pt x="1480" y="2647"/>
                    <a:pt x="1398" y="2811"/>
                  </a:cubicBezTo>
                  <a:cubicBezTo>
                    <a:pt x="1382" y="2844"/>
                    <a:pt x="1365" y="2861"/>
                    <a:pt x="1349" y="2893"/>
                  </a:cubicBezTo>
                  <a:cubicBezTo>
                    <a:pt x="1332" y="2893"/>
                    <a:pt x="1332" y="2893"/>
                    <a:pt x="1316" y="2877"/>
                  </a:cubicBezTo>
                  <a:cubicBezTo>
                    <a:pt x="1267" y="2811"/>
                    <a:pt x="1234" y="2729"/>
                    <a:pt x="1201" y="2647"/>
                  </a:cubicBezTo>
                  <a:cubicBezTo>
                    <a:pt x="888" y="1907"/>
                    <a:pt x="609" y="1250"/>
                    <a:pt x="395" y="773"/>
                  </a:cubicBezTo>
                  <a:cubicBezTo>
                    <a:pt x="280" y="494"/>
                    <a:pt x="165" y="247"/>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7"/>
            <p:cNvSpPr/>
            <p:nvPr/>
          </p:nvSpPr>
          <p:spPr>
            <a:xfrm>
              <a:off x="1924182" y="1790494"/>
              <a:ext cx="26828" cy="744266"/>
            </a:xfrm>
            <a:custGeom>
              <a:avLst/>
              <a:gdLst/>
              <a:ahLst/>
              <a:cxnLst/>
              <a:rect l="l" t="t" r="r" b="b"/>
              <a:pathLst>
                <a:path w="823" h="22832" extrusionOk="0">
                  <a:moveTo>
                    <a:pt x="17" y="1"/>
                  </a:moveTo>
                  <a:cubicBezTo>
                    <a:pt x="17" y="67"/>
                    <a:pt x="0" y="149"/>
                    <a:pt x="17" y="231"/>
                  </a:cubicBezTo>
                  <a:cubicBezTo>
                    <a:pt x="17" y="395"/>
                    <a:pt x="17" y="626"/>
                    <a:pt x="17" y="889"/>
                  </a:cubicBezTo>
                  <a:cubicBezTo>
                    <a:pt x="33" y="1497"/>
                    <a:pt x="50" y="2319"/>
                    <a:pt x="82" y="3338"/>
                  </a:cubicBezTo>
                  <a:cubicBezTo>
                    <a:pt x="148" y="5425"/>
                    <a:pt x="230" y="8269"/>
                    <a:pt x="329" y="11424"/>
                  </a:cubicBezTo>
                  <a:cubicBezTo>
                    <a:pt x="460" y="14564"/>
                    <a:pt x="559" y="17407"/>
                    <a:pt x="641" y="19495"/>
                  </a:cubicBezTo>
                  <a:cubicBezTo>
                    <a:pt x="691" y="20514"/>
                    <a:pt x="723" y="21336"/>
                    <a:pt x="756" y="21927"/>
                  </a:cubicBezTo>
                  <a:cubicBezTo>
                    <a:pt x="773" y="22207"/>
                    <a:pt x="773" y="22437"/>
                    <a:pt x="789" y="22601"/>
                  </a:cubicBezTo>
                  <a:cubicBezTo>
                    <a:pt x="789" y="22683"/>
                    <a:pt x="806" y="22749"/>
                    <a:pt x="822" y="22831"/>
                  </a:cubicBezTo>
                  <a:cubicBezTo>
                    <a:pt x="822" y="22749"/>
                    <a:pt x="822" y="22683"/>
                    <a:pt x="822" y="22601"/>
                  </a:cubicBezTo>
                  <a:cubicBezTo>
                    <a:pt x="822" y="22437"/>
                    <a:pt x="822" y="22207"/>
                    <a:pt x="822" y="21927"/>
                  </a:cubicBezTo>
                  <a:cubicBezTo>
                    <a:pt x="806" y="21336"/>
                    <a:pt x="789" y="20514"/>
                    <a:pt x="756" y="19495"/>
                  </a:cubicBezTo>
                  <a:cubicBezTo>
                    <a:pt x="691" y="17407"/>
                    <a:pt x="608" y="14564"/>
                    <a:pt x="510" y="11408"/>
                  </a:cubicBezTo>
                  <a:cubicBezTo>
                    <a:pt x="378" y="8269"/>
                    <a:pt x="280" y="5425"/>
                    <a:pt x="198" y="3338"/>
                  </a:cubicBezTo>
                  <a:cubicBezTo>
                    <a:pt x="148" y="2319"/>
                    <a:pt x="115" y="1497"/>
                    <a:pt x="82" y="889"/>
                  </a:cubicBezTo>
                  <a:cubicBezTo>
                    <a:pt x="66" y="626"/>
                    <a:pt x="50" y="395"/>
                    <a:pt x="50" y="231"/>
                  </a:cubicBezTo>
                  <a:cubicBezTo>
                    <a:pt x="50" y="149"/>
                    <a:pt x="33" y="67"/>
                    <a:pt x="17"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7"/>
            <p:cNvSpPr/>
            <p:nvPr/>
          </p:nvSpPr>
          <p:spPr>
            <a:xfrm>
              <a:off x="1913457" y="1785148"/>
              <a:ext cx="32174" cy="102910"/>
            </a:xfrm>
            <a:custGeom>
              <a:avLst/>
              <a:gdLst/>
              <a:ahLst/>
              <a:cxnLst/>
              <a:rect l="l" t="t" r="r" b="b"/>
              <a:pathLst>
                <a:path w="987" h="3157" extrusionOk="0">
                  <a:moveTo>
                    <a:pt x="280" y="1"/>
                  </a:moveTo>
                  <a:lnTo>
                    <a:pt x="1" y="1677"/>
                  </a:lnTo>
                  <a:lnTo>
                    <a:pt x="527" y="3156"/>
                  </a:lnTo>
                  <a:lnTo>
                    <a:pt x="987" y="1579"/>
                  </a:lnTo>
                  <a:lnTo>
                    <a:pt x="28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7"/>
            <p:cNvSpPr/>
            <p:nvPr/>
          </p:nvSpPr>
          <p:spPr>
            <a:xfrm>
              <a:off x="1922552" y="1873552"/>
              <a:ext cx="113635" cy="710495"/>
            </a:xfrm>
            <a:custGeom>
              <a:avLst/>
              <a:gdLst/>
              <a:ahLst/>
              <a:cxnLst/>
              <a:rect l="l" t="t" r="r" b="b"/>
              <a:pathLst>
                <a:path w="3486" h="21796" extrusionOk="0">
                  <a:moveTo>
                    <a:pt x="346" y="1"/>
                  </a:moveTo>
                  <a:lnTo>
                    <a:pt x="1" y="16569"/>
                  </a:lnTo>
                  <a:lnTo>
                    <a:pt x="2499" y="21795"/>
                  </a:lnTo>
                  <a:lnTo>
                    <a:pt x="3486" y="15911"/>
                  </a:lnTo>
                  <a:lnTo>
                    <a:pt x="3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7"/>
            <p:cNvSpPr/>
            <p:nvPr/>
          </p:nvSpPr>
          <p:spPr>
            <a:xfrm>
              <a:off x="2408515" y="2144666"/>
              <a:ext cx="11311" cy="75594"/>
            </a:xfrm>
            <a:custGeom>
              <a:avLst/>
              <a:gdLst/>
              <a:ahLst/>
              <a:cxnLst/>
              <a:rect l="l" t="t" r="r" b="b"/>
              <a:pathLst>
                <a:path w="347" h="2319" extrusionOk="0">
                  <a:moveTo>
                    <a:pt x="182" y="1"/>
                  </a:moveTo>
                  <a:cubicBezTo>
                    <a:pt x="132" y="1"/>
                    <a:pt x="1" y="510"/>
                    <a:pt x="50" y="1168"/>
                  </a:cubicBezTo>
                  <a:cubicBezTo>
                    <a:pt x="67" y="1513"/>
                    <a:pt x="132" y="1858"/>
                    <a:pt x="264" y="2187"/>
                  </a:cubicBezTo>
                  <a:lnTo>
                    <a:pt x="313" y="2318"/>
                  </a:lnTo>
                  <a:lnTo>
                    <a:pt x="330" y="2203"/>
                  </a:lnTo>
                  <a:cubicBezTo>
                    <a:pt x="346" y="2121"/>
                    <a:pt x="346" y="2072"/>
                    <a:pt x="330" y="2072"/>
                  </a:cubicBezTo>
                  <a:cubicBezTo>
                    <a:pt x="328" y="2069"/>
                    <a:pt x="325" y="2068"/>
                    <a:pt x="323" y="2068"/>
                  </a:cubicBezTo>
                  <a:cubicBezTo>
                    <a:pt x="321" y="2068"/>
                    <a:pt x="319" y="2069"/>
                    <a:pt x="318" y="2070"/>
                  </a:cubicBezTo>
                  <a:lnTo>
                    <a:pt x="318" y="2070"/>
                  </a:lnTo>
                  <a:cubicBezTo>
                    <a:pt x="289" y="1868"/>
                    <a:pt x="228" y="1539"/>
                    <a:pt x="215" y="1151"/>
                  </a:cubicBezTo>
                  <a:cubicBezTo>
                    <a:pt x="165" y="526"/>
                    <a:pt x="231" y="17"/>
                    <a:pt x="18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37"/>
            <p:cNvSpPr/>
            <p:nvPr/>
          </p:nvSpPr>
          <p:spPr>
            <a:xfrm>
              <a:off x="2416567" y="2147893"/>
              <a:ext cx="27903" cy="62718"/>
            </a:xfrm>
            <a:custGeom>
              <a:avLst/>
              <a:gdLst/>
              <a:ahLst/>
              <a:cxnLst/>
              <a:rect l="l" t="t" r="r" b="b"/>
              <a:pathLst>
                <a:path w="856" h="1924" extrusionOk="0">
                  <a:moveTo>
                    <a:pt x="33" y="0"/>
                  </a:moveTo>
                  <a:cubicBezTo>
                    <a:pt x="0" y="17"/>
                    <a:pt x="66" y="477"/>
                    <a:pt x="296" y="1019"/>
                  </a:cubicBezTo>
                  <a:cubicBezTo>
                    <a:pt x="506" y="1550"/>
                    <a:pt x="762" y="1924"/>
                    <a:pt x="819" y="1924"/>
                  </a:cubicBezTo>
                  <a:cubicBezTo>
                    <a:pt x="820" y="1924"/>
                    <a:pt x="821" y="1924"/>
                    <a:pt x="822" y="1923"/>
                  </a:cubicBezTo>
                  <a:cubicBezTo>
                    <a:pt x="855" y="1890"/>
                    <a:pt x="658" y="1479"/>
                    <a:pt x="444" y="953"/>
                  </a:cubicBezTo>
                  <a:cubicBezTo>
                    <a:pt x="231" y="427"/>
                    <a:pt x="83" y="0"/>
                    <a:pt x="33"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7"/>
            <p:cNvSpPr/>
            <p:nvPr/>
          </p:nvSpPr>
          <p:spPr>
            <a:xfrm>
              <a:off x="1418399" y="2019817"/>
              <a:ext cx="817089" cy="727902"/>
            </a:xfrm>
            <a:custGeom>
              <a:avLst/>
              <a:gdLst/>
              <a:ahLst/>
              <a:cxnLst/>
              <a:rect l="l" t="t" r="r" b="b"/>
              <a:pathLst>
                <a:path w="25066" h="22330" extrusionOk="0">
                  <a:moveTo>
                    <a:pt x="2827" y="1"/>
                  </a:moveTo>
                  <a:cubicBezTo>
                    <a:pt x="2548" y="1086"/>
                    <a:pt x="1808" y="5343"/>
                    <a:pt x="1118" y="10060"/>
                  </a:cubicBezTo>
                  <a:cubicBezTo>
                    <a:pt x="0" y="17752"/>
                    <a:pt x="16782" y="20399"/>
                    <a:pt x="16782" y="20399"/>
                  </a:cubicBezTo>
                  <a:lnTo>
                    <a:pt x="21861" y="21746"/>
                  </a:lnTo>
                  <a:cubicBezTo>
                    <a:pt x="21861" y="21746"/>
                    <a:pt x="23889" y="22329"/>
                    <a:pt x="24552" y="22329"/>
                  </a:cubicBezTo>
                  <a:cubicBezTo>
                    <a:pt x="24628" y="22329"/>
                    <a:pt x="24686" y="22322"/>
                    <a:pt x="24721" y="22305"/>
                  </a:cubicBezTo>
                  <a:cubicBezTo>
                    <a:pt x="25066" y="22124"/>
                    <a:pt x="23011" y="21188"/>
                    <a:pt x="22288" y="20875"/>
                  </a:cubicBezTo>
                  <a:cubicBezTo>
                    <a:pt x="21565" y="20546"/>
                    <a:pt x="19313" y="16914"/>
                    <a:pt x="19313" y="16914"/>
                  </a:cubicBezTo>
                  <a:cubicBezTo>
                    <a:pt x="20299" y="16306"/>
                    <a:pt x="20825" y="15468"/>
                    <a:pt x="20809" y="15139"/>
                  </a:cubicBezTo>
                  <a:cubicBezTo>
                    <a:pt x="20790" y="14948"/>
                    <a:pt x="20632" y="14834"/>
                    <a:pt x="20464" y="14834"/>
                  </a:cubicBezTo>
                  <a:cubicBezTo>
                    <a:pt x="20343" y="14834"/>
                    <a:pt x="20218" y="14893"/>
                    <a:pt x="20135" y="15024"/>
                  </a:cubicBezTo>
                  <a:cubicBezTo>
                    <a:pt x="19888" y="15320"/>
                    <a:pt x="19593" y="15583"/>
                    <a:pt x="19280" y="15813"/>
                  </a:cubicBezTo>
                  <a:cubicBezTo>
                    <a:pt x="19034" y="15994"/>
                    <a:pt x="18754" y="16141"/>
                    <a:pt x="18442" y="16240"/>
                  </a:cubicBezTo>
                  <a:cubicBezTo>
                    <a:pt x="18097" y="16355"/>
                    <a:pt x="17801" y="16437"/>
                    <a:pt x="17538" y="16487"/>
                  </a:cubicBezTo>
                  <a:cubicBezTo>
                    <a:pt x="15779" y="16010"/>
                    <a:pt x="10865" y="14449"/>
                    <a:pt x="7331" y="11457"/>
                  </a:cubicBezTo>
                  <a:cubicBezTo>
                    <a:pt x="6690" y="10931"/>
                    <a:pt x="8038" y="1497"/>
                    <a:pt x="8038" y="1497"/>
                  </a:cubicBezTo>
                  <a:lnTo>
                    <a:pt x="2827" y="1"/>
                  </a:ln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7"/>
            <p:cNvSpPr/>
            <p:nvPr/>
          </p:nvSpPr>
          <p:spPr>
            <a:xfrm>
              <a:off x="1440369" y="2005898"/>
              <a:ext cx="526710" cy="686373"/>
            </a:xfrm>
            <a:custGeom>
              <a:avLst/>
              <a:gdLst/>
              <a:ahLst/>
              <a:cxnLst/>
              <a:rect l="l" t="t" r="r" b="b"/>
              <a:pathLst>
                <a:path w="16158" h="21056" extrusionOk="0">
                  <a:moveTo>
                    <a:pt x="1857" y="0"/>
                  </a:moveTo>
                  <a:lnTo>
                    <a:pt x="362" y="10273"/>
                  </a:lnTo>
                  <a:cubicBezTo>
                    <a:pt x="0" y="13446"/>
                    <a:pt x="2137" y="15960"/>
                    <a:pt x="4980" y="17374"/>
                  </a:cubicBezTo>
                  <a:cubicBezTo>
                    <a:pt x="9273" y="19496"/>
                    <a:pt x="15593" y="21011"/>
                    <a:pt x="15728" y="21055"/>
                  </a:cubicBezTo>
                  <a:lnTo>
                    <a:pt x="15728" y="21055"/>
                  </a:lnTo>
                  <a:cubicBezTo>
                    <a:pt x="15638" y="20977"/>
                    <a:pt x="16157" y="16470"/>
                    <a:pt x="16157" y="16470"/>
                  </a:cubicBezTo>
                  <a:cubicBezTo>
                    <a:pt x="16157" y="16470"/>
                    <a:pt x="7117" y="12542"/>
                    <a:pt x="6838" y="10865"/>
                  </a:cubicBezTo>
                  <a:cubicBezTo>
                    <a:pt x="6558" y="9188"/>
                    <a:pt x="7988" y="2137"/>
                    <a:pt x="7988" y="2137"/>
                  </a:cubicBezTo>
                  <a:lnTo>
                    <a:pt x="1857" y="0"/>
                  </a:lnTo>
                  <a:close/>
                  <a:moveTo>
                    <a:pt x="15728" y="21055"/>
                  </a:moveTo>
                  <a:cubicBezTo>
                    <a:pt x="15729" y="21055"/>
                    <a:pt x="15729" y="21056"/>
                    <a:pt x="15730" y="21056"/>
                  </a:cubicBezTo>
                  <a:cubicBezTo>
                    <a:pt x="15731" y="21056"/>
                    <a:pt x="15730" y="21055"/>
                    <a:pt x="15728" y="21055"/>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7"/>
            <p:cNvSpPr/>
            <p:nvPr/>
          </p:nvSpPr>
          <p:spPr>
            <a:xfrm>
              <a:off x="1653590" y="1852657"/>
              <a:ext cx="315609" cy="839614"/>
            </a:xfrm>
            <a:custGeom>
              <a:avLst/>
              <a:gdLst/>
              <a:ahLst/>
              <a:cxnLst/>
              <a:rect l="l" t="t" r="r" b="b"/>
              <a:pathLst>
                <a:path w="9682" h="25757" extrusionOk="0">
                  <a:moveTo>
                    <a:pt x="987" y="1"/>
                  </a:moveTo>
                  <a:cubicBezTo>
                    <a:pt x="971" y="17"/>
                    <a:pt x="1069" y="66"/>
                    <a:pt x="1234" y="198"/>
                  </a:cubicBezTo>
                  <a:cubicBezTo>
                    <a:pt x="1447" y="412"/>
                    <a:pt x="1628" y="658"/>
                    <a:pt x="1760" y="937"/>
                  </a:cubicBezTo>
                  <a:cubicBezTo>
                    <a:pt x="1957" y="1381"/>
                    <a:pt x="2055" y="1858"/>
                    <a:pt x="2055" y="2351"/>
                  </a:cubicBezTo>
                  <a:cubicBezTo>
                    <a:pt x="2039" y="2992"/>
                    <a:pt x="1957" y="3633"/>
                    <a:pt x="1825" y="4258"/>
                  </a:cubicBezTo>
                  <a:cubicBezTo>
                    <a:pt x="1579" y="5671"/>
                    <a:pt x="1283" y="7348"/>
                    <a:pt x="954" y="9222"/>
                  </a:cubicBezTo>
                  <a:cubicBezTo>
                    <a:pt x="790" y="10158"/>
                    <a:pt x="625" y="11128"/>
                    <a:pt x="445" y="12147"/>
                  </a:cubicBezTo>
                  <a:cubicBezTo>
                    <a:pt x="297" y="13166"/>
                    <a:pt x="1" y="14218"/>
                    <a:pt x="149" y="15352"/>
                  </a:cubicBezTo>
                  <a:cubicBezTo>
                    <a:pt x="149" y="15418"/>
                    <a:pt x="165" y="15484"/>
                    <a:pt x="182" y="15566"/>
                  </a:cubicBezTo>
                  <a:cubicBezTo>
                    <a:pt x="198" y="15632"/>
                    <a:pt x="231" y="15697"/>
                    <a:pt x="264" y="15763"/>
                  </a:cubicBezTo>
                  <a:cubicBezTo>
                    <a:pt x="330" y="15895"/>
                    <a:pt x="412" y="16010"/>
                    <a:pt x="527" y="16108"/>
                  </a:cubicBezTo>
                  <a:cubicBezTo>
                    <a:pt x="724" y="16306"/>
                    <a:pt x="921" y="16486"/>
                    <a:pt x="1135" y="16651"/>
                  </a:cubicBezTo>
                  <a:cubicBezTo>
                    <a:pt x="1529" y="16996"/>
                    <a:pt x="1957" y="17308"/>
                    <a:pt x="2417" y="17604"/>
                  </a:cubicBezTo>
                  <a:cubicBezTo>
                    <a:pt x="2844" y="17884"/>
                    <a:pt x="3288" y="18147"/>
                    <a:pt x="3732" y="18377"/>
                  </a:cubicBezTo>
                  <a:lnTo>
                    <a:pt x="5047" y="19018"/>
                  </a:lnTo>
                  <a:lnTo>
                    <a:pt x="9562" y="21202"/>
                  </a:lnTo>
                  <a:lnTo>
                    <a:pt x="9562" y="21202"/>
                  </a:lnTo>
                  <a:cubicBezTo>
                    <a:pt x="9433" y="22594"/>
                    <a:pt x="9336" y="23728"/>
                    <a:pt x="9271" y="24524"/>
                  </a:cubicBezTo>
                  <a:cubicBezTo>
                    <a:pt x="9238" y="24902"/>
                    <a:pt x="9222" y="25214"/>
                    <a:pt x="9205" y="25428"/>
                  </a:cubicBezTo>
                  <a:cubicBezTo>
                    <a:pt x="9189" y="25527"/>
                    <a:pt x="9189" y="25609"/>
                    <a:pt x="9189" y="25674"/>
                  </a:cubicBezTo>
                  <a:cubicBezTo>
                    <a:pt x="9172" y="25691"/>
                    <a:pt x="9172" y="25724"/>
                    <a:pt x="9189" y="25757"/>
                  </a:cubicBezTo>
                  <a:cubicBezTo>
                    <a:pt x="9189" y="25724"/>
                    <a:pt x="9205" y="25707"/>
                    <a:pt x="9205" y="25674"/>
                  </a:cubicBezTo>
                  <a:cubicBezTo>
                    <a:pt x="9205" y="25609"/>
                    <a:pt x="9222" y="25527"/>
                    <a:pt x="9238" y="25428"/>
                  </a:cubicBezTo>
                  <a:cubicBezTo>
                    <a:pt x="9255" y="25214"/>
                    <a:pt x="9287" y="24902"/>
                    <a:pt x="9337" y="24524"/>
                  </a:cubicBezTo>
                  <a:cubicBezTo>
                    <a:pt x="9419" y="23719"/>
                    <a:pt x="9534" y="22568"/>
                    <a:pt x="9682" y="21171"/>
                  </a:cubicBezTo>
                  <a:lnTo>
                    <a:pt x="9682" y="21122"/>
                  </a:lnTo>
                  <a:lnTo>
                    <a:pt x="9649" y="21105"/>
                  </a:lnTo>
                  <a:cubicBezTo>
                    <a:pt x="8351" y="20464"/>
                    <a:pt x="6822" y="19708"/>
                    <a:pt x="5113" y="18870"/>
                  </a:cubicBezTo>
                  <a:lnTo>
                    <a:pt x="3814" y="18229"/>
                  </a:lnTo>
                  <a:cubicBezTo>
                    <a:pt x="3370" y="17999"/>
                    <a:pt x="2927" y="17736"/>
                    <a:pt x="2499" y="17456"/>
                  </a:cubicBezTo>
                  <a:cubicBezTo>
                    <a:pt x="2055" y="17177"/>
                    <a:pt x="1644" y="16864"/>
                    <a:pt x="1234" y="16536"/>
                  </a:cubicBezTo>
                  <a:cubicBezTo>
                    <a:pt x="1036" y="16355"/>
                    <a:pt x="839" y="16174"/>
                    <a:pt x="642" y="15993"/>
                  </a:cubicBezTo>
                  <a:cubicBezTo>
                    <a:pt x="543" y="15911"/>
                    <a:pt x="461" y="15813"/>
                    <a:pt x="412" y="15697"/>
                  </a:cubicBezTo>
                  <a:cubicBezTo>
                    <a:pt x="379" y="15632"/>
                    <a:pt x="362" y="15582"/>
                    <a:pt x="346" y="15517"/>
                  </a:cubicBezTo>
                  <a:cubicBezTo>
                    <a:pt x="330" y="15451"/>
                    <a:pt x="313" y="15385"/>
                    <a:pt x="313" y="15319"/>
                  </a:cubicBezTo>
                  <a:cubicBezTo>
                    <a:pt x="247" y="14793"/>
                    <a:pt x="264" y="14251"/>
                    <a:pt x="346" y="13725"/>
                  </a:cubicBezTo>
                  <a:cubicBezTo>
                    <a:pt x="379" y="13462"/>
                    <a:pt x="428" y="13216"/>
                    <a:pt x="477" y="12953"/>
                  </a:cubicBezTo>
                  <a:cubicBezTo>
                    <a:pt x="527" y="12690"/>
                    <a:pt x="576" y="12443"/>
                    <a:pt x="609" y="12180"/>
                  </a:cubicBezTo>
                  <a:cubicBezTo>
                    <a:pt x="790" y="11161"/>
                    <a:pt x="954" y="10175"/>
                    <a:pt x="1118" y="9254"/>
                  </a:cubicBezTo>
                  <a:cubicBezTo>
                    <a:pt x="1431" y="7381"/>
                    <a:pt x="1710" y="5688"/>
                    <a:pt x="1940" y="4274"/>
                  </a:cubicBezTo>
                  <a:cubicBezTo>
                    <a:pt x="2072" y="3633"/>
                    <a:pt x="2138" y="2992"/>
                    <a:pt x="2154" y="2351"/>
                  </a:cubicBezTo>
                  <a:cubicBezTo>
                    <a:pt x="2154" y="1841"/>
                    <a:pt x="2039" y="1365"/>
                    <a:pt x="1825" y="905"/>
                  </a:cubicBezTo>
                  <a:cubicBezTo>
                    <a:pt x="1677" y="625"/>
                    <a:pt x="1497" y="379"/>
                    <a:pt x="1250" y="181"/>
                  </a:cubicBezTo>
                  <a:cubicBezTo>
                    <a:pt x="1168" y="116"/>
                    <a:pt x="1086" y="50"/>
                    <a:pt x="9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7"/>
            <p:cNvSpPr/>
            <p:nvPr/>
          </p:nvSpPr>
          <p:spPr>
            <a:xfrm>
              <a:off x="1895789" y="2521851"/>
              <a:ext cx="30022" cy="153273"/>
            </a:xfrm>
            <a:custGeom>
              <a:avLst/>
              <a:gdLst/>
              <a:ahLst/>
              <a:cxnLst/>
              <a:rect l="l" t="t" r="r" b="b"/>
              <a:pathLst>
                <a:path w="921" h="4702" extrusionOk="0">
                  <a:moveTo>
                    <a:pt x="921" y="1"/>
                  </a:moveTo>
                  <a:cubicBezTo>
                    <a:pt x="871" y="1"/>
                    <a:pt x="674" y="1053"/>
                    <a:pt x="427" y="2351"/>
                  </a:cubicBezTo>
                  <a:cubicBezTo>
                    <a:pt x="312" y="2959"/>
                    <a:pt x="197" y="3518"/>
                    <a:pt x="115" y="4011"/>
                  </a:cubicBezTo>
                  <a:cubicBezTo>
                    <a:pt x="49" y="4241"/>
                    <a:pt x="17" y="4472"/>
                    <a:pt x="0" y="4702"/>
                  </a:cubicBezTo>
                  <a:cubicBezTo>
                    <a:pt x="99" y="4488"/>
                    <a:pt x="181" y="4274"/>
                    <a:pt x="230" y="4028"/>
                  </a:cubicBezTo>
                  <a:cubicBezTo>
                    <a:pt x="329" y="3617"/>
                    <a:pt x="477" y="3025"/>
                    <a:pt x="592" y="2384"/>
                  </a:cubicBezTo>
                  <a:cubicBezTo>
                    <a:pt x="707" y="1727"/>
                    <a:pt x="806" y="1135"/>
                    <a:pt x="855" y="708"/>
                  </a:cubicBezTo>
                  <a:cubicBezTo>
                    <a:pt x="904" y="478"/>
                    <a:pt x="921" y="247"/>
                    <a:pt x="92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37"/>
            <p:cNvSpPr/>
            <p:nvPr/>
          </p:nvSpPr>
          <p:spPr>
            <a:xfrm>
              <a:off x="1490733" y="2484332"/>
              <a:ext cx="462396" cy="207939"/>
            </a:xfrm>
            <a:custGeom>
              <a:avLst/>
              <a:gdLst/>
              <a:ahLst/>
              <a:cxnLst/>
              <a:rect l="l" t="t" r="r" b="b"/>
              <a:pathLst>
                <a:path w="14185" h="6379" extrusionOk="0">
                  <a:moveTo>
                    <a:pt x="1" y="0"/>
                  </a:moveTo>
                  <a:cubicBezTo>
                    <a:pt x="0" y="0"/>
                    <a:pt x="0" y="1"/>
                    <a:pt x="0" y="1"/>
                  </a:cubicBezTo>
                  <a:cubicBezTo>
                    <a:pt x="17" y="51"/>
                    <a:pt x="49" y="83"/>
                    <a:pt x="99" y="116"/>
                  </a:cubicBezTo>
                  <a:cubicBezTo>
                    <a:pt x="164" y="199"/>
                    <a:pt x="263" y="314"/>
                    <a:pt x="411" y="462"/>
                  </a:cubicBezTo>
                  <a:cubicBezTo>
                    <a:pt x="805" y="872"/>
                    <a:pt x="1216" y="1250"/>
                    <a:pt x="1677" y="1596"/>
                  </a:cubicBezTo>
                  <a:cubicBezTo>
                    <a:pt x="2334" y="2105"/>
                    <a:pt x="3041" y="2549"/>
                    <a:pt x="3780" y="2943"/>
                  </a:cubicBezTo>
                  <a:cubicBezTo>
                    <a:pt x="4701" y="3437"/>
                    <a:pt x="5638" y="3847"/>
                    <a:pt x="6591" y="4209"/>
                  </a:cubicBezTo>
                  <a:cubicBezTo>
                    <a:pt x="8646" y="4949"/>
                    <a:pt x="10569" y="5442"/>
                    <a:pt x="11933" y="5820"/>
                  </a:cubicBezTo>
                  <a:lnTo>
                    <a:pt x="13577" y="6247"/>
                  </a:lnTo>
                  <a:lnTo>
                    <a:pt x="14020" y="6346"/>
                  </a:lnTo>
                  <a:cubicBezTo>
                    <a:pt x="14070" y="6362"/>
                    <a:pt x="14119" y="6379"/>
                    <a:pt x="14185" y="6379"/>
                  </a:cubicBezTo>
                  <a:cubicBezTo>
                    <a:pt x="14136" y="6346"/>
                    <a:pt x="14086" y="6329"/>
                    <a:pt x="14037" y="6313"/>
                  </a:cubicBezTo>
                  <a:cubicBezTo>
                    <a:pt x="13905" y="6280"/>
                    <a:pt x="13774" y="6231"/>
                    <a:pt x="13593" y="6181"/>
                  </a:cubicBezTo>
                  <a:lnTo>
                    <a:pt x="11966" y="5705"/>
                  </a:lnTo>
                  <a:cubicBezTo>
                    <a:pt x="10602" y="5294"/>
                    <a:pt x="8695" y="4784"/>
                    <a:pt x="6657" y="4045"/>
                  </a:cubicBezTo>
                  <a:cubicBezTo>
                    <a:pt x="5704" y="3700"/>
                    <a:pt x="4767" y="3289"/>
                    <a:pt x="3863" y="2812"/>
                  </a:cubicBezTo>
                  <a:cubicBezTo>
                    <a:pt x="3123" y="2417"/>
                    <a:pt x="2416" y="1990"/>
                    <a:pt x="1742" y="1497"/>
                  </a:cubicBezTo>
                  <a:cubicBezTo>
                    <a:pt x="1299" y="1168"/>
                    <a:pt x="855" y="807"/>
                    <a:pt x="444" y="412"/>
                  </a:cubicBezTo>
                  <a:cubicBezTo>
                    <a:pt x="177" y="161"/>
                    <a:pt x="15" y="0"/>
                    <a:pt x="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37"/>
            <p:cNvSpPr/>
            <p:nvPr/>
          </p:nvSpPr>
          <p:spPr>
            <a:xfrm>
              <a:off x="1934352" y="2548647"/>
              <a:ext cx="22525" cy="18841"/>
            </a:xfrm>
            <a:custGeom>
              <a:avLst/>
              <a:gdLst/>
              <a:ahLst/>
              <a:cxnLst/>
              <a:rect l="l" t="t" r="r" b="b"/>
              <a:pathLst>
                <a:path w="691" h="578" extrusionOk="0">
                  <a:moveTo>
                    <a:pt x="379" y="1"/>
                  </a:moveTo>
                  <a:cubicBezTo>
                    <a:pt x="132" y="1"/>
                    <a:pt x="1" y="313"/>
                    <a:pt x="181" y="494"/>
                  </a:cubicBezTo>
                  <a:cubicBezTo>
                    <a:pt x="244" y="551"/>
                    <a:pt x="319" y="577"/>
                    <a:pt x="391" y="577"/>
                  </a:cubicBezTo>
                  <a:cubicBezTo>
                    <a:pt x="546" y="577"/>
                    <a:pt x="691" y="459"/>
                    <a:pt x="691" y="280"/>
                  </a:cubicBezTo>
                  <a:cubicBezTo>
                    <a:pt x="674" y="116"/>
                    <a:pt x="543" y="1"/>
                    <a:pt x="379"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50" name="Picture 2" descr="Atatürk Üniversitesi - Home | Facebook">
            <a:extLst>
              <a:ext uri="{FF2B5EF4-FFF2-40B4-BE49-F238E27FC236}">
                <a16:creationId xmlns:a16="http://schemas.microsoft.com/office/drawing/2014/main" id="{A5F6BF32-0D20-42FF-9914-1E8D5E5F4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4014" y="1253324"/>
            <a:ext cx="883040" cy="883040"/>
          </a:xfrm>
          <a:prstGeom prst="rect">
            <a:avLst/>
          </a:prstGeom>
          <a:noFill/>
          <a:extLst>
            <a:ext uri="{909E8E84-426E-40DD-AFC4-6F175D3DCCD1}">
              <a14:hiddenFill xmlns:a14="http://schemas.microsoft.com/office/drawing/2010/main">
                <a:solidFill>
                  <a:srgbClr val="FFFFFF"/>
                </a:solidFill>
              </a14:hiddenFill>
            </a:ext>
          </a:extLst>
        </p:spPr>
      </p:pic>
      <p:sp>
        <p:nvSpPr>
          <p:cNvPr id="3" name="Alt Başlık 2">
            <a:extLst>
              <a:ext uri="{FF2B5EF4-FFF2-40B4-BE49-F238E27FC236}">
                <a16:creationId xmlns:a16="http://schemas.microsoft.com/office/drawing/2014/main" id="{360F42D7-6ED8-4D5E-BD6A-BE9E2AE47394}"/>
              </a:ext>
            </a:extLst>
          </p:cNvPr>
          <p:cNvSpPr>
            <a:spLocks noGrp="1"/>
          </p:cNvSpPr>
          <p:nvPr>
            <p:ph type="subTitle" idx="1"/>
          </p:nvPr>
        </p:nvSpPr>
        <p:spPr>
          <a:xfrm>
            <a:off x="941603" y="2160267"/>
            <a:ext cx="2415042" cy="883039"/>
          </a:xfrm>
        </p:spPr>
        <p:txBody>
          <a:bodyPr/>
          <a:lstStyle/>
          <a:p>
            <a:pPr indent="0"/>
            <a:r>
              <a:rPr lang="tr-TR" b="1" dirty="0">
                <a:latin typeface="+mj-lt"/>
              </a:rPr>
              <a:t>AR-GE Kültürünün Yaygınlaştırılması</a:t>
            </a:r>
          </a:p>
          <a:p>
            <a:pPr indent="0"/>
            <a:r>
              <a:rPr lang="tr-TR" b="1" dirty="0">
                <a:latin typeface="+mj-lt"/>
              </a:rPr>
              <a:t>(1513)</a:t>
            </a:r>
          </a:p>
        </p:txBody>
      </p:sp>
      <p:graphicFrame>
        <p:nvGraphicFramePr>
          <p:cNvPr id="8" name="Diyagram 7">
            <a:extLst>
              <a:ext uri="{FF2B5EF4-FFF2-40B4-BE49-F238E27FC236}">
                <a16:creationId xmlns:a16="http://schemas.microsoft.com/office/drawing/2014/main" id="{D7CA1286-31F8-4B46-ACE2-23E186C57B6D}"/>
              </a:ext>
            </a:extLst>
          </p:cNvPr>
          <p:cNvGraphicFramePr/>
          <p:nvPr>
            <p:extLst>
              <p:ext uri="{D42A27DB-BD31-4B8C-83A1-F6EECF244321}">
                <p14:modId xmlns:p14="http://schemas.microsoft.com/office/powerpoint/2010/main" val="1835088800"/>
              </p:ext>
            </p:extLst>
          </p:nvPr>
        </p:nvGraphicFramePr>
        <p:xfrm>
          <a:off x="3515154" y="148856"/>
          <a:ext cx="5245915" cy="45417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435358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406654"/>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Kimler Başvurabilir?</a:t>
            </a:r>
            <a:endParaRPr dirty="0">
              <a:latin typeface="Impact" panose="020B0806030902050204" pitchFamily="3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ext uri="{D42A27DB-BD31-4B8C-83A1-F6EECF244321}">
                <p14:modId xmlns:p14="http://schemas.microsoft.com/office/powerpoint/2010/main" val="2490128223"/>
              </p:ext>
            </p:extLst>
          </p:nvPr>
        </p:nvGraphicFramePr>
        <p:xfrm>
          <a:off x="962216" y="795199"/>
          <a:ext cx="6953722" cy="3553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0537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56488"/>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DESTEK KAPSAMI</a:t>
            </a:r>
            <a:endParaRPr dirty="0">
              <a:latin typeface="Impact" panose="020B0806030902050204" pitchFamily="3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ext uri="{D42A27DB-BD31-4B8C-83A1-F6EECF244321}">
                <p14:modId xmlns:p14="http://schemas.microsoft.com/office/powerpoint/2010/main" val="3234678264"/>
              </p:ext>
            </p:extLst>
          </p:nvPr>
        </p:nvGraphicFramePr>
        <p:xfrm>
          <a:off x="962216" y="795199"/>
          <a:ext cx="6953722" cy="3553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33647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56488"/>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Desteklenmeyen Projeler</a:t>
            </a:r>
            <a:endParaRPr dirty="0">
              <a:latin typeface="Impact" panose="020B0806030902050204" pitchFamily="3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ext uri="{D42A27DB-BD31-4B8C-83A1-F6EECF244321}">
                <p14:modId xmlns:p14="http://schemas.microsoft.com/office/powerpoint/2010/main" val="285487084"/>
              </p:ext>
            </p:extLst>
          </p:nvPr>
        </p:nvGraphicFramePr>
        <p:xfrm>
          <a:off x="962216" y="795199"/>
          <a:ext cx="6953722" cy="3553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3193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pic>
        <p:nvPicPr>
          <p:cNvPr id="3" name="Resim 2">
            <a:extLst>
              <a:ext uri="{FF2B5EF4-FFF2-40B4-BE49-F238E27FC236}">
                <a16:creationId xmlns:a16="http://schemas.microsoft.com/office/drawing/2014/main" id="{3C287EB2-D20D-4605-80EF-B0F77D3B9F53}"/>
              </a:ext>
            </a:extLst>
          </p:cNvPr>
          <p:cNvPicPr>
            <a:picLocks noChangeAspect="1"/>
          </p:cNvPicPr>
          <p:nvPr/>
        </p:nvPicPr>
        <p:blipFill rotWithShape="1">
          <a:blip r:embed="rId3"/>
          <a:srcRect l="32443" t="20890" r="32908" b="19049"/>
          <a:stretch/>
        </p:blipFill>
        <p:spPr>
          <a:xfrm>
            <a:off x="3449133" y="362309"/>
            <a:ext cx="4939956" cy="4252823"/>
          </a:xfrm>
          <a:prstGeom prst="rect">
            <a:avLst/>
          </a:prstGeom>
        </p:spPr>
      </p:pic>
      <p:sp>
        <p:nvSpPr>
          <p:cNvPr id="4" name="Google Shape;1478;p39">
            <a:extLst>
              <a:ext uri="{FF2B5EF4-FFF2-40B4-BE49-F238E27FC236}">
                <a16:creationId xmlns:a16="http://schemas.microsoft.com/office/drawing/2014/main" id="{19B13A7F-4AAF-4222-926B-57AC3A21BD8D}"/>
              </a:ext>
            </a:extLst>
          </p:cNvPr>
          <p:cNvSpPr txBox="1">
            <a:spLocks/>
          </p:cNvSpPr>
          <p:nvPr/>
        </p:nvSpPr>
        <p:spPr>
          <a:xfrm>
            <a:off x="210275" y="1542362"/>
            <a:ext cx="2854826" cy="153616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Lilita One"/>
              <a:buNone/>
              <a:defRPr sz="2700" b="0" i="0" u="none" strike="noStrike" cap="none">
                <a:solidFill>
                  <a:schemeClr val="dk1"/>
                </a:solidFill>
                <a:latin typeface="Lilita One"/>
                <a:ea typeface="Lilita One"/>
                <a:cs typeface="Lilita One"/>
                <a:sym typeface="Lilita One"/>
              </a:defRPr>
            </a:lvl1pPr>
            <a:lvl2pPr marR="0" lvl="1"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2pPr>
            <a:lvl3pPr marR="0" lvl="2"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3pPr>
            <a:lvl4pPr marR="0" lvl="3"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4pPr>
            <a:lvl5pPr marR="0" lvl="4"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5pPr>
            <a:lvl6pPr marR="0" lvl="5"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6pPr>
            <a:lvl7pPr marR="0" lvl="6"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7pPr>
            <a:lvl8pPr marR="0" lvl="7"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8pPr>
            <a:lvl9pPr marR="0" lvl="8"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9pPr>
          </a:lstStyle>
          <a:p>
            <a:r>
              <a:rPr lang="tr-TR" dirty="0">
                <a:latin typeface="Impact" panose="020B0806030902050204" pitchFamily="34" charset="0"/>
              </a:rPr>
              <a:t>Başarı Hikayesi (2016)</a:t>
            </a:r>
          </a:p>
          <a:p>
            <a:r>
              <a:rPr lang="tr-TR" sz="1200" dirty="0" err="1">
                <a:latin typeface="Impact" panose="020B0806030902050204" pitchFamily="34" charset="0"/>
              </a:rPr>
              <a:t>Tübitak</a:t>
            </a:r>
            <a:r>
              <a:rPr lang="tr-TR" sz="1200" dirty="0">
                <a:latin typeface="Impact" panose="020B0806030902050204" pitchFamily="34" charset="0"/>
              </a:rPr>
              <a:t> Başarı Hikayeleri Kitapçığından Alınmıştır</a:t>
            </a:r>
          </a:p>
        </p:txBody>
      </p:sp>
    </p:spTree>
    <p:extLst>
      <p:ext uri="{BB962C8B-B14F-4D97-AF65-F5344CB8AC3E}">
        <p14:creationId xmlns:p14="http://schemas.microsoft.com/office/powerpoint/2010/main" val="27942050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7" name="Google Shape;1478;p39">
            <a:extLst>
              <a:ext uri="{FF2B5EF4-FFF2-40B4-BE49-F238E27FC236}">
                <a16:creationId xmlns:a16="http://schemas.microsoft.com/office/drawing/2014/main" id="{300C4A2B-B4BC-4FEB-94AF-860EF020888D}"/>
              </a:ext>
            </a:extLst>
          </p:cNvPr>
          <p:cNvSpPr txBox="1">
            <a:spLocks/>
          </p:cNvSpPr>
          <p:nvPr/>
        </p:nvSpPr>
        <p:spPr>
          <a:xfrm>
            <a:off x="281883" y="1630598"/>
            <a:ext cx="2854826" cy="153616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Lilita One"/>
              <a:buNone/>
              <a:defRPr sz="2700" b="0" i="0" u="none" strike="noStrike" cap="none">
                <a:solidFill>
                  <a:schemeClr val="dk1"/>
                </a:solidFill>
                <a:latin typeface="Lilita One"/>
                <a:ea typeface="Lilita One"/>
                <a:cs typeface="Lilita One"/>
                <a:sym typeface="Lilita One"/>
              </a:defRPr>
            </a:lvl1pPr>
            <a:lvl2pPr marR="0" lvl="1"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2pPr>
            <a:lvl3pPr marR="0" lvl="2"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3pPr>
            <a:lvl4pPr marR="0" lvl="3"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4pPr>
            <a:lvl5pPr marR="0" lvl="4"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5pPr>
            <a:lvl6pPr marR="0" lvl="5"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6pPr>
            <a:lvl7pPr marR="0" lvl="6"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7pPr>
            <a:lvl8pPr marR="0" lvl="7"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8pPr>
            <a:lvl9pPr marR="0" lvl="8"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9pPr>
          </a:lstStyle>
          <a:p>
            <a:r>
              <a:rPr lang="tr-TR" dirty="0">
                <a:latin typeface="Impact" panose="020B0806030902050204" pitchFamily="34" charset="0"/>
              </a:rPr>
              <a:t>Başarı Hikayesi (2020)</a:t>
            </a:r>
          </a:p>
          <a:p>
            <a:r>
              <a:rPr lang="tr-TR" sz="1200" dirty="0" err="1">
                <a:latin typeface="Impact" panose="020B0806030902050204" pitchFamily="34" charset="0"/>
              </a:rPr>
              <a:t>Biosys</a:t>
            </a:r>
            <a:r>
              <a:rPr lang="tr-TR" sz="1200" dirty="0">
                <a:latin typeface="Impact" panose="020B0806030902050204" pitchFamily="34" charset="0"/>
              </a:rPr>
              <a:t> </a:t>
            </a:r>
            <a:r>
              <a:rPr lang="tr-TR" sz="1200" dirty="0" err="1">
                <a:latin typeface="Impact" panose="020B0806030902050204" pitchFamily="34" charset="0"/>
              </a:rPr>
              <a:t>Biovent</a:t>
            </a:r>
            <a:r>
              <a:rPr lang="tr-TR" sz="1200" dirty="0">
                <a:latin typeface="Impact" panose="020B0806030902050204" pitchFamily="34" charset="0"/>
              </a:rPr>
              <a:t> Tanıtım Broşüründen alınmıştır</a:t>
            </a:r>
          </a:p>
        </p:txBody>
      </p:sp>
      <p:pic>
        <p:nvPicPr>
          <p:cNvPr id="5" name="Resim 4">
            <a:extLst>
              <a:ext uri="{FF2B5EF4-FFF2-40B4-BE49-F238E27FC236}">
                <a16:creationId xmlns:a16="http://schemas.microsoft.com/office/drawing/2014/main" id="{E4A68374-EFA3-4F60-8EDD-AD4A3D789842}"/>
              </a:ext>
            </a:extLst>
          </p:cNvPr>
          <p:cNvPicPr>
            <a:picLocks noChangeAspect="1"/>
          </p:cNvPicPr>
          <p:nvPr/>
        </p:nvPicPr>
        <p:blipFill rotWithShape="1">
          <a:blip r:embed="rId3"/>
          <a:srcRect l="20362" t="10480" r="21687" b="15806"/>
          <a:stretch/>
        </p:blipFill>
        <p:spPr>
          <a:xfrm>
            <a:off x="3038950" y="307270"/>
            <a:ext cx="5806644" cy="4152587"/>
          </a:xfrm>
          <a:prstGeom prst="rect">
            <a:avLst/>
          </a:prstGeom>
        </p:spPr>
      </p:pic>
    </p:spTree>
    <p:extLst>
      <p:ext uri="{BB962C8B-B14F-4D97-AF65-F5344CB8AC3E}">
        <p14:creationId xmlns:p14="http://schemas.microsoft.com/office/powerpoint/2010/main" val="40119542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Başlık 1"/>
          <p:cNvSpPr txBox="1">
            <a:spLocks/>
          </p:cNvSpPr>
          <p:nvPr/>
        </p:nvSpPr>
        <p:spPr>
          <a:xfrm>
            <a:off x="284671" y="257594"/>
            <a:ext cx="5560025" cy="40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Lilita One"/>
              <a:buNone/>
              <a:defRPr sz="2700" b="0" i="0" u="none" strike="noStrike" cap="none">
                <a:solidFill>
                  <a:schemeClr val="dk1"/>
                </a:solidFill>
                <a:latin typeface="Lilita One"/>
                <a:ea typeface="Lilita One"/>
                <a:cs typeface="Lilita One"/>
                <a:sym typeface="Lilita One"/>
              </a:defRPr>
            </a:lvl1pPr>
            <a:lvl2pPr marR="0" lvl="1"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2pPr>
            <a:lvl3pPr marR="0" lvl="2"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3pPr>
            <a:lvl4pPr marR="0" lvl="3"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4pPr>
            <a:lvl5pPr marR="0" lvl="4"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5pPr>
            <a:lvl6pPr marR="0" lvl="5"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6pPr>
            <a:lvl7pPr marR="0" lvl="6"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7pPr>
            <a:lvl8pPr marR="0" lvl="7"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8pPr>
            <a:lvl9pPr marR="0" lvl="8"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9pPr>
          </a:lstStyle>
          <a:p>
            <a:r>
              <a:rPr lang="tr-TR" dirty="0" smtClean="0"/>
              <a:t>Desteklenen Projelerden Örnekler</a:t>
            </a:r>
            <a:endParaRPr lang="tr-TR" dirty="0"/>
          </a:p>
        </p:txBody>
      </p:sp>
      <p:graphicFrame>
        <p:nvGraphicFramePr>
          <p:cNvPr id="10" name="İçerik Yer Tutucusu 4"/>
          <p:cNvGraphicFramePr>
            <a:graphicFrameLocks/>
          </p:cNvGraphicFramePr>
          <p:nvPr>
            <p:extLst>
              <p:ext uri="{D42A27DB-BD31-4B8C-83A1-F6EECF244321}">
                <p14:modId xmlns:p14="http://schemas.microsoft.com/office/powerpoint/2010/main" val="3999378162"/>
              </p:ext>
            </p:extLst>
          </p:nvPr>
        </p:nvGraphicFramePr>
        <p:xfrm>
          <a:off x="500332" y="948906"/>
          <a:ext cx="8212347" cy="3416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49042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84671" y="257594"/>
            <a:ext cx="5560025" cy="400800"/>
          </a:xfrm>
        </p:spPr>
        <p:txBody>
          <a:bodyPr/>
          <a:lstStyle/>
          <a:p>
            <a:r>
              <a:rPr lang="tr-TR" dirty="0" smtClean="0"/>
              <a:t>Desteklenen Projelerden Örnekler</a:t>
            </a:r>
            <a:endParaRPr lang="tr-TR" dirty="0"/>
          </a:p>
        </p:txBody>
      </p:sp>
      <p:graphicFrame>
        <p:nvGraphicFramePr>
          <p:cNvPr id="6" name="İçerik Yer Tutucusu 4"/>
          <p:cNvGraphicFramePr>
            <a:graphicFrameLocks/>
          </p:cNvGraphicFramePr>
          <p:nvPr>
            <p:extLst>
              <p:ext uri="{D42A27DB-BD31-4B8C-83A1-F6EECF244321}">
                <p14:modId xmlns:p14="http://schemas.microsoft.com/office/powerpoint/2010/main" val="3868619135"/>
              </p:ext>
            </p:extLst>
          </p:nvPr>
        </p:nvGraphicFramePr>
        <p:xfrm>
          <a:off x="474453" y="897147"/>
          <a:ext cx="8082951" cy="3537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48865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p:cNvGraphicFramePr>
          <p:nvPr>
            <p:extLst>
              <p:ext uri="{D42A27DB-BD31-4B8C-83A1-F6EECF244321}">
                <p14:modId xmlns:p14="http://schemas.microsoft.com/office/powerpoint/2010/main" val="1669753438"/>
              </p:ext>
            </p:extLst>
          </p:nvPr>
        </p:nvGraphicFramePr>
        <p:xfrm>
          <a:off x="517585" y="1130060"/>
          <a:ext cx="7841411" cy="3165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Başlık 1"/>
          <p:cNvSpPr txBox="1">
            <a:spLocks/>
          </p:cNvSpPr>
          <p:nvPr/>
        </p:nvSpPr>
        <p:spPr>
          <a:xfrm>
            <a:off x="284671" y="257594"/>
            <a:ext cx="5560025" cy="40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Lilita One"/>
              <a:buNone/>
              <a:defRPr sz="2700" b="0" i="0" u="none" strike="noStrike" cap="none">
                <a:solidFill>
                  <a:schemeClr val="dk1"/>
                </a:solidFill>
                <a:latin typeface="Lilita One"/>
                <a:ea typeface="Lilita One"/>
                <a:cs typeface="Lilita One"/>
                <a:sym typeface="Lilita One"/>
              </a:defRPr>
            </a:lvl1pPr>
            <a:lvl2pPr marR="0" lvl="1"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2pPr>
            <a:lvl3pPr marR="0" lvl="2"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3pPr>
            <a:lvl4pPr marR="0" lvl="3"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4pPr>
            <a:lvl5pPr marR="0" lvl="4"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5pPr>
            <a:lvl6pPr marR="0" lvl="5"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6pPr>
            <a:lvl7pPr marR="0" lvl="6"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7pPr>
            <a:lvl8pPr marR="0" lvl="7"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8pPr>
            <a:lvl9pPr marR="0" lvl="8" algn="l"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9pPr>
          </a:lstStyle>
          <a:p>
            <a:r>
              <a:rPr lang="tr-TR" dirty="0" smtClean="0"/>
              <a:t>Desteklenen Projelerden Örnekler</a:t>
            </a:r>
            <a:endParaRPr lang="tr-TR" dirty="0"/>
          </a:p>
        </p:txBody>
      </p:sp>
    </p:spTree>
    <p:extLst>
      <p:ext uri="{BB962C8B-B14F-4D97-AF65-F5344CB8AC3E}">
        <p14:creationId xmlns:p14="http://schemas.microsoft.com/office/powerpoint/2010/main" val="28232841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4"/>
          <p:cNvSpPr txBox="1">
            <a:spLocks noGrp="1"/>
          </p:cNvSpPr>
          <p:nvPr>
            <p:ph type="ctrTitle"/>
          </p:nvPr>
        </p:nvSpPr>
        <p:spPr>
          <a:xfrm>
            <a:off x="800619" y="1386445"/>
            <a:ext cx="3345000" cy="2064900"/>
          </a:xfrm>
          <a:prstGeom prst="rect">
            <a:avLst/>
          </a:prstGeom>
        </p:spPr>
        <p:txBody>
          <a:bodyPr spcFirstLastPara="1" wrap="square" lIns="91425" tIns="91425" rIns="91425" bIns="91425" anchor="b" anchorCtr="0">
            <a:noAutofit/>
          </a:bodyPr>
          <a:lstStyle/>
          <a:p>
            <a:pPr lvl="0"/>
            <a:r>
              <a:rPr lang="tr-TR" sz="5400" dirty="0"/>
              <a:t>1511 -1509</a:t>
            </a:r>
            <a:br>
              <a:rPr lang="tr-TR" sz="5400" dirty="0"/>
            </a:br>
            <a:r>
              <a:rPr lang="tr-TR" sz="5400" dirty="0" smtClean="0"/>
              <a:t>ve Di</a:t>
            </a:r>
            <a:r>
              <a:rPr lang="tr-TR" sz="6000" b="1" dirty="0" smtClean="0"/>
              <a:t>ğ</a:t>
            </a:r>
            <a:r>
              <a:rPr lang="tr-TR" sz="5400" dirty="0" smtClean="0"/>
              <a:t>er Kaynaklar</a:t>
            </a:r>
            <a:endParaRPr dirty="0"/>
          </a:p>
        </p:txBody>
      </p:sp>
      <p:sp>
        <p:nvSpPr>
          <p:cNvPr id="862" name="Google Shape;862;p34"/>
          <p:cNvSpPr txBox="1">
            <a:spLocks noGrp="1"/>
          </p:cNvSpPr>
          <p:nvPr>
            <p:ph type="subTitle" idx="1"/>
          </p:nvPr>
        </p:nvSpPr>
        <p:spPr>
          <a:xfrm>
            <a:off x="750227" y="3620043"/>
            <a:ext cx="3345000" cy="707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tr-TR" sz="1400" dirty="0"/>
              <a:t>TEYDEB ve Destek Paketleri Tanıtımı </a:t>
            </a:r>
            <a:r>
              <a:rPr lang="tr-TR" sz="1400" dirty="0" smtClean="0"/>
              <a:t>II</a:t>
            </a:r>
          </a:p>
          <a:p>
            <a:pPr marL="0" lvl="0" indent="0" algn="r" rtl="0">
              <a:spcBef>
                <a:spcPts val="0"/>
              </a:spcBef>
              <a:spcAft>
                <a:spcPts val="0"/>
              </a:spcAft>
              <a:buNone/>
            </a:pPr>
            <a:r>
              <a:rPr lang="tr-TR" dirty="0" smtClean="0"/>
              <a:t>Prof. Dr. Osman Nuri ATA</a:t>
            </a:r>
          </a:p>
          <a:p>
            <a:pPr marL="0" lvl="0" indent="0" algn="r" rtl="0">
              <a:spcBef>
                <a:spcPts val="0"/>
              </a:spcBef>
              <a:spcAft>
                <a:spcPts val="0"/>
              </a:spcAft>
              <a:buNone/>
            </a:pPr>
            <a:r>
              <a:rPr lang="tr-TR" dirty="0" smtClean="0"/>
              <a:t>Doç. Dr. Selda ÖRS</a:t>
            </a:r>
            <a:endParaRPr lang="tr-TR" dirty="0"/>
          </a:p>
        </p:txBody>
      </p:sp>
      <p:grpSp>
        <p:nvGrpSpPr>
          <p:cNvPr id="863" name="Google Shape;863;p34"/>
          <p:cNvGrpSpPr/>
          <p:nvPr/>
        </p:nvGrpSpPr>
        <p:grpSpPr>
          <a:xfrm>
            <a:off x="3928800" y="676377"/>
            <a:ext cx="5215200" cy="3790746"/>
            <a:chOff x="3551078" y="894499"/>
            <a:chExt cx="5591283" cy="3790746"/>
          </a:xfrm>
        </p:grpSpPr>
        <p:sp>
          <p:nvSpPr>
            <p:cNvPr id="864" name="Google Shape;864;p34"/>
            <p:cNvSpPr/>
            <p:nvPr/>
          </p:nvSpPr>
          <p:spPr>
            <a:xfrm>
              <a:off x="7439416" y="1150995"/>
              <a:ext cx="1702945" cy="1120308"/>
            </a:xfrm>
            <a:custGeom>
              <a:avLst/>
              <a:gdLst/>
              <a:ahLst/>
              <a:cxnLst/>
              <a:rect l="l" t="t" r="r" b="b"/>
              <a:pathLst>
                <a:path w="53134" h="34955" extrusionOk="0">
                  <a:moveTo>
                    <a:pt x="3626" y="1"/>
                  </a:moveTo>
                  <a:lnTo>
                    <a:pt x="0" y="34955"/>
                  </a:lnTo>
                  <a:lnTo>
                    <a:pt x="49074" y="34955"/>
                  </a:lnTo>
                  <a:lnTo>
                    <a:pt x="5313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4"/>
            <p:cNvSpPr/>
            <p:nvPr/>
          </p:nvSpPr>
          <p:spPr>
            <a:xfrm>
              <a:off x="7610788" y="1330924"/>
              <a:ext cx="80349" cy="752438"/>
            </a:xfrm>
            <a:custGeom>
              <a:avLst/>
              <a:gdLst/>
              <a:ahLst/>
              <a:cxnLst/>
              <a:rect l="l" t="t" r="r" b="b"/>
              <a:pathLst>
                <a:path w="2507" h="23477" extrusionOk="0">
                  <a:moveTo>
                    <a:pt x="2473" y="1"/>
                  </a:moveTo>
                  <a:lnTo>
                    <a:pt x="2473" y="1"/>
                  </a:lnTo>
                  <a:cubicBezTo>
                    <a:pt x="2423" y="1"/>
                    <a:pt x="1855" y="5247"/>
                    <a:pt x="1187" y="11730"/>
                  </a:cubicBezTo>
                  <a:cubicBezTo>
                    <a:pt x="518" y="18213"/>
                    <a:pt x="0" y="23476"/>
                    <a:pt x="50" y="23476"/>
                  </a:cubicBezTo>
                  <a:cubicBezTo>
                    <a:pt x="84" y="23476"/>
                    <a:pt x="669" y="18230"/>
                    <a:pt x="1337" y="11747"/>
                  </a:cubicBezTo>
                  <a:cubicBezTo>
                    <a:pt x="2005" y="5264"/>
                    <a:pt x="2507" y="17"/>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4"/>
            <p:cNvSpPr/>
            <p:nvPr/>
          </p:nvSpPr>
          <p:spPr>
            <a:xfrm>
              <a:off x="7740911" y="1366275"/>
              <a:ext cx="158007" cy="4840"/>
            </a:xfrm>
            <a:custGeom>
              <a:avLst/>
              <a:gdLst/>
              <a:ahLst/>
              <a:cxnLst/>
              <a:rect l="l" t="t" r="r" b="b"/>
              <a:pathLst>
                <a:path w="4930" h="151" extrusionOk="0">
                  <a:moveTo>
                    <a:pt x="2457" y="0"/>
                  </a:moveTo>
                  <a:cubicBezTo>
                    <a:pt x="1103" y="0"/>
                    <a:pt x="0" y="34"/>
                    <a:pt x="0" y="67"/>
                  </a:cubicBezTo>
                  <a:cubicBezTo>
                    <a:pt x="0" y="117"/>
                    <a:pt x="1103" y="151"/>
                    <a:pt x="2457" y="151"/>
                  </a:cubicBezTo>
                  <a:cubicBezTo>
                    <a:pt x="3827" y="151"/>
                    <a:pt x="4929" y="117"/>
                    <a:pt x="4929" y="67"/>
                  </a:cubicBezTo>
                  <a:cubicBezTo>
                    <a:pt x="4929" y="34"/>
                    <a:pt x="3827" y="0"/>
                    <a:pt x="245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4"/>
            <p:cNvSpPr/>
            <p:nvPr/>
          </p:nvSpPr>
          <p:spPr>
            <a:xfrm>
              <a:off x="7941736" y="1366275"/>
              <a:ext cx="628693" cy="4840"/>
            </a:xfrm>
            <a:custGeom>
              <a:avLst/>
              <a:gdLst/>
              <a:ahLst/>
              <a:cxnLst/>
              <a:rect l="l" t="t" r="r" b="b"/>
              <a:pathLst>
                <a:path w="19616" h="151" extrusionOk="0">
                  <a:moveTo>
                    <a:pt x="9808" y="0"/>
                  </a:moveTo>
                  <a:cubicBezTo>
                    <a:pt x="4394" y="0"/>
                    <a:pt x="0" y="34"/>
                    <a:pt x="0" y="67"/>
                  </a:cubicBezTo>
                  <a:cubicBezTo>
                    <a:pt x="0" y="117"/>
                    <a:pt x="4394" y="151"/>
                    <a:pt x="9808" y="151"/>
                  </a:cubicBezTo>
                  <a:cubicBezTo>
                    <a:pt x="15222" y="151"/>
                    <a:pt x="19616" y="117"/>
                    <a:pt x="19616" y="67"/>
                  </a:cubicBezTo>
                  <a:cubicBezTo>
                    <a:pt x="19616" y="34"/>
                    <a:pt x="15238" y="0"/>
                    <a:pt x="980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4"/>
            <p:cNvSpPr/>
            <p:nvPr/>
          </p:nvSpPr>
          <p:spPr>
            <a:xfrm>
              <a:off x="7722161" y="1764144"/>
              <a:ext cx="158007" cy="5384"/>
            </a:xfrm>
            <a:custGeom>
              <a:avLst/>
              <a:gdLst/>
              <a:ahLst/>
              <a:cxnLst/>
              <a:rect l="l" t="t" r="r" b="b"/>
              <a:pathLst>
                <a:path w="4930" h="168" extrusionOk="0">
                  <a:moveTo>
                    <a:pt x="2473" y="1"/>
                  </a:moveTo>
                  <a:cubicBezTo>
                    <a:pt x="1103" y="1"/>
                    <a:pt x="1" y="34"/>
                    <a:pt x="1" y="84"/>
                  </a:cubicBezTo>
                  <a:cubicBezTo>
                    <a:pt x="1" y="118"/>
                    <a:pt x="1103" y="168"/>
                    <a:pt x="2473" y="168"/>
                  </a:cubicBezTo>
                  <a:cubicBezTo>
                    <a:pt x="3827" y="168"/>
                    <a:pt x="4930" y="118"/>
                    <a:pt x="4930" y="84"/>
                  </a:cubicBezTo>
                  <a:cubicBezTo>
                    <a:pt x="4930" y="34"/>
                    <a:pt x="3827" y="1"/>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4"/>
            <p:cNvSpPr/>
            <p:nvPr/>
          </p:nvSpPr>
          <p:spPr>
            <a:xfrm>
              <a:off x="7922987" y="1764144"/>
              <a:ext cx="629238" cy="5384"/>
            </a:xfrm>
            <a:custGeom>
              <a:avLst/>
              <a:gdLst/>
              <a:ahLst/>
              <a:cxnLst/>
              <a:rect l="l" t="t" r="r" b="b"/>
              <a:pathLst>
                <a:path w="19633" h="168" extrusionOk="0">
                  <a:moveTo>
                    <a:pt x="9808" y="1"/>
                  </a:moveTo>
                  <a:cubicBezTo>
                    <a:pt x="4395" y="1"/>
                    <a:pt x="0" y="34"/>
                    <a:pt x="0" y="84"/>
                  </a:cubicBezTo>
                  <a:cubicBezTo>
                    <a:pt x="0" y="118"/>
                    <a:pt x="4395" y="168"/>
                    <a:pt x="9808" y="168"/>
                  </a:cubicBezTo>
                  <a:cubicBezTo>
                    <a:pt x="15239" y="168"/>
                    <a:pt x="19633" y="118"/>
                    <a:pt x="19633" y="84"/>
                  </a:cubicBezTo>
                  <a:cubicBezTo>
                    <a:pt x="19633" y="34"/>
                    <a:pt x="15239" y="1"/>
                    <a:pt x="980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4"/>
            <p:cNvSpPr/>
            <p:nvPr/>
          </p:nvSpPr>
          <p:spPr>
            <a:xfrm>
              <a:off x="7708764" y="1947822"/>
              <a:ext cx="629270" cy="4872"/>
            </a:xfrm>
            <a:custGeom>
              <a:avLst/>
              <a:gdLst/>
              <a:ahLst/>
              <a:cxnLst/>
              <a:rect l="l" t="t" r="r" b="b"/>
              <a:pathLst>
                <a:path w="19634" h="152" extrusionOk="0">
                  <a:moveTo>
                    <a:pt x="9809" y="1"/>
                  </a:moveTo>
                  <a:cubicBezTo>
                    <a:pt x="4395" y="1"/>
                    <a:pt x="1" y="34"/>
                    <a:pt x="1" y="84"/>
                  </a:cubicBezTo>
                  <a:cubicBezTo>
                    <a:pt x="1" y="118"/>
                    <a:pt x="4395" y="151"/>
                    <a:pt x="9809" y="151"/>
                  </a:cubicBezTo>
                  <a:cubicBezTo>
                    <a:pt x="15239" y="151"/>
                    <a:pt x="19633" y="118"/>
                    <a:pt x="19633" y="84"/>
                  </a:cubicBezTo>
                  <a:cubicBezTo>
                    <a:pt x="19633" y="34"/>
                    <a:pt x="15239" y="1"/>
                    <a:pt x="9809"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p:nvPr/>
          </p:nvSpPr>
          <p:spPr>
            <a:xfrm>
              <a:off x="7746263" y="1478194"/>
              <a:ext cx="222267" cy="5384"/>
            </a:xfrm>
            <a:custGeom>
              <a:avLst/>
              <a:gdLst/>
              <a:ahLst/>
              <a:cxnLst/>
              <a:rect l="l" t="t" r="r" b="b"/>
              <a:pathLst>
                <a:path w="6935" h="168" extrusionOk="0">
                  <a:moveTo>
                    <a:pt x="3459" y="0"/>
                  </a:moveTo>
                  <a:cubicBezTo>
                    <a:pt x="1554" y="0"/>
                    <a:pt x="1" y="51"/>
                    <a:pt x="1" y="84"/>
                  </a:cubicBezTo>
                  <a:cubicBezTo>
                    <a:pt x="1" y="134"/>
                    <a:pt x="1554" y="168"/>
                    <a:pt x="3459" y="168"/>
                  </a:cubicBezTo>
                  <a:cubicBezTo>
                    <a:pt x="5381" y="168"/>
                    <a:pt x="6935" y="134"/>
                    <a:pt x="6935" y="84"/>
                  </a:cubicBezTo>
                  <a:cubicBezTo>
                    <a:pt x="6935" y="51"/>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4"/>
            <p:cNvSpPr/>
            <p:nvPr/>
          </p:nvSpPr>
          <p:spPr>
            <a:xfrm>
              <a:off x="7740366" y="1643123"/>
              <a:ext cx="222267" cy="5384"/>
            </a:xfrm>
            <a:custGeom>
              <a:avLst/>
              <a:gdLst/>
              <a:ahLst/>
              <a:cxnLst/>
              <a:rect l="l" t="t" r="r" b="b"/>
              <a:pathLst>
                <a:path w="6935" h="168" extrusionOk="0">
                  <a:moveTo>
                    <a:pt x="3476" y="1"/>
                  </a:moveTo>
                  <a:cubicBezTo>
                    <a:pt x="1555" y="1"/>
                    <a:pt x="1" y="34"/>
                    <a:pt x="1" y="84"/>
                  </a:cubicBezTo>
                  <a:cubicBezTo>
                    <a:pt x="1" y="134"/>
                    <a:pt x="1555" y="168"/>
                    <a:pt x="3476" y="168"/>
                  </a:cubicBezTo>
                  <a:cubicBezTo>
                    <a:pt x="5381" y="168"/>
                    <a:pt x="6935" y="134"/>
                    <a:pt x="6935" y="84"/>
                  </a:cubicBezTo>
                  <a:cubicBezTo>
                    <a:pt x="6935" y="34"/>
                    <a:pt x="5381" y="1"/>
                    <a:pt x="347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4"/>
            <p:cNvSpPr/>
            <p:nvPr/>
          </p:nvSpPr>
          <p:spPr>
            <a:xfrm>
              <a:off x="7928339" y="1878755"/>
              <a:ext cx="222267" cy="5384"/>
            </a:xfrm>
            <a:custGeom>
              <a:avLst/>
              <a:gdLst/>
              <a:ahLst/>
              <a:cxnLst/>
              <a:rect l="l" t="t" r="r" b="b"/>
              <a:pathLst>
                <a:path w="6935" h="168" extrusionOk="0">
                  <a:moveTo>
                    <a:pt x="3459" y="0"/>
                  </a:moveTo>
                  <a:cubicBezTo>
                    <a:pt x="1554" y="0"/>
                    <a:pt x="0" y="34"/>
                    <a:pt x="0" y="84"/>
                  </a:cubicBezTo>
                  <a:cubicBezTo>
                    <a:pt x="0" y="117"/>
                    <a:pt x="1554" y="167"/>
                    <a:pt x="3459" y="167"/>
                  </a:cubicBezTo>
                  <a:cubicBezTo>
                    <a:pt x="5381" y="167"/>
                    <a:pt x="6934" y="117"/>
                    <a:pt x="6934" y="84"/>
                  </a:cubicBezTo>
                  <a:cubicBezTo>
                    <a:pt x="6934" y="34"/>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4"/>
            <p:cNvSpPr/>
            <p:nvPr/>
          </p:nvSpPr>
          <p:spPr>
            <a:xfrm>
              <a:off x="8208937" y="1478194"/>
              <a:ext cx="567670" cy="5384"/>
            </a:xfrm>
            <a:custGeom>
              <a:avLst/>
              <a:gdLst/>
              <a:ahLst/>
              <a:cxnLst/>
              <a:rect l="l" t="t" r="r" b="b"/>
              <a:pathLst>
                <a:path w="17712" h="168" extrusionOk="0">
                  <a:moveTo>
                    <a:pt x="8856" y="0"/>
                  </a:moveTo>
                  <a:cubicBezTo>
                    <a:pt x="3961" y="0"/>
                    <a:pt x="1" y="51"/>
                    <a:pt x="1" y="84"/>
                  </a:cubicBezTo>
                  <a:cubicBezTo>
                    <a:pt x="1" y="134"/>
                    <a:pt x="3961" y="168"/>
                    <a:pt x="8856" y="168"/>
                  </a:cubicBezTo>
                  <a:cubicBezTo>
                    <a:pt x="13752" y="168"/>
                    <a:pt x="17712" y="134"/>
                    <a:pt x="17712" y="84"/>
                  </a:cubicBezTo>
                  <a:cubicBezTo>
                    <a:pt x="17712" y="51"/>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8033848" y="1652770"/>
              <a:ext cx="567670" cy="5384"/>
            </a:xfrm>
            <a:custGeom>
              <a:avLst/>
              <a:gdLst/>
              <a:ahLst/>
              <a:cxnLst/>
              <a:rect l="l" t="t" r="r" b="b"/>
              <a:pathLst>
                <a:path w="17712" h="168" extrusionOk="0">
                  <a:moveTo>
                    <a:pt x="8856" y="0"/>
                  </a:moveTo>
                  <a:cubicBezTo>
                    <a:pt x="3960" y="0"/>
                    <a:pt x="0" y="34"/>
                    <a:pt x="0" y="84"/>
                  </a:cubicBezTo>
                  <a:cubicBezTo>
                    <a:pt x="0" y="117"/>
                    <a:pt x="3960" y="167"/>
                    <a:pt x="8856" y="167"/>
                  </a:cubicBezTo>
                  <a:cubicBezTo>
                    <a:pt x="13751" y="167"/>
                    <a:pt x="17711" y="117"/>
                    <a:pt x="17711" y="84"/>
                  </a:cubicBezTo>
                  <a:cubicBezTo>
                    <a:pt x="17711" y="34"/>
                    <a:pt x="13751"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4"/>
            <p:cNvSpPr/>
            <p:nvPr/>
          </p:nvSpPr>
          <p:spPr>
            <a:xfrm>
              <a:off x="8229288" y="1878755"/>
              <a:ext cx="567670" cy="5384"/>
            </a:xfrm>
            <a:custGeom>
              <a:avLst/>
              <a:gdLst/>
              <a:ahLst/>
              <a:cxnLst/>
              <a:rect l="l" t="t" r="r" b="b"/>
              <a:pathLst>
                <a:path w="17712" h="168" extrusionOk="0">
                  <a:moveTo>
                    <a:pt x="8856" y="0"/>
                  </a:moveTo>
                  <a:cubicBezTo>
                    <a:pt x="3961" y="0"/>
                    <a:pt x="1" y="34"/>
                    <a:pt x="1" y="84"/>
                  </a:cubicBezTo>
                  <a:cubicBezTo>
                    <a:pt x="1" y="117"/>
                    <a:pt x="3961" y="167"/>
                    <a:pt x="8856" y="167"/>
                  </a:cubicBezTo>
                  <a:cubicBezTo>
                    <a:pt x="13735" y="167"/>
                    <a:pt x="17712" y="117"/>
                    <a:pt x="17712" y="84"/>
                  </a:cubicBezTo>
                  <a:cubicBezTo>
                    <a:pt x="17712" y="34"/>
                    <a:pt x="13735"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4"/>
            <p:cNvSpPr/>
            <p:nvPr/>
          </p:nvSpPr>
          <p:spPr>
            <a:xfrm>
              <a:off x="7710912" y="2080637"/>
              <a:ext cx="567670" cy="5384"/>
            </a:xfrm>
            <a:custGeom>
              <a:avLst/>
              <a:gdLst/>
              <a:ahLst/>
              <a:cxnLst/>
              <a:rect l="l" t="t" r="r" b="b"/>
              <a:pathLst>
                <a:path w="17712" h="168" extrusionOk="0">
                  <a:moveTo>
                    <a:pt x="8856" y="1"/>
                  </a:moveTo>
                  <a:cubicBezTo>
                    <a:pt x="3961" y="1"/>
                    <a:pt x="1" y="34"/>
                    <a:pt x="1" y="84"/>
                  </a:cubicBezTo>
                  <a:cubicBezTo>
                    <a:pt x="1" y="117"/>
                    <a:pt x="3961" y="168"/>
                    <a:pt x="8856" y="168"/>
                  </a:cubicBezTo>
                  <a:cubicBezTo>
                    <a:pt x="13752" y="168"/>
                    <a:pt x="17712" y="117"/>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4"/>
            <p:cNvSpPr/>
            <p:nvPr/>
          </p:nvSpPr>
          <p:spPr>
            <a:xfrm>
              <a:off x="8338547" y="2080637"/>
              <a:ext cx="567670" cy="5384"/>
            </a:xfrm>
            <a:custGeom>
              <a:avLst/>
              <a:gdLst/>
              <a:ahLst/>
              <a:cxnLst/>
              <a:rect l="l" t="t" r="r" b="b"/>
              <a:pathLst>
                <a:path w="17712" h="168" extrusionOk="0">
                  <a:moveTo>
                    <a:pt x="8856" y="1"/>
                  </a:moveTo>
                  <a:cubicBezTo>
                    <a:pt x="3960" y="1"/>
                    <a:pt x="0" y="34"/>
                    <a:pt x="0" y="84"/>
                  </a:cubicBezTo>
                  <a:cubicBezTo>
                    <a:pt x="0" y="117"/>
                    <a:pt x="3960" y="168"/>
                    <a:pt x="8856" y="168"/>
                  </a:cubicBezTo>
                  <a:cubicBezTo>
                    <a:pt x="13751" y="168"/>
                    <a:pt x="17711" y="117"/>
                    <a:pt x="17711" y="84"/>
                  </a:cubicBezTo>
                  <a:cubicBezTo>
                    <a:pt x="17711" y="34"/>
                    <a:pt x="13751"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4"/>
            <p:cNvSpPr/>
            <p:nvPr/>
          </p:nvSpPr>
          <p:spPr>
            <a:xfrm>
              <a:off x="7710912" y="2146500"/>
              <a:ext cx="567670" cy="4872"/>
            </a:xfrm>
            <a:custGeom>
              <a:avLst/>
              <a:gdLst/>
              <a:ahLst/>
              <a:cxnLst/>
              <a:rect l="l" t="t" r="r" b="b"/>
              <a:pathLst>
                <a:path w="17712" h="152" extrusionOk="0">
                  <a:moveTo>
                    <a:pt x="8856" y="1"/>
                  </a:moveTo>
                  <a:cubicBezTo>
                    <a:pt x="3961" y="1"/>
                    <a:pt x="1" y="34"/>
                    <a:pt x="1" y="84"/>
                  </a:cubicBezTo>
                  <a:cubicBezTo>
                    <a:pt x="1" y="118"/>
                    <a:pt x="3961" y="151"/>
                    <a:pt x="8856" y="151"/>
                  </a:cubicBezTo>
                  <a:cubicBezTo>
                    <a:pt x="13735" y="151"/>
                    <a:pt x="17712" y="118"/>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4"/>
            <p:cNvSpPr/>
            <p:nvPr/>
          </p:nvSpPr>
          <p:spPr>
            <a:xfrm>
              <a:off x="7738218" y="1525852"/>
              <a:ext cx="567670" cy="4840"/>
            </a:xfrm>
            <a:custGeom>
              <a:avLst/>
              <a:gdLst/>
              <a:ahLst/>
              <a:cxnLst/>
              <a:rect l="l" t="t" r="r" b="b"/>
              <a:pathLst>
                <a:path w="17712" h="151" extrusionOk="0">
                  <a:moveTo>
                    <a:pt x="8856" y="0"/>
                  </a:moveTo>
                  <a:cubicBezTo>
                    <a:pt x="3978" y="0"/>
                    <a:pt x="1" y="34"/>
                    <a:pt x="1" y="84"/>
                  </a:cubicBezTo>
                  <a:cubicBezTo>
                    <a:pt x="1" y="117"/>
                    <a:pt x="3978" y="151"/>
                    <a:pt x="8856" y="151"/>
                  </a:cubicBezTo>
                  <a:cubicBezTo>
                    <a:pt x="13752" y="151"/>
                    <a:pt x="17712" y="117"/>
                    <a:pt x="17712" y="84"/>
                  </a:cubicBezTo>
                  <a:cubicBezTo>
                    <a:pt x="17712" y="34"/>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4"/>
            <p:cNvSpPr/>
            <p:nvPr/>
          </p:nvSpPr>
          <p:spPr>
            <a:xfrm>
              <a:off x="8008656" y="1479251"/>
              <a:ext cx="146244" cy="4872"/>
            </a:xfrm>
            <a:custGeom>
              <a:avLst/>
              <a:gdLst/>
              <a:ahLst/>
              <a:cxnLst/>
              <a:rect l="l" t="t" r="r" b="b"/>
              <a:pathLst>
                <a:path w="4563" h="152" extrusionOk="0">
                  <a:moveTo>
                    <a:pt x="2273" y="1"/>
                  </a:moveTo>
                  <a:cubicBezTo>
                    <a:pt x="1020" y="1"/>
                    <a:pt x="1" y="34"/>
                    <a:pt x="1" y="68"/>
                  </a:cubicBezTo>
                  <a:cubicBezTo>
                    <a:pt x="1" y="118"/>
                    <a:pt x="1020" y="151"/>
                    <a:pt x="2273" y="151"/>
                  </a:cubicBezTo>
                  <a:cubicBezTo>
                    <a:pt x="3543" y="151"/>
                    <a:pt x="4562" y="118"/>
                    <a:pt x="4562" y="68"/>
                  </a:cubicBezTo>
                  <a:cubicBezTo>
                    <a:pt x="4562" y="34"/>
                    <a:pt x="3543" y="1"/>
                    <a:pt x="22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4"/>
            <p:cNvSpPr/>
            <p:nvPr/>
          </p:nvSpPr>
          <p:spPr>
            <a:xfrm>
              <a:off x="7715206" y="1818244"/>
              <a:ext cx="146212" cy="5384"/>
            </a:xfrm>
            <a:custGeom>
              <a:avLst/>
              <a:gdLst/>
              <a:ahLst/>
              <a:cxnLst/>
              <a:rect l="l" t="t" r="r" b="b"/>
              <a:pathLst>
                <a:path w="4562" h="168" extrusionOk="0">
                  <a:moveTo>
                    <a:pt x="2289" y="0"/>
                  </a:moveTo>
                  <a:cubicBezTo>
                    <a:pt x="1020" y="0"/>
                    <a:pt x="0" y="34"/>
                    <a:pt x="0" y="84"/>
                  </a:cubicBezTo>
                  <a:cubicBezTo>
                    <a:pt x="0" y="134"/>
                    <a:pt x="1020" y="167"/>
                    <a:pt x="2289" y="167"/>
                  </a:cubicBezTo>
                  <a:cubicBezTo>
                    <a:pt x="3543" y="167"/>
                    <a:pt x="4562" y="134"/>
                    <a:pt x="4562" y="84"/>
                  </a:cubicBezTo>
                  <a:cubicBezTo>
                    <a:pt x="4562" y="34"/>
                    <a:pt x="3543" y="0"/>
                    <a:pt x="228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4"/>
            <p:cNvSpPr/>
            <p:nvPr/>
          </p:nvSpPr>
          <p:spPr>
            <a:xfrm>
              <a:off x="7712001" y="1878755"/>
              <a:ext cx="146212" cy="5384"/>
            </a:xfrm>
            <a:custGeom>
              <a:avLst/>
              <a:gdLst/>
              <a:ahLst/>
              <a:cxnLst/>
              <a:rect l="l" t="t" r="r" b="b"/>
              <a:pathLst>
                <a:path w="4562" h="168" extrusionOk="0">
                  <a:moveTo>
                    <a:pt x="2273" y="0"/>
                  </a:moveTo>
                  <a:cubicBezTo>
                    <a:pt x="1019" y="0"/>
                    <a:pt x="0" y="34"/>
                    <a:pt x="0" y="84"/>
                  </a:cubicBezTo>
                  <a:cubicBezTo>
                    <a:pt x="0" y="117"/>
                    <a:pt x="1019" y="167"/>
                    <a:pt x="2273" y="167"/>
                  </a:cubicBezTo>
                  <a:cubicBezTo>
                    <a:pt x="3542" y="167"/>
                    <a:pt x="4562" y="117"/>
                    <a:pt x="4562" y="84"/>
                  </a:cubicBezTo>
                  <a:cubicBezTo>
                    <a:pt x="4562" y="34"/>
                    <a:pt x="3542" y="0"/>
                    <a:pt x="227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4"/>
            <p:cNvSpPr/>
            <p:nvPr/>
          </p:nvSpPr>
          <p:spPr>
            <a:xfrm>
              <a:off x="7544380" y="1266664"/>
              <a:ext cx="1580321" cy="5384"/>
            </a:xfrm>
            <a:custGeom>
              <a:avLst/>
              <a:gdLst/>
              <a:ahLst/>
              <a:cxnLst/>
              <a:rect l="l" t="t" r="r" b="b"/>
              <a:pathLst>
                <a:path w="49308" h="168" extrusionOk="0">
                  <a:moveTo>
                    <a:pt x="24662" y="1"/>
                  </a:moveTo>
                  <a:cubicBezTo>
                    <a:pt x="11045" y="1"/>
                    <a:pt x="0" y="34"/>
                    <a:pt x="0" y="84"/>
                  </a:cubicBezTo>
                  <a:cubicBezTo>
                    <a:pt x="0" y="118"/>
                    <a:pt x="11045" y="168"/>
                    <a:pt x="24662" y="168"/>
                  </a:cubicBezTo>
                  <a:cubicBezTo>
                    <a:pt x="38280" y="168"/>
                    <a:pt x="49307" y="118"/>
                    <a:pt x="49307" y="84"/>
                  </a:cubicBezTo>
                  <a:cubicBezTo>
                    <a:pt x="49307" y="34"/>
                    <a:pt x="38280" y="1"/>
                    <a:pt x="2466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4"/>
            <p:cNvSpPr/>
            <p:nvPr/>
          </p:nvSpPr>
          <p:spPr>
            <a:xfrm>
              <a:off x="7625787" y="1197051"/>
              <a:ext cx="43941" cy="37627"/>
            </a:xfrm>
            <a:custGeom>
              <a:avLst/>
              <a:gdLst/>
              <a:ahLst/>
              <a:cxnLst/>
              <a:rect l="l" t="t" r="r" b="b"/>
              <a:pathLst>
                <a:path w="1371" h="1174" extrusionOk="0">
                  <a:moveTo>
                    <a:pt x="785" y="0"/>
                  </a:moveTo>
                  <a:cubicBezTo>
                    <a:pt x="267" y="0"/>
                    <a:pt x="0" y="635"/>
                    <a:pt x="384" y="1003"/>
                  </a:cubicBezTo>
                  <a:cubicBezTo>
                    <a:pt x="502" y="1121"/>
                    <a:pt x="646" y="1173"/>
                    <a:pt x="787" y="1173"/>
                  </a:cubicBezTo>
                  <a:cubicBezTo>
                    <a:pt x="1085" y="1173"/>
                    <a:pt x="1370" y="937"/>
                    <a:pt x="1370" y="585"/>
                  </a:cubicBezTo>
                  <a:cubicBezTo>
                    <a:pt x="1370" y="268"/>
                    <a:pt x="1120"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4"/>
            <p:cNvSpPr/>
            <p:nvPr/>
          </p:nvSpPr>
          <p:spPr>
            <a:xfrm>
              <a:off x="7706649" y="1197051"/>
              <a:ext cx="43941" cy="37627"/>
            </a:xfrm>
            <a:custGeom>
              <a:avLst/>
              <a:gdLst/>
              <a:ahLst/>
              <a:cxnLst/>
              <a:rect l="l" t="t" r="r" b="b"/>
              <a:pathLst>
                <a:path w="1371" h="1174" extrusionOk="0">
                  <a:moveTo>
                    <a:pt x="785" y="0"/>
                  </a:moveTo>
                  <a:cubicBezTo>
                    <a:pt x="251" y="0"/>
                    <a:pt x="0" y="635"/>
                    <a:pt x="368" y="1003"/>
                  </a:cubicBezTo>
                  <a:cubicBezTo>
                    <a:pt x="485" y="1121"/>
                    <a:pt x="631" y="1173"/>
                    <a:pt x="774" y="1173"/>
                  </a:cubicBezTo>
                  <a:cubicBezTo>
                    <a:pt x="1077" y="1173"/>
                    <a:pt x="1370" y="937"/>
                    <a:pt x="1370" y="585"/>
                  </a:cubicBezTo>
                  <a:cubicBezTo>
                    <a:pt x="1370" y="268"/>
                    <a:pt x="1103"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4"/>
            <p:cNvSpPr/>
            <p:nvPr/>
          </p:nvSpPr>
          <p:spPr>
            <a:xfrm>
              <a:off x="7786966" y="1197051"/>
              <a:ext cx="43941" cy="37627"/>
            </a:xfrm>
            <a:custGeom>
              <a:avLst/>
              <a:gdLst/>
              <a:ahLst/>
              <a:cxnLst/>
              <a:rect l="l" t="t" r="r" b="b"/>
              <a:pathLst>
                <a:path w="1371" h="1174" extrusionOk="0">
                  <a:moveTo>
                    <a:pt x="786" y="0"/>
                  </a:moveTo>
                  <a:cubicBezTo>
                    <a:pt x="251" y="0"/>
                    <a:pt x="0" y="635"/>
                    <a:pt x="368" y="1003"/>
                  </a:cubicBezTo>
                  <a:cubicBezTo>
                    <a:pt x="486" y="1121"/>
                    <a:pt x="631" y="1173"/>
                    <a:pt x="774" y="1173"/>
                  </a:cubicBezTo>
                  <a:cubicBezTo>
                    <a:pt x="1077" y="1173"/>
                    <a:pt x="1370" y="937"/>
                    <a:pt x="1370" y="585"/>
                  </a:cubicBezTo>
                  <a:cubicBezTo>
                    <a:pt x="1370" y="268"/>
                    <a:pt x="1103"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4"/>
            <p:cNvSpPr/>
            <p:nvPr/>
          </p:nvSpPr>
          <p:spPr>
            <a:xfrm>
              <a:off x="4706705" y="1223300"/>
              <a:ext cx="1060342" cy="697793"/>
            </a:xfrm>
            <a:custGeom>
              <a:avLst/>
              <a:gdLst/>
              <a:ahLst/>
              <a:cxnLst/>
              <a:rect l="l" t="t" r="r" b="b"/>
              <a:pathLst>
                <a:path w="33084" h="21772" extrusionOk="0">
                  <a:moveTo>
                    <a:pt x="2256" y="0"/>
                  </a:moveTo>
                  <a:lnTo>
                    <a:pt x="1" y="21771"/>
                  </a:lnTo>
                  <a:lnTo>
                    <a:pt x="30561" y="21771"/>
                  </a:lnTo>
                  <a:lnTo>
                    <a:pt x="3308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4"/>
            <p:cNvSpPr/>
            <p:nvPr/>
          </p:nvSpPr>
          <p:spPr>
            <a:xfrm>
              <a:off x="4812726" y="1335731"/>
              <a:ext cx="51440" cy="468603"/>
            </a:xfrm>
            <a:custGeom>
              <a:avLst/>
              <a:gdLst/>
              <a:ahLst/>
              <a:cxnLst/>
              <a:rect l="l" t="t" r="r" b="b"/>
              <a:pathLst>
                <a:path w="1605" h="14621" extrusionOk="0">
                  <a:moveTo>
                    <a:pt x="1554" y="1"/>
                  </a:moveTo>
                  <a:cubicBezTo>
                    <a:pt x="1503" y="1"/>
                    <a:pt x="1136" y="3269"/>
                    <a:pt x="719" y="7303"/>
                  </a:cubicBezTo>
                  <a:cubicBezTo>
                    <a:pt x="302" y="11329"/>
                    <a:pt x="1" y="14604"/>
                    <a:pt x="51" y="14621"/>
                  </a:cubicBezTo>
                  <a:cubicBezTo>
                    <a:pt x="84" y="14621"/>
                    <a:pt x="469" y="11346"/>
                    <a:pt x="886" y="7319"/>
                  </a:cubicBezTo>
                  <a:cubicBezTo>
                    <a:pt x="1304" y="3276"/>
                    <a:pt x="1605" y="1"/>
                    <a:pt x="1555" y="1"/>
                  </a:cubicBezTo>
                  <a:cubicBezTo>
                    <a:pt x="1555" y="1"/>
                    <a:pt x="1555" y="1"/>
                    <a:pt x="155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4"/>
            <p:cNvSpPr/>
            <p:nvPr/>
          </p:nvSpPr>
          <p:spPr>
            <a:xfrm>
              <a:off x="4894133" y="1356628"/>
              <a:ext cx="98586" cy="4840"/>
            </a:xfrm>
            <a:custGeom>
              <a:avLst/>
              <a:gdLst/>
              <a:ahLst/>
              <a:cxnLst/>
              <a:rect l="l" t="t" r="r" b="b"/>
              <a:pathLst>
                <a:path w="3076" h="151" extrusionOk="0">
                  <a:moveTo>
                    <a:pt x="1538" y="1"/>
                  </a:moveTo>
                  <a:cubicBezTo>
                    <a:pt x="686" y="1"/>
                    <a:pt x="1" y="34"/>
                    <a:pt x="1" y="67"/>
                  </a:cubicBezTo>
                  <a:cubicBezTo>
                    <a:pt x="1" y="118"/>
                    <a:pt x="686" y="151"/>
                    <a:pt x="1538" y="151"/>
                  </a:cubicBezTo>
                  <a:cubicBezTo>
                    <a:pt x="2390" y="151"/>
                    <a:pt x="3075" y="118"/>
                    <a:pt x="3075" y="67"/>
                  </a:cubicBezTo>
                  <a:cubicBezTo>
                    <a:pt x="3075" y="34"/>
                    <a:pt x="2390" y="1"/>
                    <a:pt x="153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4"/>
            <p:cNvSpPr/>
            <p:nvPr/>
          </p:nvSpPr>
          <p:spPr>
            <a:xfrm>
              <a:off x="5019449" y="1356628"/>
              <a:ext cx="391491" cy="4840"/>
            </a:xfrm>
            <a:custGeom>
              <a:avLst/>
              <a:gdLst/>
              <a:ahLst/>
              <a:cxnLst/>
              <a:rect l="l" t="t" r="r" b="b"/>
              <a:pathLst>
                <a:path w="12215" h="151" extrusionOk="0">
                  <a:moveTo>
                    <a:pt x="6116" y="1"/>
                  </a:moveTo>
                  <a:cubicBezTo>
                    <a:pt x="2724" y="1"/>
                    <a:pt x="0" y="34"/>
                    <a:pt x="0" y="67"/>
                  </a:cubicBezTo>
                  <a:cubicBezTo>
                    <a:pt x="0" y="118"/>
                    <a:pt x="2741" y="151"/>
                    <a:pt x="6116" y="151"/>
                  </a:cubicBezTo>
                  <a:cubicBezTo>
                    <a:pt x="9491" y="151"/>
                    <a:pt x="12214" y="118"/>
                    <a:pt x="12214" y="67"/>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4"/>
            <p:cNvSpPr/>
            <p:nvPr/>
          </p:nvSpPr>
          <p:spPr>
            <a:xfrm>
              <a:off x="4882884" y="1604567"/>
              <a:ext cx="98041" cy="4872"/>
            </a:xfrm>
            <a:custGeom>
              <a:avLst/>
              <a:gdLst/>
              <a:ahLst/>
              <a:cxnLst/>
              <a:rect l="l" t="t" r="r" b="b"/>
              <a:pathLst>
                <a:path w="3059" h="152" extrusionOk="0">
                  <a:moveTo>
                    <a:pt x="1521" y="1"/>
                  </a:moveTo>
                  <a:cubicBezTo>
                    <a:pt x="686" y="1"/>
                    <a:pt x="1" y="34"/>
                    <a:pt x="1" y="67"/>
                  </a:cubicBezTo>
                  <a:cubicBezTo>
                    <a:pt x="1" y="118"/>
                    <a:pt x="686" y="151"/>
                    <a:pt x="1521" y="151"/>
                  </a:cubicBezTo>
                  <a:cubicBezTo>
                    <a:pt x="2373" y="151"/>
                    <a:pt x="3058" y="118"/>
                    <a:pt x="3058" y="67"/>
                  </a:cubicBezTo>
                  <a:cubicBezTo>
                    <a:pt x="3058" y="34"/>
                    <a:pt x="2373" y="1"/>
                    <a:pt x="152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4"/>
            <p:cNvSpPr/>
            <p:nvPr/>
          </p:nvSpPr>
          <p:spPr>
            <a:xfrm>
              <a:off x="5007655" y="1604567"/>
              <a:ext cx="392036" cy="4872"/>
            </a:xfrm>
            <a:custGeom>
              <a:avLst/>
              <a:gdLst/>
              <a:ahLst/>
              <a:cxnLst/>
              <a:rect l="l" t="t" r="r" b="b"/>
              <a:pathLst>
                <a:path w="12232" h="152" extrusionOk="0">
                  <a:moveTo>
                    <a:pt x="6116" y="1"/>
                  </a:moveTo>
                  <a:cubicBezTo>
                    <a:pt x="2741" y="1"/>
                    <a:pt x="1" y="34"/>
                    <a:pt x="1" y="67"/>
                  </a:cubicBezTo>
                  <a:cubicBezTo>
                    <a:pt x="1" y="118"/>
                    <a:pt x="2741" y="151"/>
                    <a:pt x="6116" y="151"/>
                  </a:cubicBezTo>
                  <a:cubicBezTo>
                    <a:pt x="9491" y="151"/>
                    <a:pt x="12232" y="118"/>
                    <a:pt x="12232" y="67"/>
                  </a:cubicBezTo>
                  <a:cubicBezTo>
                    <a:pt x="12232"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4"/>
            <p:cNvSpPr/>
            <p:nvPr/>
          </p:nvSpPr>
          <p:spPr>
            <a:xfrm>
              <a:off x="4874327" y="1718633"/>
              <a:ext cx="391491" cy="5384"/>
            </a:xfrm>
            <a:custGeom>
              <a:avLst/>
              <a:gdLst/>
              <a:ahLst/>
              <a:cxnLst/>
              <a:rect l="l" t="t" r="r" b="b"/>
              <a:pathLst>
                <a:path w="12215" h="168" extrusionOk="0">
                  <a:moveTo>
                    <a:pt x="6116" y="1"/>
                  </a:moveTo>
                  <a:cubicBezTo>
                    <a:pt x="2741" y="1"/>
                    <a:pt x="0" y="34"/>
                    <a:pt x="0" y="84"/>
                  </a:cubicBezTo>
                  <a:cubicBezTo>
                    <a:pt x="0" y="134"/>
                    <a:pt x="2741" y="168"/>
                    <a:pt x="6116" y="168"/>
                  </a:cubicBezTo>
                  <a:cubicBezTo>
                    <a:pt x="9491" y="168"/>
                    <a:pt x="12214" y="134"/>
                    <a:pt x="12214" y="84"/>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4"/>
            <p:cNvSpPr/>
            <p:nvPr/>
          </p:nvSpPr>
          <p:spPr>
            <a:xfrm>
              <a:off x="4897338" y="1426241"/>
              <a:ext cx="138744" cy="5384"/>
            </a:xfrm>
            <a:custGeom>
              <a:avLst/>
              <a:gdLst/>
              <a:ahLst/>
              <a:cxnLst/>
              <a:rect l="l" t="t" r="r" b="b"/>
              <a:pathLst>
                <a:path w="4329" h="168" extrusionOk="0">
                  <a:moveTo>
                    <a:pt x="2173" y="1"/>
                  </a:moveTo>
                  <a:cubicBezTo>
                    <a:pt x="970" y="1"/>
                    <a:pt x="1" y="34"/>
                    <a:pt x="1" y="84"/>
                  </a:cubicBezTo>
                  <a:cubicBezTo>
                    <a:pt x="1" y="134"/>
                    <a:pt x="970" y="168"/>
                    <a:pt x="2173" y="168"/>
                  </a:cubicBezTo>
                  <a:cubicBezTo>
                    <a:pt x="3359" y="168"/>
                    <a:pt x="4328" y="134"/>
                    <a:pt x="4328" y="84"/>
                  </a:cubicBezTo>
                  <a:cubicBezTo>
                    <a:pt x="4328" y="34"/>
                    <a:pt x="3359" y="1"/>
                    <a:pt x="21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4"/>
            <p:cNvSpPr/>
            <p:nvPr/>
          </p:nvSpPr>
          <p:spPr>
            <a:xfrm>
              <a:off x="4894133" y="1529057"/>
              <a:ext cx="138200" cy="4872"/>
            </a:xfrm>
            <a:custGeom>
              <a:avLst/>
              <a:gdLst/>
              <a:ahLst/>
              <a:cxnLst/>
              <a:rect l="l" t="t" r="r" b="b"/>
              <a:pathLst>
                <a:path w="4312" h="152" extrusionOk="0">
                  <a:moveTo>
                    <a:pt x="2156" y="1"/>
                  </a:moveTo>
                  <a:cubicBezTo>
                    <a:pt x="970" y="1"/>
                    <a:pt x="1" y="34"/>
                    <a:pt x="1" y="84"/>
                  </a:cubicBezTo>
                  <a:cubicBezTo>
                    <a:pt x="1" y="118"/>
                    <a:pt x="970" y="151"/>
                    <a:pt x="2156" y="151"/>
                  </a:cubicBezTo>
                  <a:cubicBezTo>
                    <a:pt x="3342" y="151"/>
                    <a:pt x="4311" y="118"/>
                    <a:pt x="4311" y="84"/>
                  </a:cubicBezTo>
                  <a:cubicBezTo>
                    <a:pt x="4311" y="34"/>
                    <a:pt x="3342" y="1"/>
                    <a:pt x="21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4"/>
            <p:cNvSpPr/>
            <p:nvPr/>
          </p:nvSpPr>
          <p:spPr>
            <a:xfrm>
              <a:off x="5010892" y="1675782"/>
              <a:ext cx="138712" cy="4872"/>
            </a:xfrm>
            <a:custGeom>
              <a:avLst/>
              <a:gdLst/>
              <a:ahLst/>
              <a:cxnLst/>
              <a:rect l="l" t="t" r="r" b="b"/>
              <a:pathLst>
                <a:path w="4328" h="152" extrusionOk="0">
                  <a:moveTo>
                    <a:pt x="2172" y="1"/>
                  </a:moveTo>
                  <a:cubicBezTo>
                    <a:pt x="969" y="1"/>
                    <a:pt x="0" y="34"/>
                    <a:pt x="0" y="84"/>
                  </a:cubicBezTo>
                  <a:cubicBezTo>
                    <a:pt x="0" y="118"/>
                    <a:pt x="969" y="151"/>
                    <a:pt x="2172" y="151"/>
                  </a:cubicBezTo>
                  <a:cubicBezTo>
                    <a:pt x="3359" y="151"/>
                    <a:pt x="4328" y="118"/>
                    <a:pt x="4328" y="84"/>
                  </a:cubicBezTo>
                  <a:cubicBezTo>
                    <a:pt x="4328" y="34"/>
                    <a:pt x="3359" y="1"/>
                    <a:pt x="217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4"/>
            <p:cNvSpPr/>
            <p:nvPr/>
          </p:nvSpPr>
          <p:spPr>
            <a:xfrm>
              <a:off x="5185981" y="1426241"/>
              <a:ext cx="353479" cy="5384"/>
            </a:xfrm>
            <a:custGeom>
              <a:avLst/>
              <a:gdLst/>
              <a:ahLst/>
              <a:cxnLst/>
              <a:rect l="l" t="t" r="r" b="b"/>
              <a:pathLst>
                <a:path w="11029" h="168" extrusionOk="0">
                  <a:moveTo>
                    <a:pt x="5515" y="1"/>
                  </a:moveTo>
                  <a:cubicBezTo>
                    <a:pt x="2474" y="1"/>
                    <a:pt x="1" y="34"/>
                    <a:pt x="1" y="84"/>
                  </a:cubicBezTo>
                  <a:cubicBezTo>
                    <a:pt x="1" y="134"/>
                    <a:pt x="2474" y="168"/>
                    <a:pt x="5515" y="168"/>
                  </a:cubicBezTo>
                  <a:cubicBezTo>
                    <a:pt x="8556" y="168"/>
                    <a:pt x="11028" y="134"/>
                    <a:pt x="11028" y="84"/>
                  </a:cubicBezTo>
                  <a:cubicBezTo>
                    <a:pt x="11028" y="34"/>
                    <a:pt x="8556" y="1"/>
                    <a:pt x="551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4"/>
            <p:cNvSpPr/>
            <p:nvPr/>
          </p:nvSpPr>
          <p:spPr>
            <a:xfrm>
              <a:off x="5076754" y="1534954"/>
              <a:ext cx="353447" cy="5384"/>
            </a:xfrm>
            <a:custGeom>
              <a:avLst/>
              <a:gdLst/>
              <a:ahLst/>
              <a:cxnLst/>
              <a:rect l="l" t="t" r="r" b="b"/>
              <a:pathLst>
                <a:path w="11028" h="168" extrusionOk="0">
                  <a:moveTo>
                    <a:pt x="5514" y="1"/>
                  </a:moveTo>
                  <a:cubicBezTo>
                    <a:pt x="2473" y="1"/>
                    <a:pt x="0" y="34"/>
                    <a:pt x="0" y="84"/>
                  </a:cubicBezTo>
                  <a:cubicBezTo>
                    <a:pt x="0" y="117"/>
                    <a:pt x="2473" y="168"/>
                    <a:pt x="5514" y="168"/>
                  </a:cubicBezTo>
                  <a:cubicBezTo>
                    <a:pt x="8555" y="168"/>
                    <a:pt x="11028" y="117"/>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4"/>
            <p:cNvSpPr/>
            <p:nvPr/>
          </p:nvSpPr>
          <p:spPr>
            <a:xfrm>
              <a:off x="5198320" y="1675782"/>
              <a:ext cx="353447" cy="4872"/>
            </a:xfrm>
            <a:custGeom>
              <a:avLst/>
              <a:gdLst/>
              <a:ahLst/>
              <a:cxnLst/>
              <a:rect l="l" t="t" r="r" b="b"/>
              <a:pathLst>
                <a:path w="11028" h="152" extrusionOk="0">
                  <a:moveTo>
                    <a:pt x="5514" y="1"/>
                  </a:moveTo>
                  <a:cubicBezTo>
                    <a:pt x="2473" y="1"/>
                    <a:pt x="0" y="34"/>
                    <a:pt x="0" y="84"/>
                  </a:cubicBezTo>
                  <a:cubicBezTo>
                    <a:pt x="0" y="118"/>
                    <a:pt x="2473" y="151"/>
                    <a:pt x="5514" y="151"/>
                  </a:cubicBezTo>
                  <a:cubicBezTo>
                    <a:pt x="8572" y="151"/>
                    <a:pt x="11028" y="118"/>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4"/>
            <p:cNvSpPr/>
            <p:nvPr/>
          </p:nvSpPr>
          <p:spPr>
            <a:xfrm>
              <a:off x="4875384" y="1801642"/>
              <a:ext cx="354024" cy="4840"/>
            </a:xfrm>
            <a:custGeom>
              <a:avLst/>
              <a:gdLst/>
              <a:ahLst/>
              <a:cxnLst/>
              <a:rect l="l" t="t" r="r" b="b"/>
              <a:pathLst>
                <a:path w="11046" h="151" extrusionOk="0">
                  <a:moveTo>
                    <a:pt x="5531" y="0"/>
                  </a:moveTo>
                  <a:cubicBezTo>
                    <a:pt x="2474" y="0"/>
                    <a:pt x="1" y="34"/>
                    <a:pt x="1" y="84"/>
                  </a:cubicBezTo>
                  <a:cubicBezTo>
                    <a:pt x="1" y="117"/>
                    <a:pt x="2474" y="151"/>
                    <a:pt x="5531" y="151"/>
                  </a:cubicBezTo>
                  <a:cubicBezTo>
                    <a:pt x="8572" y="151"/>
                    <a:pt x="11045" y="117"/>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4"/>
            <p:cNvSpPr/>
            <p:nvPr/>
          </p:nvSpPr>
          <p:spPr>
            <a:xfrm>
              <a:off x="5266843" y="1801642"/>
              <a:ext cx="353479" cy="4840"/>
            </a:xfrm>
            <a:custGeom>
              <a:avLst/>
              <a:gdLst/>
              <a:ahLst/>
              <a:cxnLst/>
              <a:rect l="l" t="t" r="r" b="b"/>
              <a:pathLst>
                <a:path w="11029" h="151" extrusionOk="0">
                  <a:moveTo>
                    <a:pt x="5515" y="0"/>
                  </a:moveTo>
                  <a:cubicBezTo>
                    <a:pt x="2457" y="0"/>
                    <a:pt x="1" y="34"/>
                    <a:pt x="1" y="84"/>
                  </a:cubicBezTo>
                  <a:cubicBezTo>
                    <a:pt x="1" y="117"/>
                    <a:pt x="2457" y="151"/>
                    <a:pt x="5515" y="151"/>
                  </a:cubicBezTo>
                  <a:cubicBezTo>
                    <a:pt x="8556" y="151"/>
                    <a:pt x="11028" y="117"/>
                    <a:pt x="11028" y="84"/>
                  </a:cubicBezTo>
                  <a:cubicBezTo>
                    <a:pt x="11028" y="34"/>
                    <a:pt x="8556" y="0"/>
                    <a:pt x="551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4"/>
            <p:cNvSpPr/>
            <p:nvPr/>
          </p:nvSpPr>
          <p:spPr>
            <a:xfrm>
              <a:off x="4875384" y="1842346"/>
              <a:ext cx="354024" cy="5384"/>
            </a:xfrm>
            <a:custGeom>
              <a:avLst/>
              <a:gdLst/>
              <a:ahLst/>
              <a:cxnLst/>
              <a:rect l="l" t="t" r="r" b="b"/>
              <a:pathLst>
                <a:path w="11046" h="168" extrusionOk="0">
                  <a:moveTo>
                    <a:pt x="5531" y="0"/>
                  </a:moveTo>
                  <a:cubicBezTo>
                    <a:pt x="2474" y="0"/>
                    <a:pt x="1" y="34"/>
                    <a:pt x="1" y="84"/>
                  </a:cubicBezTo>
                  <a:cubicBezTo>
                    <a:pt x="1" y="134"/>
                    <a:pt x="2474" y="167"/>
                    <a:pt x="5531" y="167"/>
                  </a:cubicBezTo>
                  <a:cubicBezTo>
                    <a:pt x="8572" y="167"/>
                    <a:pt x="11045" y="134"/>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4"/>
            <p:cNvSpPr/>
            <p:nvPr/>
          </p:nvSpPr>
          <p:spPr>
            <a:xfrm>
              <a:off x="4892531" y="1455695"/>
              <a:ext cx="353992" cy="5384"/>
            </a:xfrm>
            <a:custGeom>
              <a:avLst/>
              <a:gdLst/>
              <a:ahLst/>
              <a:cxnLst/>
              <a:rect l="l" t="t" r="r" b="b"/>
              <a:pathLst>
                <a:path w="11045" h="168" extrusionOk="0">
                  <a:moveTo>
                    <a:pt x="5531" y="1"/>
                  </a:moveTo>
                  <a:cubicBezTo>
                    <a:pt x="2473" y="1"/>
                    <a:pt x="1" y="34"/>
                    <a:pt x="1" y="84"/>
                  </a:cubicBezTo>
                  <a:cubicBezTo>
                    <a:pt x="1" y="134"/>
                    <a:pt x="2473" y="168"/>
                    <a:pt x="5531" y="168"/>
                  </a:cubicBezTo>
                  <a:cubicBezTo>
                    <a:pt x="8572" y="168"/>
                    <a:pt x="11045" y="134"/>
                    <a:pt x="11045" y="84"/>
                  </a:cubicBezTo>
                  <a:cubicBezTo>
                    <a:pt x="11045" y="34"/>
                    <a:pt x="8572" y="1"/>
                    <a:pt x="553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4"/>
            <p:cNvSpPr/>
            <p:nvPr/>
          </p:nvSpPr>
          <p:spPr>
            <a:xfrm>
              <a:off x="5061210" y="1426785"/>
              <a:ext cx="91086" cy="4840"/>
            </a:xfrm>
            <a:custGeom>
              <a:avLst/>
              <a:gdLst/>
              <a:ahLst/>
              <a:cxnLst/>
              <a:rect l="l" t="t" r="r" b="b"/>
              <a:pathLst>
                <a:path w="2842" h="151" extrusionOk="0">
                  <a:moveTo>
                    <a:pt x="1421" y="0"/>
                  </a:moveTo>
                  <a:cubicBezTo>
                    <a:pt x="636" y="0"/>
                    <a:pt x="1" y="34"/>
                    <a:pt x="1" y="84"/>
                  </a:cubicBezTo>
                  <a:cubicBezTo>
                    <a:pt x="1" y="117"/>
                    <a:pt x="636" y="151"/>
                    <a:pt x="1421" y="151"/>
                  </a:cubicBezTo>
                  <a:cubicBezTo>
                    <a:pt x="2206" y="151"/>
                    <a:pt x="2841" y="117"/>
                    <a:pt x="2841" y="84"/>
                  </a:cubicBezTo>
                  <a:cubicBezTo>
                    <a:pt x="2841" y="34"/>
                    <a:pt x="2206" y="0"/>
                    <a:pt x="142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4"/>
            <p:cNvSpPr/>
            <p:nvPr/>
          </p:nvSpPr>
          <p:spPr>
            <a:xfrm>
              <a:off x="4878621" y="1638315"/>
              <a:ext cx="91054" cy="4840"/>
            </a:xfrm>
            <a:custGeom>
              <a:avLst/>
              <a:gdLst/>
              <a:ahLst/>
              <a:cxnLst/>
              <a:rect l="l" t="t" r="r" b="b"/>
              <a:pathLst>
                <a:path w="2841" h="151" extrusionOk="0">
                  <a:moveTo>
                    <a:pt x="1420" y="0"/>
                  </a:moveTo>
                  <a:cubicBezTo>
                    <a:pt x="635" y="0"/>
                    <a:pt x="0" y="34"/>
                    <a:pt x="0" y="67"/>
                  </a:cubicBezTo>
                  <a:cubicBezTo>
                    <a:pt x="0" y="117"/>
                    <a:pt x="635" y="151"/>
                    <a:pt x="1420" y="151"/>
                  </a:cubicBezTo>
                  <a:cubicBezTo>
                    <a:pt x="2206" y="151"/>
                    <a:pt x="2841" y="117"/>
                    <a:pt x="2841" y="67"/>
                  </a:cubicBezTo>
                  <a:cubicBezTo>
                    <a:pt x="2841" y="34"/>
                    <a:pt x="2206" y="0"/>
                    <a:pt x="142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4"/>
            <p:cNvSpPr/>
            <p:nvPr/>
          </p:nvSpPr>
          <p:spPr>
            <a:xfrm>
              <a:off x="4876474" y="1675782"/>
              <a:ext cx="91054" cy="4872"/>
            </a:xfrm>
            <a:custGeom>
              <a:avLst/>
              <a:gdLst/>
              <a:ahLst/>
              <a:cxnLst/>
              <a:rect l="l" t="t" r="r" b="b"/>
              <a:pathLst>
                <a:path w="2841" h="152" extrusionOk="0">
                  <a:moveTo>
                    <a:pt x="1420" y="1"/>
                  </a:moveTo>
                  <a:cubicBezTo>
                    <a:pt x="635" y="1"/>
                    <a:pt x="0" y="34"/>
                    <a:pt x="0" y="84"/>
                  </a:cubicBezTo>
                  <a:cubicBezTo>
                    <a:pt x="0" y="118"/>
                    <a:pt x="635" y="151"/>
                    <a:pt x="1420" y="151"/>
                  </a:cubicBezTo>
                  <a:cubicBezTo>
                    <a:pt x="2206" y="151"/>
                    <a:pt x="2841" y="118"/>
                    <a:pt x="2841" y="84"/>
                  </a:cubicBezTo>
                  <a:cubicBezTo>
                    <a:pt x="2841" y="34"/>
                    <a:pt x="2206" y="1"/>
                    <a:pt x="142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4"/>
            <p:cNvSpPr/>
            <p:nvPr/>
          </p:nvSpPr>
          <p:spPr>
            <a:xfrm>
              <a:off x="4772055" y="1294515"/>
              <a:ext cx="984288" cy="5384"/>
            </a:xfrm>
            <a:custGeom>
              <a:avLst/>
              <a:gdLst/>
              <a:ahLst/>
              <a:cxnLst/>
              <a:rect l="l" t="t" r="r" b="b"/>
              <a:pathLst>
                <a:path w="30711" h="168" extrusionOk="0">
                  <a:moveTo>
                    <a:pt x="15355" y="0"/>
                  </a:moveTo>
                  <a:cubicBezTo>
                    <a:pt x="6867" y="0"/>
                    <a:pt x="0" y="34"/>
                    <a:pt x="0" y="84"/>
                  </a:cubicBezTo>
                  <a:cubicBezTo>
                    <a:pt x="0" y="117"/>
                    <a:pt x="6867" y="167"/>
                    <a:pt x="15355" y="167"/>
                  </a:cubicBezTo>
                  <a:cubicBezTo>
                    <a:pt x="23827" y="167"/>
                    <a:pt x="30710" y="117"/>
                    <a:pt x="30710" y="84"/>
                  </a:cubicBezTo>
                  <a:cubicBezTo>
                    <a:pt x="30710" y="34"/>
                    <a:pt x="23827" y="0"/>
                    <a:pt x="1535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4"/>
            <p:cNvSpPr/>
            <p:nvPr/>
          </p:nvSpPr>
          <p:spPr>
            <a:xfrm>
              <a:off x="4822918" y="1252209"/>
              <a:ext cx="27339" cy="23364"/>
            </a:xfrm>
            <a:custGeom>
              <a:avLst/>
              <a:gdLst/>
              <a:ahLst/>
              <a:cxnLst/>
              <a:rect l="l" t="t" r="r" b="b"/>
              <a:pathLst>
                <a:path w="853" h="729" extrusionOk="0">
                  <a:moveTo>
                    <a:pt x="485" y="0"/>
                  </a:moveTo>
                  <a:cubicBezTo>
                    <a:pt x="167" y="0"/>
                    <a:pt x="0" y="385"/>
                    <a:pt x="234" y="619"/>
                  </a:cubicBezTo>
                  <a:cubicBezTo>
                    <a:pt x="305" y="695"/>
                    <a:pt x="395" y="728"/>
                    <a:pt x="484" y="728"/>
                  </a:cubicBezTo>
                  <a:cubicBezTo>
                    <a:pt x="670" y="728"/>
                    <a:pt x="853" y="582"/>
                    <a:pt x="853" y="368"/>
                  </a:cubicBezTo>
                  <a:cubicBezTo>
                    <a:pt x="853"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4"/>
            <p:cNvSpPr/>
            <p:nvPr/>
          </p:nvSpPr>
          <p:spPr>
            <a:xfrm>
              <a:off x="4872724" y="1252209"/>
              <a:ext cx="27339" cy="23364"/>
            </a:xfrm>
            <a:custGeom>
              <a:avLst/>
              <a:gdLst/>
              <a:ahLst/>
              <a:cxnLst/>
              <a:rect l="l" t="t" r="r" b="b"/>
              <a:pathLst>
                <a:path w="853" h="729" extrusionOk="0">
                  <a:moveTo>
                    <a:pt x="485" y="0"/>
                  </a:moveTo>
                  <a:cubicBezTo>
                    <a:pt x="167" y="0"/>
                    <a:pt x="0" y="385"/>
                    <a:pt x="234" y="619"/>
                  </a:cubicBezTo>
                  <a:cubicBezTo>
                    <a:pt x="310" y="695"/>
                    <a:pt x="402" y="728"/>
                    <a:pt x="491" y="728"/>
                  </a:cubicBezTo>
                  <a:cubicBezTo>
                    <a:pt x="677" y="728"/>
                    <a:pt x="852" y="582"/>
                    <a:pt x="852" y="368"/>
                  </a:cubicBezTo>
                  <a:cubicBezTo>
                    <a:pt x="852"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4"/>
            <p:cNvSpPr/>
            <p:nvPr/>
          </p:nvSpPr>
          <p:spPr>
            <a:xfrm>
              <a:off x="4923043" y="1252209"/>
              <a:ext cx="27371" cy="23364"/>
            </a:xfrm>
            <a:custGeom>
              <a:avLst/>
              <a:gdLst/>
              <a:ahLst/>
              <a:cxnLst/>
              <a:rect l="l" t="t" r="r" b="b"/>
              <a:pathLst>
                <a:path w="854" h="729" extrusionOk="0">
                  <a:moveTo>
                    <a:pt x="485" y="0"/>
                  </a:moveTo>
                  <a:cubicBezTo>
                    <a:pt x="168" y="0"/>
                    <a:pt x="1" y="385"/>
                    <a:pt x="235" y="619"/>
                  </a:cubicBezTo>
                  <a:cubicBezTo>
                    <a:pt x="305" y="695"/>
                    <a:pt x="395" y="728"/>
                    <a:pt x="484" y="728"/>
                  </a:cubicBezTo>
                  <a:cubicBezTo>
                    <a:pt x="670" y="728"/>
                    <a:pt x="853" y="582"/>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4"/>
            <p:cNvSpPr/>
            <p:nvPr/>
          </p:nvSpPr>
          <p:spPr>
            <a:xfrm>
              <a:off x="7882283" y="2757533"/>
              <a:ext cx="493762" cy="1596891"/>
            </a:xfrm>
            <a:custGeom>
              <a:avLst/>
              <a:gdLst/>
              <a:ahLst/>
              <a:cxnLst/>
              <a:rect l="l" t="t" r="r" b="b"/>
              <a:pathLst>
                <a:path w="15406" h="49825" extrusionOk="0">
                  <a:moveTo>
                    <a:pt x="0" y="0"/>
                  </a:moveTo>
                  <a:lnTo>
                    <a:pt x="0" y="49825"/>
                  </a:lnTo>
                  <a:lnTo>
                    <a:pt x="15406" y="49825"/>
                  </a:lnTo>
                  <a:lnTo>
                    <a:pt x="15406"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4"/>
            <p:cNvSpPr/>
            <p:nvPr/>
          </p:nvSpPr>
          <p:spPr>
            <a:xfrm>
              <a:off x="8376013" y="2758046"/>
              <a:ext cx="418797" cy="1596378"/>
            </a:xfrm>
            <a:custGeom>
              <a:avLst/>
              <a:gdLst/>
              <a:ahLst/>
              <a:cxnLst/>
              <a:rect l="l" t="t" r="r" b="b"/>
              <a:pathLst>
                <a:path w="13067" h="49809" extrusionOk="0">
                  <a:moveTo>
                    <a:pt x="1" y="1"/>
                  </a:moveTo>
                  <a:lnTo>
                    <a:pt x="1" y="49809"/>
                  </a:lnTo>
                  <a:lnTo>
                    <a:pt x="13067" y="49809"/>
                  </a:lnTo>
                  <a:lnTo>
                    <a:pt x="1306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4"/>
            <p:cNvSpPr/>
            <p:nvPr/>
          </p:nvSpPr>
          <p:spPr>
            <a:xfrm>
              <a:off x="7920839" y="2822307"/>
              <a:ext cx="396298" cy="343832"/>
            </a:xfrm>
            <a:custGeom>
              <a:avLst/>
              <a:gdLst/>
              <a:ahLst/>
              <a:cxnLst/>
              <a:rect l="l" t="t" r="r" b="b"/>
              <a:pathLst>
                <a:path w="12365" h="10728" extrusionOk="0">
                  <a:moveTo>
                    <a:pt x="0" y="1"/>
                  </a:moveTo>
                  <a:lnTo>
                    <a:pt x="0" y="10728"/>
                  </a:lnTo>
                  <a:lnTo>
                    <a:pt x="12365" y="10728"/>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4"/>
            <p:cNvSpPr/>
            <p:nvPr/>
          </p:nvSpPr>
          <p:spPr>
            <a:xfrm>
              <a:off x="7920839" y="3205208"/>
              <a:ext cx="396298" cy="344345"/>
            </a:xfrm>
            <a:custGeom>
              <a:avLst/>
              <a:gdLst/>
              <a:ahLst/>
              <a:cxnLst/>
              <a:rect l="l" t="t" r="r" b="b"/>
              <a:pathLst>
                <a:path w="12365" h="10744" extrusionOk="0">
                  <a:moveTo>
                    <a:pt x="0" y="0"/>
                  </a:moveTo>
                  <a:lnTo>
                    <a:pt x="0" y="10744"/>
                  </a:lnTo>
                  <a:lnTo>
                    <a:pt x="12365" y="10744"/>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4"/>
            <p:cNvSpPr/>
            <p:nvPr/>
          </p:nvSpPr>
          <p:spPr>
            <a:xfrm>
              <a:off x="7920839" y="3588077"/>
              <a:ext cx="396298" cy="344377"/>
            </a:xfrm>
            <a:custGeom>
              <a:avLst/>
              <a:gdLst/>
              <a:ahLst/>
              <a:cxnLst/>
              <a:rect l="l" t="t" r="r" b="b"/>
              <a:pathLst>
                <a:path w="12365" h="10745" extrusionOk="0">
                  <a:moveTo>
                    <a:pt x="0" y="1"/>
                  </a:moveTo>
                  <a:lnTo>
                    <a:pt x="0" y="10745"/>
                  </a:lnTo>
                  <a:lnTo>
                    <a:pt x="12365" y="10745"/>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4"/>
            <p:cNvSpPr/>
            <p:nvPr/>
          </p:nvSpPr>
          <p:spPr>
            <a:xfrm>
              <a:off x="7920839" y="3971523"/>
              <a:ext cx="396298" cy="343832"/>
            </a:xfrm>
            <a:custGeom>
              <a:avLst/>
              <a:gdLst/>
              <a:ahLst/>
              <a:cxnLst/>
              <a:rect l="l" t="t" r="r" b="b"/>
              <a:pathLst>
                <a:path w="12365" h="10728" extrusionOk="0">
                  <a:moveTo>
                    <a:pt x="0" y="0"/>
                  </a:moveTo>
                  <a:lnTo>
                    <a:pt x="0" y="10727"/>
                  </a:lnTo>
                  <a:lnTo>
                    <a:pt x="12365" y="10727"/>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4"/>
            <p:cNvSpPr/>
            <p:nvPr/>
          </p:nvSpPr>
          <p:spPr>
            <a:xfrm>
              <a:off x="8086858" y="2872112"/>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4"/>
            <p:cNvSpPr/>
            <p:nvPr/>
          </p:nvSpPr>
          <p:spPr>
            <a:xfrm>
              <a:off x="8086858" y="3259821"/>
              <a:ext cx="32146" cy="27339"/>
            </a:xfrm>
            <a:custGeom>
              <a:avLst/>
              <a:gdLst/>
              <a:ahLst/>
              <a:cxnLst/>
              <a:rect l="l" t="t" r="r" b="b"/>
              <a:pathLst>
                <a:path w="1003" h="853" extrusionOk="0">
                  <a:moveTo>
                    <a:pt x="568" y="1"/>
                  </a:moveTo>
                  <a:cubicBezTo>
                    <a:pt x="184" y="1"/>
                    <a:pt x="0" y="452"/>
                    <a:pt x="267" y="719"/>
                  </a:cubicBezTo>
                  <a:cubicBezTo>
                    <a:pt x="355" y="812"/>
                    <a:pt x="463" y="853"/>
                    <a:pt x="570" y="853"/>
                  </a:cubicBezTo>
                  <a:cubicBezTo>
                    <a:pt x="790" y="853"/>
                    <a:pt x="1003" y="677"/>
                    <a:pt x="1003" y="418"/>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4"/>
            <p:cNvSpPr/>
            <p:nvPr/>
          </p:nvSpPr>
          <p:spPr>
            <a:xfrm>
              <a:off x="8086858" y="3646985"/>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201"/>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4"/>
            <p:cNvSpPr/>
            <p:nvPr/>
          </p:nvSpPr>
          <p:spPr>
            <a:xfrm>
              <a:off x="8086858" y="4034694"/>
              <a:ext cx="32146" cy="27371"/>
            </a:xfrm>
            <a:custGeom>
              <a:avLst/>
              <a:gdLst/>
              <a:ahLst/>
              <a:cxnLst/>
              <a:rect l="l" t="t" r="r" b="b"/>
              <a:pathLst>
                <a:path w="1003" h="854" extrusionOk="0">
                  <a:moveTo>
                    <a:pt x="568" y="1"/>
                  </a:moveTo>
                  <a:cubicBezTo>
                    <a:pt x="184" y="1"/>
                    <a:pt x="0" y="452"/>
                    <a:pt x="267" y="719"/>
                  </a:cubicBezTo>
                  <a:cubicBezTo>
                    <a:pt x="355" y="812"/>
                    <a:pt x="463" y="853"/>
                    <a:pt x="570" y="853"/>
                  </a:cubicBezTo>
                  <a:cubicBezTo>
                    <a:pt x="790" y="853"/>
                    <a:pt x="1003" y="678"/>
                    <a:pt x="1003" y="419"/>
                  </a:cubicBezTo>
                  <a:cubicBezTo>
                    <a:pt x="1003" y="185"/>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4"/>
            <p:cNvSpPr/>
            <p:nvPr/>
          </p:nvSpPr>
          <p:spPr>
            <a:xfrm>
              <a:off x="7882283" y="4354393"/>
              <a:ext cx="57337" cy="320821"/>
            </a:xfrm>
            <a:custGeom>
              <a:avLst/>
              <a:gdLst/>
              <a:ahLst/>
              <a:cxnLst/>
              <a:rect l="l" t="t" r="r" b="b"/>
              <a:pathLst>
                <a:path w="1789"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4"/>
            <p:cNvSpPr/>
            <p:nvPr/>
          </p:nvSpPr>
          <p:spPr>
            <a:xfrm>
              <a:off x="8316593" y="4354393"/>
              <a:ext cx="57305" cy="320821"/>
            </a:xfrm>
            <a:custGeom>
              <a:avLst/>
              <a:gdLst/>
              <a:ahLst/>
              <a:cxnLst/>
              <a:rect l="l" t="t" r="r" b="b"/>
              <a:pathLst>
                <a:path w="1788"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4"/>
            <p:cNvSpPr/>
            <p:nvPr/>
          </p:nvSpPr>
          <p:spPr>
            <a:xfrm>
              <a:off x="8731608" y="4354393"/>
              <a:ext cx="56793" cy="320821"/>
            </a:xfrm>
            <a:custGeom>
              <a:avLst/>
              <a:gdLst/>
              <a:ahLst/>
              <a:cxnLst/>
              <a:rect l="l" t="t" r="r" b="b"/>
              <a:pathLst>
                <a:path w="1772" h="10010" extrusionOk="0">
                  <a:moveTo>
                    <a:pt x="0" y="1"/>
                  </a:moveTo>
                  <a:lnTo>
                    <a:pt x="0" y="10009"/>
                  </a:lnTo>
                  <a:lnTo>
                    <a:pt x="1771" y="10009"/>
                  </a:lnTo>
                  <a:lnTo>
                    <a:pt x="1771"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4"/>
            <p:cNvSpPr/>
            <p:nvPr/>
          </p:nvSpPr>
          <p:spPr>
            <a:xfrm>
              <a:off x="3690303" y="4272954"/>
              <a:ext cx="403285" cy="315853"/>
            </a:xfrm>
            <a:custGeom>
              <a:avLst/>
              <a:gdLst/>
              <a:ahLst/>
              <a:cxnLst/>
              <a:rect l="l" t="t" r="r" b="b"/>
              <a:pathLst>
                <a:path w="12583" h="9855" extrusionOk="0">
                  <a:moveTo>
                    <a:pt x="8578" y="0"/>
                  </a:moveTo>
                  <a:cubicBezTo>
                    <a:pt x="7317" y="0"/>
                    <a:pt x="6147" y="819"/>
                    <a:pt x="5498" y="1907"/>
                  </a:cubicBezTo>
                  <a:cubicBezTo>
                    <a:pt x="4930" y="2876"/>
                    <a:pt x="4696" y="4096"/>
                    <a:pt x="3827" y="4831"/>
                  </a:cubicBezTo>
                  <a:cubicBezTo>
                    <a:pt x="3376" y="5215"/>
                    <a:pt x="2791" y="5416"/>
                    <a:pt x="2240" y="5650"/>
                  </a:cubicBezTo>
                  <a:cubicBezTo>
                    <a:pt x="1688" y="5884"/>
                    <a:pt x="1070" y="6134"/>
                    <a:pt x="786" y="6669"/>
                  </a:cubicBezTo>
                  <a:cubicBezTo>
                    <a:pt x="1" y="8106"/>
                    <a:pt x="1020" y="9342"/>
                    <a:pt x="1471" y="9727"/>
                  </a:cubicBezTo>
                  <a:lnTo>
                    <a:pt x="1655" y="9610"/>
                  </a:lnTo>
                  <a:lnTo>
                    <a:pt x="9775" y="9844"/>
                  </a:lnTo>
                  <a:cubicBezTo>
                    <a:pt x="9914" y="9850"/>
                    <a:pt x="10057" y="9854"/>
                    <a:pt x="10200" y="9854"/>
                  </a:cubicBezTo>
                  <a:cubicBezTo>
                    <a:pt x="10832" y="9854"/>
                    <a:pt x="11481" y="9767"/>
                    <a:pt x="11931" y="9359"/>
                  </a:cubicBezTo>
                  <a:cubicBezTo>
                    <a:pt x="12532" y="8808"/>
                    <a:pt x="12582" y="7872"/>
                    <a:pt x="12566" y="7053"/>
                  </a:cubicBezTo>
                  <a:cubicBezTo>
                    <a:pt x="12549" y="5566"/>
                    <a:pt x="12532" y="4029"/>
                    <a:pt x="11981" y="2659"/>
                  </a:cubicBezTo>
                  <a:cubicBezTo>
                    <a:pt x="11413" y="1272"/>
                    <a:pt x="10176" y="69"/>
                    <a:pt x="8689" y="2"/>
                  </a:cubicBezTo>
                  <a:cubicBezTo>
                    <a:pt x="8652" y="1"/>
                    <a:pt x="8615" y="0"/>
                    <a:pt x="8578" y="0"/>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4"/>
            <p:cNvSpPr/>
            <p:nvPr/>
          </p:nvSpPr>
          <p:spPr>
            <a:xfrm>
              <a:off x="3551078" y="3872457"/>
              <a:ext cx="684428" cy="801154"/>
            </a:xfrm>
            <a:custGeom>
              <a:avLst/>
              <a:gdLst/>
              <a:ahLst/>
              <a:cxnLst/>
              <a:rect l="l" t="t" r="r" b="b"/>
              <a:pathLst>
                <a:path w="21355" h="24997" extrusionOk="0">
                  <a:moveTo>
                    <a:pt x="2423" y="201"/>
                  </a:moveTo>
                  <a:cubicBezTo>
                    <a:pt x="2507" y="652"/>
                    <a:pt x="2891" y="3075"/>
                    <a:pt x="3426" y="6349"/>
                  </a:cubicBezTo>
                  <a:lnTo>
                    <a:pt x="1287" y="6349"/>
                  </a:lnTo>
                  <a:lnTo>
                    <a:pt x="251" y="201"/>
                  </a:lnTo>
                  <a:close/>
                  <a:moveTo>
                    <a:pt x="6968" y="201"/>
                  </a:moveTo>
                  <a:lnTo>
                    <a:pt x="7453" y="6349"/>
                  </a:lnTo>
                  <a:lnTo>
                    <a:pt x="3643" y="6349"/>
                  </a:lnTo>
                  <a:cubicBezTo>
                    <a:pt x="3509" y="5497"/>
                    <a:pt x="3376" y="4695"/>
                    <a:pt x="3259" y="3977"/>
                  </a:cubicBezTo>
                  <a:cubicBezTo>
                    <a:pt x="2858" y="1487"/>
                    <a:pt x="2707" y="552"/>
                    <a:pt x="2624" y="201"/>
                  </a:cubicBezTo>
                  <a:close/>
                  <a:moveTo>
                    <a:pt x="11128" y="201"/>
                  </a:moveTo>
                  <a:lnTo>
                    <a:pt x="11262" y="6349"/>
                  </a:lnTo>
                  <a:lnTo>
                    <a:pt x="7670" y="6349"/>
                  </a:lnTo>
                  <a:lnTo>
                    <a:pt x="7185" y="201"/>
                  </a:lnTo>
                  <a:close/>
                  <a:moveTo>
                    <a:pt x="15389" y="201"/>
                  </a:moveTo>
                  <a:lnTo>
                    <a:pt x="15189" y="6349"/>
                  </a:lnTo>
                  <a:lnTo>
                    <a:pt x="11479" y="6349"/>
                  </a:lnTo>
                  <a:lnTo>
                    <a:pt x="11346" y="201"/>
                  </a:lnTo>
                  <a:close/>
                  <a:moveTo>
                    <a:pt x="18547" y="201"/>
                  </a:moveTo>
                  <a:lnTo>
                    <a:pt x="18029" y="6349"/>
                  </a:lnTo>
                  <a:lnTo>
                    <a:pt x="15406" y="6349"/>
                  </a:lnTo>
                  <a:lnTo>
                    <a:pt x="15606" y="201"/>
                  </a:lnTo>
                  <a:close/>
                  <a:moveTo>
                    <a:pt x="21103" y="201"/>
                  </a:moveTo>
                  <a:lnTo>
                    <a:pt x="20385" y="6349"/>
                  </a:lnTo>
                  <a:lnTo>
                    <a:pt x="18230" y="6349"/>
                  </a:lnTo>
                  <a:lnTo>
                    <a:pt x="18764" y="201"/>
                  </a:lnTo>
                  <a:close/>
                  <a:moveTo>
                    <a:pt x="3676" y="7937"/>
                  </a:moveTo>
                  <a:cubicBezTo>
                    <a:pt x="3994" y="9975"/>
                    <a:pt x="4361" y="12264"/>
                    <a:pt x="4729" y="14553"/>
                  </a:cubicBezTo>
                  <a:lnTo>
                    <a:pt x="2657" y="14553"/>
                  </a:lnTo>
                  <a:lnTo>
                    <a:pt x="1538" y="7937"/>
                  </a:lnTo>
                  <a:close/>
                  <a:moveTo>
                    <a:pt x="7570" y="7937"/>
                  </a:moveTo>
                  <a:lnTo>
                    <a:pt x="8087" y="14553"/>
                  </a:lnTo>
                  <a:lnTo>
                    <a:pt x="4930" y="14553"/>
                  </a:lnTo>
                  <a:cubicBezTo>
                    <a:pt x="4829" y="13885"/>
                    <a:pt x="4729" y="13200"/>
                    <a:pt x="4612" y="12532"/>
                  </a:cubicBezTo>
                  <a:cubicBezTo>
                    <a:pt x="4361" y="10961"/>
                    <a:pt x="4128" y="9407"/>
                    <a:pt x="3894" y="7937"/>
                  </a:cubicBezTo>
                  <a:close/>
                  <a:moveTo>
                    <a:pt x="11312" y="7937"/>
                  </a:moveTo>
                  <a:lnTo>
                    <a:pt x="11463" y="14553"/>
                  </a:lnTo>
                  <a:lnTo>
                    <a:pt x="8305" y="14553"/>
                  </a:lnTo>
                  <a:lnTo>
                    <a:pt x="7787" y="7937"/>
                  </a:lnTo>
                  <a:close/>
                  <a:moveTo>
                    <a:pt x="15139" y="7937"/>
                  </a:moveTo>
                  <a:lnTo>
                    <a:pt x="14921" y="14553"/>
                  </a:lnTo>
                  <a:lnTo>
                    <a:pt x="11663" y="14553"/>
                  </a:lnTo>
                  <a:lnTo>
                    <a:pt x="11513" y="7937"/>
                  </a:lnTo>
                  <a:close/>
                  <a:moveTo>
                    <a:pt x="17895" y="7937"/>
                  </a:moveTo>
                  <a:lnTo>
                    <a:pt x="17327" y="14553"/>
                  </a:lnTo>
                  <a:lnTo>
                    <a:pt x="15122" y="14553"/>
                  </a:lnTo>
                  <a:lnTo>
                    <a:pt x="15356" y="7937"/>
                  </a:lnTo>
                  <a:close/>
                  <a:moveTo>
                    <a:pt x="20201" y="7937"/>
                  </a:moveTo>
                  <a:lnTo>
                    <a:pt x="19416" y="14553"/>
                  </a:lnTo>
                  <a:lnTo>
                    <a:pt x="17528" y="14553"/>
                  </a:lnTo>
                  <a:lnTo>
                    <a:pt x="18096" y="7937"/>
                  </a:lnTo>
                  <a:close/>
                  <a:moveTo>
                    <a:pt x="4980" y="16141"/>
                  </a:moveTo>
                  <a:cubicBezTo>
                    <a:pt x="5280" y="18146"/>
                    <a:pt x="5598" y="20101"/>
                    <a:pt x="5882" y="21905"/>
                  </a:cubicBezTo>
                  <a:lnTo>
                    <a:pt x="3894" y="21905"/>
                  </a:lnTo>
                  <a:lnTo>
                    <a:pt x="2925" y="16141"/>
                  </a:lnTo>
                  <a:close/>
                  <a:moveTo>
                    <a:pt x="8221" y="16141"/>
                  </a:moveTo>
                  <a:lnTo>
                    <a:pt x="8672" y="21905"/>
                  </a:lnTo>
                  <a:lnTo>
                    <a:pt x="6099" y="21905"/>
                  </a:lnTo>
                  <a:cubicBezTo>
                    <a:pt x="5849" y="20351"/>
                    <a:pt x="5531" y="18329"/>
                    <a:pt x="5180" y="16141"/>
                  </a:cubicBezTo>
                  <a:close/>
                  <a:moveTo>
                    <a:pt x="11496" y="16141"/>
                  </a:moveTo>
                  <a:lnTo>
                    <a:pt x="11630" y="21905"/>
                  </a:lnTo>
                  <a:lnTo>
                    <a:pt x="8873" y="21905"/>
                  </a:lnTo>
                  <a:lnTo>
                    <a:pt x="8422" y="16141"/>
                  </a:lnTo>
                  <a:close/>
                  <a:moveTo>
                    <a:pt x="14854" y="16141"/>
                  </a:moveTo>
                  <a:lnTo>
                    <a:pt x="14671" y="21905"/>
                  </a:lnTo>
                  <a:lnTo>
                    <a:pt x="11847" y="21905"/>
                  </a:lnTo>
                  <a:lnTo>
                    <a:pt x="11713" y="16141"/>
                  </a:lnTo>
                  <a:close/>
                  <a:moveTo>
                    <a:pt x="17177" y="16141"/>
                  </a:moveTo>
                  <a:lnTo>
                    <a:pt x="16692" y="21905"/>
                  </a:lnTo>
                  <a:lnTo>
                    <a:pt x="14888" y="21905"/>
                  </a:lnTo>
                  <a:lnTo>
                    <a:pt x="15072" y="16141"/>
                  </a:lnTo>
                  <a:close/>
                  <a:moveTo>
                    <a:pt x="19232" y="16141"/>
                  </a:moveTo>
                  <a:lnTo>
                    <a:pt x="18547" y="21905"/>
                  </a:lnTo>
                  <a:lnTo>
                    <a:pt x="16910" y="21905"/>
                  </a:lnTo>
                  <a:lnTo>
                    <a:pt x="17394" y="16141"/>
                  </a:lnTo>
                  <a:close/>
                  <a:moveTo>
                    <a:pt x="1" y="0"/>
                  </a:moveTo>
                  <a:lnTo>
                    <a:pt x="3844" y="22824"/>
                  </a:lnTo>
                  <a:cubicBezTo>
                    <a:pt x="4011" y="23793"/>
                    <a:pt x="4712" y="24595"/>
                    <a:pt x="5665" y="24862"/>
                  </a:cubicBezTo>
                  <a:cubicBezTo>
                    <a:pt x="5681" y="24862"/>
                    <a:pt x="5715" y="24879"/>
                    <a:pt x="5732" y="24879"/>
                  </a:cubicBezTo>
                  <a:cubicBezTo>
                    <a:pt x="5798" y="24896"/>
                    <a:pt x="5865" y="24913"/>
                    <a:pt x="5932" y="24929"/>
                  </a:cubicBezTo>
                  <a:cubicBezTo>
                    <a:pt x="6066" y="24963"/>
                    <a:pt x="6216" y="24979"/>
                    <a:pt x="6367" y="24979"/>
                  </a:cubicBezTo>
                  <a:cubicBezTo>
                    <a:pt x="6367" y="24979"/>
                    <a:pt x="6367" y="24996"/>
                    <a:pt x="6367" y="24996"/>
                  </a:cubicBezTo>
                  <a:lnTo>
                    <a:pt x="6467" y="24979"/>
                  </a:lnTo>
                  <a:lnTo>
                    <a:pt x="15991" y="24979"/>
                  </a:lnTo>
                  <a:cubicBezTo>
                    <a:pt x="16158" y="24979"/>
                    <a:pt x="16342" y="24963"/>
                    <a:pt x="16509" y="24929"/>
                  </a:cubicBezTo>
                  <a:cubicBezTo>
                    <a:pt x="17645" y="24762"/>
                    <a:pt x="18530" y="23843"/>
                    <a:pt x="18664" y="22707"/>
                  </a:cubicBezTo>
                  <a:lnTo>
                    <a:pt x="20519" y="6968"/>
                  </a:lnTo>
                  <a:lnTo>
                    <a:pt x="20602" y="6349"/>
                  </a:lnTo>
                  <a:lnTo>
                    <a:pt x="21337" y="117"/>
                  </a:lnTo>
                  <a:lnTo>
                    <a:pt x="21354"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4"/>
            <p:cNvSpPr/>
            <p:nvPr/>
          </p:nvSpPr>
          <p:spPr>
            <a:xfrm>
              <a:off x="5215435" y="1824654"/>
              <a:ext cx="1158896" cy="762598"/>
            </a:xfrm>
            <a:custGeom>
              <a:avLst/>
              <a:gdLst/>
              <a:ahLst/>
              <a:cxnLst/>
              <a:rect l="l" t="t" r="r" b="b"/>
              <a:pathLst>
                <a:path w="36159" h="23794" extrusionOk="0">
                  <a:moveTo>
                    <a:pt x="2474" y="1"/>
                  </a:moveTo>
                  <a:lnTo>
                    <a:pt x="1" y="23794"/>
                  </a:lnTo>
                  <a:lnTo>
                    <a:pt x="33401" y="23794"/>
                  </a:lnTo>
                  <a:lnTo>
                    <a:pt x="36158"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4"/>
            <p:cNvSpPr/>
            <p:nvPr/>
          </p:nvSpPr>
          <p:spPr>
            <a:xfrm>
              <a:off x="5161366" y="1824654"/>
              <a:ext cx="1158319" cy="762598"/>
            </a:xfrm>
            <a:custGeom>
              <a:avLst/>
              <a:gdLst/>
              <a:ahLst/>
              <a:cxnLst/>
              <a:rect l="l" t="t" r="r" b="b"/>
              <a:pathLst>
                <a:path w="36141" h="23794" extrusionOk="0">
                  <a:moveTo>
                    <a:pt x="2456" y="1"/>
                  </a:moveTo>
                  <a:lnTo>
                    <a:pt x="0" y="23794"/>
                  </a:lnTo>
                  <a:lnTo>
                    <a:pt x="33384" y="23794"/>
                  </a:lnTo>
                  <a:lnTo>
                    <a:pt x="36141"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4"/>
            <p:cNvSpPr/>
            <p:nvPr/>
          </p:nvSpPr>
          <p:spPr>
            <a:xfrm>
              <a:off x="5198320" y="1845006"/>
              <a:ext cx="1075310" cy="707440"/>
            </a:xfrm>
            <a:custGeom>
              <a:avLst/>
              <a:gdLst/>
              <a:ahLst/>
              <a:cxnLst/>
              <a:rect l="l" t="t" r="r" b="b"/>
              <a:pathLst>
                <a:path w="33551" h="22073" extrusionOk="0">
                  <a:moveTo>
                    <a:pt x="2306" y="1"/>
                  </a:moveTo>
                  <a:lnTo>
                    <a:pt x="0" y="22073"/>
                  </a:lnTo>
                  <a:lnTo>
                    <a:pt x="30995" y="22073"/>
                  </a:lnTo>
                  <a:lnTo>
                    <a:pt x="33551"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4"/>
            <p:cNvSpPr/>
            <p:nvPr/>
          </p:nvSpPr>
          <p:spPr>
            <a:xfrm>
              <a:off x="5305944" y="1959617"/>
              <a:ext cx="50895" cy="475013"/>
            </a:xfrm>
            <a:custGeom>
              <a:avLst/>
              <a:gdLst/>
              <a:ahLst/>
              <a:cxnLst/>
              <a:rect l="l" t="t" r="r" b="b"/>
              <a:pathLst>
                <a:path w="1588" h="14821" extrusionOk="0">
                  <a:moveTo>
                    <a:pt x="1538" y="0"/>
                  </a:moveTo>
                  <a:lnTo>
                    <a:pt x="1538" y="0"/>
                  </a:lnTo>
                  <a:cubicBezTo>
                    <a:pt x="1504" y="0"/>
                    <a:pt x="1120" y="3309"/>
                    <a:pt x="702" y="7402"/>
                  </a:cubicBezTo>
                  <a:cubicBezTo>
                    <a:pt x="292" y="11267"/>
                    <a:pt x="1" y="14446"/>
                    <a:pt x="12" y="14790"/>
                  </a:cubicBezTo>
                  <a:lnTo>
                    <a:pt x="12" y="14790"/>
                  </a:lnTo>
                  <a:cubicBezTo>
                    <a:pt x="94" y="14447"/>
                    <a:pt x="458" y="11283"/>
                    <a:pt x="853" y="7419"/>
                  </a:cubicBezTo>
                  <a:cubicBezTo>
                    <a:pt x="1270" y="3325"/>
                    <a:pt x="1588" y="0"/>
                    <a:pt x="1538" y="0"/>
                  </a:cubicBezTo>
                  <a:close/>
                  <a:moveTo>
                    <a:pt x="12" y="14790"/>
                  </a:moveTo>
                  <a:cubicBezTo>
                    <a:pt x="7" y="14810"/>
                    <a:pt x="3" y="14821"/>
                    <a:pt x="1" y="14821"/>
                  </a:cubicBezTo>
                  <a:lnTo>
                    <a:pt x="17" y="14821"/>
                  </a:lnTo>
                  <a:cubicBezTo>
                    <a:pt x="14" y="14821"/>
                    <a:pt x="13" y="14810"/>
                    <a:pt x="12" y="1479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4"/>
            <p:cNvSpPr/>
            <p:nvPr/>
          </p:nvSpPr>
          <p:spPr>
            <a:xfrm>
              <a:off x="5387351" y="1981026"/>
              <a:ext cx="99643" cy="4872"/>
            </a:xfrm>
            <a:custGeom>
              <a:avLst/>
              <a:gdLst/>
              <a:ahLst/>
              <a:cxnLst/>
              <a:rect l="l" t="t" r="r" b="b"/>
              <a:pathLst>
                <a:path w="3109" h="152" extrusionOk="0">
                  <a:moveTo>
                    <a:pt x="1554" y="1"/>
                  </a:moveTo>
                  <a:cubicBezTo>
                    <a:pt x="702" y="1"/>
                    <a:pt x="0" y="34"/>
                    <a:pt x="0" y="68"/>
                  </a:cubicBezTo>
                  <a:cubicBezTo>
                    <a:pt x="0" y="118"/>
                    <a:pt x="702" y="151"/>
                    <a:pt x="1554" y="151"/>
                  </a:cubicBezTo>
                  <a:cubicBezTo>
                    <a:pt x="2423" y="151"/>
                    <a:pt x="3108" y="118"/>
                    <a:pt x="3108" y="68"/>
                  </a:cubicBezTo>
                  <a:cubicBezTo>
                    <a:pt x="3108" y="34"/>
                    <a:pt x="2423" y="1"/>
                    <a:pt x="15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4"/>
            <p:cNvSpPr/>
            <p:nvPr/>
          </p:nvSpPr>
          <p:spPr>
            <a:xfrm>
              <a:off x="5514269" y="1981026"/>
              <a:ext cx="396843" cy="4872"/>
            </a:xfrm>
            <a:custGeom>
              <a:avLst/>
              <a:gdLst/>
              <a:ahLst/>
              <a:cxnLst/>
              <a:rect l="l" t="t" r="r" b="b"/>
              <a:pathLst>
                <a:path w="12382" h="152" extrusionOk="0">
                  <a:moveTo>
                    <a:pt x="6199" y="1"/>
                  </a:moveTo>
                  <a:cubicBezTo>
                    <a:pt x="2774" y="1"/>
                    <a:pt x="0" y="34"/>
                    <a:pt x="0" y="68"/>
                  </a:cubicBezTo>
                  <a:cubicBezTo>
                    <a:pt x="0" y="118"/>
                    <a:pt x="2774" y="151"/>
                    <a:pt x="6199" y="151"/>
                  </a:cubicBezTo>
                  <a:cubicBezTo>
                    <a:pt x="9608" y="151"/>
                    <a:pt x="12381" y="118"/>
                    <a:pt x="12381" y="68"/>
                  </a:cubicBezTo>
                  <a:cubicBezTo>
                    <a:pt x="12381" y="34"/>
                    <a:pt x="9608"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4"/>
            <p:cNvSpPr/>
            <p:nvPr/>
          </p:nvSpPr>
          <p:spPr>
            <a:xfrm>
              <a:off x="5375556" y="2232202"/>
              <a:ext cx="99643" cy="4840"/>
            </a:xfrm>
            <a:custGeom>
              <a:avLst/>
              <a:gdLst/>
              <a:ahLst/>
              <a:cxnLst/>
              <a:rect l="l" t="t" r="r" b="b"/>
              <a:pathLst>
                <a:path w="3109" h="151" extrusionOk="0">
                  <a:moveTo>
                    <a:pt x="1555" y="0"/>
                  </a:moveTo>
                  <a:cubicBezTo>
                    <a:pt x="702" y="0"/>
                    <a:pt x="1" y="33"/>
                    <a:pt x="1" y="84"/>
                  </a:cubicBezTo>
                  <a:cubicBezTo>
                    <a:pt x="1" y="117"/>
                    <a:pt x="702" y="150"/>
                    <a:pt x="1555" y="150"/>
                  </a:cubicBezTo>
                  <a:cubicBezTo>
                    <a:pt x="2423" y="150"/>
                    <a:pt x="3108" y="117"/>
                    <a:pt x="3108" y="84"/>
                  </a:cubicBezTo>
                  <a:cubicBezTo>
                    <a:pt x="3108" y="33"/>
                    <a:pt x="2423" y="0"/>
                    <a:pt x="155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4"/>
            <p:cNvSpPr/>
            <p:nvPr/>
          </p:nvSpPr>
          <p:spPr>
            <a:xfrm>
              <a:off x="5502474" y="2232202"/>
              <a:ext cx="397388" cy="4840"/>
            </a:xfrm>
            <a:custGeom>
              <a:avLst/>
              <a:gdLst/>
              <a:ahLst/>
              <a:cxnLst/>
              <a:rect l="l" t="t" r="r" b="b"/>
              <a:pathLst>
                <a:path w="12399" h="151" extrusionOk="0">
                  <a:moveTo>
                    <a:pt x="6199" y="0"/>
                  </a:moveTo>
                  <a:cubicBezTo>
                    <a:pt x="2774" y="0"/>
                    <a:pt x="1" y="33"/>
                    <a:pt x="1" y="84"/>
                  </a:cubicBezTo>
                  <a:cubicBezTo>
                    <a:pt x="1" y="117"/>
                    <a:pt x="2774" y="150"/>
                    <a:pt x="6199" y="150"/>
                  </a:cubicBezTo>
                  <a:cubicBezTo>
                    <a:pt x="9608" y="150"/>
                    <a:pt x="12398" y="117"/>
                    <a:pt x="12398" y="84"/>
                  </a:cubicBezTo>
                  <a:cubicBezTo>
                    <a:pt x="12398" y="33"/>
                    <a:pt x="9625" y="0"/>
                    <a:pt x="619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4"/>
            <p:cNvSpPr/>
            <p:nvPr/>
          </p:nvSpPr>
          <p:spPr>
            <a:xfrm>
              <a:off x="5366999" y="2348383"/>
              <a:ext cx="397388" cy="4872"/>
            </a:xfrm>
            <a:custGeom>
              <a:avLst/>
              <a:gdLst/>
              <a:ahLst/>
              <a:cxnLst/>
              <a:rect l="l" t="t" r="r" b="b"/>
              <a:pathLst>
                <a:path w="12399" h="152" extrusionOk="0">
                  <a:moveTo>
                    <a:pt x="6199" y="1"/>
                  </a:moveTo>
                  <a:cubicBezTo>
                    <a:pt x="2774" y="1"/>
                    <a:pt x="0" y="34"/>
                    <a:pt x="0" y="68"/>
                  </a:cubicBezTo>
                  <a:cubicBezTo>
                    <a:pt x="0" y="118"/>
                    <a:pt x="2774" y="151"/>
                    <a:pt x="6199" y="151"/>
                  </a:cubicBezTo>
                  <a:cubicBezTo>
                    <a:pt x="9624" y="151"/>
                    <a:pt x="12398" y="118"/>
                    <a:pt x="12398" y="68"/>
                  </a:cubicBezTo>
                  <a:cubicBezTo>
                    <a:pt x="12398" y="34"/>
                    <a:pt x="9624"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4"/>
            <p:cNvSpPr/>
            <p:nvPr/>
          </p:nvSpPr>
          <p:spPr>
            <a:xfrm>
              <a:off x="5390556" y="2051728"/>
              <a:ext cx="140347" cy="4840"/>
            </a:xfrm>
            <a:custGeom>
              <a:avLst/>
              <a:gdLst/>
              <a:ahLst/>
              <a:cxnLst/>
              <a:rect l="l" t="t" r="r" b="b"/>
              <a:pathLst>
                <a:path w="4379" h="151" extrusionOk="0">
                  <a:moveTo>
                    <a:pt x="2189" y="0"/>
                  </a:moveTo>
                  <a:cubicBezTo>
                    <a:pt x="986" y="0"/>
                    <a:pt x="0" y="34"/>
                    <a:pt x="0" y="84"/>
                  </a:cubicBezTo>
                  <a:cubicBezTo>
                    <a:pt x="0" y="117"/>
                    <a:pt x="986" y="151"/>
                    <a:pt x="2189" y="151"/>
                  </a:cubicBezTo>
                  <a:cubicBezTo>
                    <a:pt x="3409" y="151"/>
                    <a:pt x="4378" y="117"/>
                    <a:pt x="4378" y="84"/>
                  </a:cubicBezTo>
                  <a:cubicBezTo>
                    <a:pt x="4378"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4"/>
            <p:cNvSpPr/>
            <p:nvPr/>
          </p:nvSpPr>
          <p:spPr>
            <a:xfrm>
              <a:off x="5387351" y="2155602"/>
              <a:ext cx="140315" cy="5384"/>
            </a:xfrm>
            <a:custGeom>
              <a:avLst/>
              <a:gdLst/>
              <a:ahLst/>
              <a:cxnLst/>
              <a:rect l="l" t="t" r="r" b="b"/>
              <a:pathLst>
                <a:path w="4378" h="168" extrusionOk="0">
                  <a:moveTo>
                    <a:pt x="2189" y="1"/>
                  </a:moveTo>
                  <a:cubicBezTo>
                    <a:pt x="969" y="1"/>
                    <a:pt x="0" y="51"/>
                    <a:pt x="0" y="84"/>
                  </a:cubicBezTo>
                  <a:cubicBezTo>
                    <a:pt x="0" y="134"/>
                    <a:pt x="969" y="168"/>
                    <a:pt x="2189" y="168"/>
                  </a:cubicBezTo>
                  <a:cubicBezTo>
                    <a:pt x="3392" y="168"/>
                    <a:pt x="4378" y="134"/>
                    <a:pt x="4378" y="84"/>
                  </a:cubicBezTo>
                  <a:cubicBezTo>
                    <a:pt x="4378" y="51"/>
                    <a:pt x="3392" y="1"/>
                    <a:pt x="218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4"/>
            <p:cNvSpPr/>
            <p:nvPr/>
          </p:nvSpPr>
          <p:spPr>
            <a:xfrm>
              <a:off x="5505679" y="2304475"/>
              <a:ext cx="140347" cy="5384"/>
            </a:xfrm>
            <a:custGeom>
              <a:avLst/>
              <a:gdLst/>
              <a:ahLst/>
              <a:cxnLst/>
              <a:rect l="l" t="t" r="r" b="b"/>
              <a:pathLst>
                <a:path w="4379" h="168" extrusionOk="0">
                  <a:moveTo>
                    <a:pt x="2190" y="1"/>
                  </a:moveTo>
                  <a:cubicBezTo>
                    <a:pt x="987" y="1"/>
                    <a:pt x="1" y="34"/>
                    <a:pt x="1" y="84"/>
                  </a:cubicBezTo>
                  <a:cubicBezTo>
                    <a:pt x="1" y="118"/>
                    <a:pt x="987" y="168"/>
                    <a:pt x="2190" y="168"/>
                  </a:cubicBezTo>
                  <a:cubicBezTo>
                    <a:pt x="3393" y="168"/>
                    <a:pt x="4378" y="118"/>
                    <a:pt x="4378" y="84"/>
                  </a:cubicBezTo>
                  <a:cubicBezTo>
                    <a:pt x="4378" y="34"/>
                    <a:pt x="3393" y="1"/>
                    <a:pt x="21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4"/>
            <p:cNvSpPr/>
            <p:nvPr/>
          </p:nvSpPr>
          <p:spPr>
            <a:xfrm>
              <a:off x="5682948" y="2051728"/>
              <a:ext cx="358287" cy="4840"/>
            </a:xfrm>
            <a:custGeom>
              <a:avLst/>
              <a:gdLst/>
              <a:ahLst/>
              <a:cxnLst/>
              <a:rect l="l" t="t" r="r" b="b"/>
              <a:pathLst>
                <a:path w="11179" h="151" extrusionOk="0">
                  <a:moveTo>
                    <a:pt x="5598" y="0"/>
                  </a:moveTo>
                  <a:cubicBezTo>
                    <a:pt x="2507" y="0"/>
                    <a:pt x="0" y="34"/>
                    <a:pt x="0" y="84"/>
                  </a:cubicBezTo>
                  <a:cubicBezTo>
                    <a:pt x="0" y="117"/>
                    <a:pt x="2507" y="151"/>
                    <a:pt x="5598" y="151"/>
                  </a:cubicBezTo>
                  <a:cubicBezTo>
                    <a:pt x="8689" y="151"/>
                    <a:pt x="11178" y="117"/>
                    <a:pt x="11178" y="84"/>
                  </a:cubicBezTo>
                  <a:cubicBezTo>
                    <a:pt x="11178" y="34"/>
                    <a:pt x="8689"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4"/>
            <p:cNvSpPr/>
            <p:nvPr/>
          </p:nvSpPr>
          <p:spPr>
            <a:xfrm>
              <a:off x="5572632" y="2162044"/>
              <a:ext cx="358287" cy="4840"/>
            </a:xfrm>
            <a:custGeom>
              <a:avLst/>
              <a:gdLst/>
              <a:ahLst/>
              <a:cxnLst/>
              <a:rect l="l" t="t" r="r" b="b"/>
              <a:pathLst>
                <a:path w="11179" h="151" extrusionOk="0">
                  <a:moveTo>
                    <a:pt x="5581" y="0"/>
                  </a:moveTo>
                  <a:cubicBezTo>
                    <a:pt x="2490" y="0"/>
                    <a:pt x="0" y="34"/>
                    <a:pt x="0" y="67"/>
                  </a:cubicBezTo>
                  <a:cubicBezTo>
                    <a:pt x="0" y="117"/>
                    <a:pt x="2490" y="151"/>
                    <a:pt x="5581" y="151"/>
                  </a:cubicBezTo>
                  <a:cubicBezTo>
                    <a:pt x="8672" y="151"/>
                    <a:pt x="11178" y="117"/>
                    <a:pt x="11178" y="67"/>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4"/>
            <p:cNvSpPr/>
            <p:nvPr/>
          </p:nvSpPr>
          <p:spPr>
            <a:xfrm>
              <a:off x="5695800" y="2304475"/>
              <a:ext cx="358287" cy="5384"/>
            </a:xfrm>
            <a:custGeom>
              <a:avLst/>
              <a:gdLst/>
              <a:ahLst/>
              <a:cxnLst/>
              <a:rect l="l" t="t" r="r" b="b"/>
              <a:pathLst>
                <a:path w="11179" h="168" extrusionOk="0">
                  <a:moveTo>
                    <a:pt x="5581" y="1"/>
                  </a:moveTo>
                  <a:cubicBezTo>
                    <a:pt x="2507" y="1"/>
                    <a:pt x="0" y="34"/>
                    <a:pt x="0" y="84"/>
                  </a:cubicBezTo>
                  <a:cubicBezTo>
                    <a:pt x="0" y="118"/>
                    <a:pt x="2507" y="168"/>
                    <a:pt x="5581" y="168"/>
                  </a:cubicBezTo>
                  <a:cubicBezTo>
                    <a:pt x="8672" y="168"/>
                    <a:pt x="11178" y="118"/>
                    <a:pt x="11178" y="84"/>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4"/>
            <p:cNvSpPr/>
            <p:nvPr/>
          </p:nvSpPr>
          <p:spPr>
            <a:xfrm>
              <a:off x="5368602" y="2431938"/>
              <a:ext cx="358287" cy="5384"/>
            </a:xfrm>
            <a:custGeom>
              <a:avLst/>
              <a:gdLst/>
              <a:ahLst/>
              <a:cxnLst/>
              <a:rect l="l" t="t" r="r" b="b"/>
              <a:pathLst>
                <a:path w="11179" h="168" extrusionOk="0">
                  <a:moveTo>
                    <a:pt x="5581" y="0"/>
                  </a:moveTo>
                  <a:cubicBezTo>
                    <a:pt x="2507" y="0"/>
                    <a:pt x="0" y="34"/>
                    <a:pt x="0" y="84"/>
                  </a:cubicBezTo>
                  <a:cubicBezTo>
                    <a:pt x="0" y="134"/>
                    <a:pt x="2507" y="167"/>
                    <a:pt x="5581" y="167"/>
                  </a:cubicBezTo>
                  <a:cubicBezTo>
                    <a:pt x="8672" y="167"/>
                    <a:pt x="11178" y="134"/>
                    <a:pt x="11178" y="84"/>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4"/>
            <p:cNvSpPr/>
            <p:nvPr/>
          </p:nvSpPr>
          <p:spPr>
            <a:xfrm>
              <a:off x="5764868" y="2431938"/>
              <a:ext cx="358287" cy="5384"/>
            </a:xfrm>
            <a:custGeom>
              <a:avLst/>
              <a:gdLst/>
              <a:ahLst/>
              <a:cxnLst/>
              <a:rect l="l" t="t" r="r" b="b"/>
              <a:pathLst>
                <a:path w="11179" h="168" extrusionOk="0">
                  <a:moveTo>
                    <a:pt x="5598" y="0"/>
                  </a:moveTo>
                  <a:cubicBezTo>
                    <a:pt x="2507" y="0"/>
                    <a:pt x="1" y="34"/>
                    <a:pt x="1" y="84"/>
                  </a:cubicBezTo>
                  <a:cubicBezTo>
                    <a:pt x="1" y="134"/>
                    <a:pt x="2507" y="167"/>
                    <a:pt x="5598" y="167"/>
                  </a:cubicBezTo>
                  <a:cubicBezTo>
                    <a:pt x="8673" y="167"/>
                    <a:pt x="11179" y="134"/>
                    <a:pt x="11179" y="84"/>
                  </a:cubicBezTo>
                  <a:cubicBezTo>
                    <a:pt x="11179" y="34"/>
                    <a:pt x="8673"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4"/>
            <p:cNvSpPr/>
            <p:nvPr/>
          </p:nvSpPr>
          <p:spPr>
            <a:xfrm>
              <a:off x="5368602" y="2473699"/>
              <a:ext cx="358287" cy="4840"/>
            </a:xfrm>
            <a:custGeom>
              <a:avLst/>
              <a:gdLst/>
              <a:ahLst/>
              <a:cxnLst/>
              <a:rect l="l" t="t" r="r" b="b"/>
              <a:pathLst>
                <a:path w="11179" h="151" extrusionOk="0">
                  <a:moveTo>
                    <a:pt x="5581" y="1"/>
                  </a:moveTo>
                  <a:cubicBezTo>
                    <a:pt x="2490" y="1"/>
                    <a:pt x="0" y="34"/>
                    <a:pt x="0" y="67"/>
                  </a:cubicBezTo>
                  <a:cubicBezTo>
                    <a:pt x="0" y="118"/>
                    <a:pt x="2507" y="151"/>
                    <a:pt x="5581" y="151"/>
                  </a:cubicBezTo>
                  <a:cubicBezTo>
                    <a:pt x="8672" y="151"/>
                    <a:pt x="11178" y="118"/>
                    <a:pt x="11178" y="67"/>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4"/>
            <p:cNvSpPr/>
            <p:nvPr/>
          </p:nvSpPr>
          <p:spPr>
            <a:xfrm>
              <a:off x="5385748" y="2081695"/>
              <a:ext cx="358800" cy="4872"/>
            </a:xfrm>
            <a:custGeom>
              <a:avLst/>
              <a:gdLst/>
              <a:ahLst/>
              <a:cxnLst/>
              <a:rect l="l" t="t" r="r" b="b"/>
              <a:pathLst>
                <a:path w="11195" h="152" extrusionOk="0">
                  <a:moveTo>
                    <a:pt x="5597" y="1"/>
                  </a:moveTo>
                  <a:cubicBezTo>
                    <a:pt x="2506" y="1"/>
                    <a:pt x="0" y="34"/>
                    <a:pt x="0" y="84"/>
                  </a:cubicBezTo>
                  <a:cubicBezTo>
                    <a:pt x="0" y="118"/>
                    <a:pt x="2506" y="151"/>
                    <a:pt x="5597" y="151"/>
                  </a:cubicBezTo>
                  <a:cubicBezTo>
                    <a:pt x="8689" y="151"/>
                    <a:pt x="11195" y="118"/>
                    <a:pt x="11195" y="84"/>
                  </a:cubicBezTo>
                  <a:cubicBezTo>
                    <a:pt x="11195" y="34"/>
                    <a:pt x="8689" y="1"/>
                    <a:pt x="559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4"/>
            <p:cNvSpPr/>
            <p:nvPr/>
          </p:nvSpPr>
          <p:spPr>
            <a:xfrm>
              <a:off x="5556575" y="2052241"/>
              <a:ext cx="92144" cy="4872"/>
            </a:xfrm>
            <a:custGeom>
              <a:avLst/>
              <a:gdLst/>
              <a:ahLst/>
              <a:cxnLst/>
              <a:rect l="l" t="t" r="r" b="b"/>
              <a:pathLst>
                <a:path w="2875" h="152" extrusionOk="0">
                  <a:moveTo>
                    <a:pt x="1437" y="1"/>
                  </a:moveTo>
                  <a:cubicBezTo>
                    <a:pt x="635" y="1"/>
                    <a:pt x="0" y="34"/>
                    <a:pt x="0" y="85"/>
                  </a:cubicBezTo>
                  <a:cubicBezTo>
                    <a:pt x="0" y="118"/>
                    <a:pt x="635" y="151"/>
                    <a:pt x="1437" y="151"/>
                  </a:cubicBezTo>
                  <a:cubicBezTo>
                    <a:pt x="2222" y="151"/>
                    <a:pt x="2874" y="118"/>
                    <a:pt x="2874" y="85"/>
                  </a:cubicBezTo>
                  <a:cubicBezTo>
                    <a:pt x="2874" y="34"/>
                    <a:pt x="2222"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4"/>
            <p:cNvSpPr/>
            <p:nvPr/>
          </p:nvSpPr>
          <p:spPr>
            <a:xfrm>
              <a:off x="5371262" y="2266463"/>
              <a:ext cx="92144" cy="4840"/>
            </a:xfrm>
            <a:custGeom>
              <a:avLst/>
              <a:gdLst/>
              <a:ahLst/>
              <a:cxnLst/>
              <a:rect l="l" t="t" r="r" b="b"/>
              <a:pathLst>
                <a:path w="2875" h="151" extrusionOk="0">
                  <a:moveTo>
                    <a:pt x="1438" y="0"/>
                  </a:moveTo>
                  <a:cubicBezTo>
                    <a:pt x="636" y="0"/>
                    <a:pt x="1" y="34"/>
                    <a:pt x="1" y="84"/>
                  </a:cubicBezTo>
                  <a:cubicBezTo>
                    <a:pt x="1" y="117"/>
                    <a:pt x="636" y="151"/>
                    <a:pt x="1438" y="151"/>
                  </a:cubicBezTo>
                  <a:cubicBezTo>
                    <a:pt x="2240" y="151"/>
                    <a:pt x="2875" y="117"/>
                    <a:pt x="2875" y="84"/>
                  </a:cubicBezTo>
                  <a:cubicBezTo>
                    <a:pt x="2875" y="34"/>
                    <a:pt x="2240" y="0"/>
                    <a:pt x="143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4"/>
            <p:cNvSpPr/>
            <p:nvPr/>
          </p:nvSpPr>
          <p:spPr>
            <a:xfrm>
              <a:off x="5369146" y="2304475"/>
              <a:ext cx="92144" cy="5384"/>
            </a:xfrm>
            <a:custGeom>
              <a:avLst/>
              <a:gdLst/>
              <a:ahLst/>
              <a:cxnLst/>
              <a:rect l="l" t="t" r="r" b="b"/>
              <a:pathLst>
                <a:path w="2875" h="168" extrusionOk="0">
                  <a:moveTo>
                    <a:pt x="1437" y="1"/>
                  </a:moveTo>
                  <a:cubicBezTo>
                    <a:pt x="635" y="1"/>
                    <a:pt x="0" y="34"/>
                    <a:pt x="0" y="84"/>
                  </a:cubicBezTo>
                  <a:cubicBezTo>
                    <a:pt x="0" y="118"/>
                    <a:pt x="635" y="168"/>
                    <a:pt x="1437" y="168"/>
                  </a:cubicBezTo>
                  <a:cubicBezTo>
                    <a:pt x="2239" y="168"/>
                    <a:pt x="2874" y="118"/>
                    <a:pt x="2874" y="84"/>
                  </a:cubicBezTo>
                  <a:cubicBezTo>
                    <a:pt x="2874"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4"/>
            <p:cNvSpPr/>
            <p:nvPr/>
          </p:nvSpPr>
          <p:spPr>
            <a:xfrm>
              <a:off x="5263638" y="1917856"/>
              <a:ext cx="997684" cy="5384"/>
            </a:xfrm>
            <a:custGeom>
              <a:avLst/>
              <a:gdLst/>
              <a:ahLst/>
              <a:cxnLst/>
              <a:rect l="l" t="t" r="r" b="b"/>
              <a:pathLst>
                <a:path w="31129" h="168" extrusionOk="0">
                  <a:moveTo>
                    <a:pt x="15556" y="0"/>
                  </a:moveTo>
                  <a:cubicBezTo>
                    <a:pt x="6968" y="0"/>
                    <a:pt x="1" y="50"/>
                    <a:pt x="1" y="84"/>
                  </a:cubicBezTo>
                  <a:cubicBezTo>
                    <a:pt x="1" y="134"/>
                    <a:pt x="6968" y="167"/>
                    <a:pt x="15556" y="167"/>
                  </a:cubicBezTo>
                  <a:cubicBezTo>
                    <a:pt x="24161" y="167"/>
                    <a:pt x="31129" y="134"/>
                    <a:pt x="31129" y="84"/>
                  </a:cubicBezTo>
                  <a:cubicBezTo>
                    <a:pt x="31129" y="50"/>
                    <a:pt x="24161" y="0"/>
                    <a:pt x="1555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4"/>
            <p:cNvSpPr/>
            <p:nvPr/>
          </p:nvSpPr>
          <p:spPr>
            <a:xfrm>
              <a:off x="5315046" y="1875005"/>
              <a:ext cx="27339" cy="23877"/>
            </a:xfrm>
            <a:custGeom>
              <a:avLst/>
              <a:gdLst/>
              <a:ahLst/>
              <a:cxnLst/>
              <a:rect l="l" t="t" r="r" b="b"/>
              <a:pathLst>
                <a:path w="853" h="745" extrusionOk="0">
                  <a:moveTo>
                    <a:pt x="485" y="0"/>
                  </a:moveTo>
                  <a:cubicBezTo>
                    <a:pt x="168" y="0"/>
                    <a:pt x="1" y="401"/>
                    <a:pt x="235" y="635"/>
                  </a:cubicBezTo>
                  <a:cubicBezTo>
                    <a:pt x="310" y="711"/>
                    <a:pt x="401" y="744"/>
                    <a:pt x="489" y="744"/>
                  </a:cubicBezTo>
                  <a:cubicBezTo>
                    <a:pt x="676"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4"/>
            <p:cNvSpPr/>
            <p:nvPr/>
          </p:nvSpPr>
          <p:spPr>
            <a:xfrm>
              <a:off x="5365909" y="1875005"/>
              <a:ext cx="27371" cy="23877"/>
            </a:xfrm>
            <a:custGeom>
              <a:avLst/>
              <a:gdLst/>
              <a:ahLst/>
              <a:cxnLst/>
              <a:rect l="l" t="t" r="r" b="b"/>
              <a:pathLst>
                <a:path w="854" h="745" extrusionOk="0">
                  <a:moveTo>
                    <a:pt x="485" y="0"/>
                  </a:moveTo>
                  <a:cubicBezTo>
                    <a:pt x="151" y="0"/>
                    <a:pt x="1" y="401"/>
                    <a:pt x="218" y="635"/>
                  </a:cubicBezTo>
                  <a:cubicBezTo>
                    <a:pt x="293" y="711"/>
                    <a:pt x="386" y="744"/>
                    <a:pt x="477" y="744"/>
                  </a:cubicBezTo>
                  <a:cubicBezTo>
                    <a:pt x="669"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4"/>
            <p:cNvSpPr/>
            <p:nvPr/>
          </p:nvSpPr>
          <p:spPr>
            <a:xfrm>
              <a:off x="5416260" y="1875005"/>
              <a:ext cx="27883" cy="23877"/>
            </a:xfrm>
            <a:custGeom>
              <a:avLst/>
              <a:gdLst/>
              <a:ahLst/>
              <a:cxnLst/>
              <a:rect l="l" t="t" r="r" b="b"/>
              <a:pathLst>
                <a:path w="870" h="745" extrusionOk="0">
                  <a:moveTo>
                    <a:pt x="502" y="0"/>
                  </a:moveTo>
                  <a:cubicBezTo>
                    <a:pt x="168" y="0"/>
                    <a:pt x="1" y="401"/>
                    <a:pt x="234" y="635"/>
                  </a:cubicBezTo>
                  <a:cubicBezTo>
                    <a:pt x="310" y="711"/>
                    <a:pt x="402" y="744"/>
                    <a:pt x="493" y="744"/>
                  </a:cubicBezTo>
                  <a:cubicBezTo>
                    <a:pt x="685" y="744"/>
                    <a:pt x="869" y="595"/>
                    <a:pt x="869" y="368"/>
                  </a:cubicBezTo>
                  <a:cubicBezTo>
                    <a:pt x="869" y="168"/>
                    <a:pt x="702"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4"/>
            <p:cNvSpPr/>
            <p:nvPr/>
          </p:nvSpPr>
          <p:spPr>
            <a:xfrm>
              <a:off x="6565990" y="1808052"/>
              <a:ext cx="1218862" cy="802244"/>
            </a:xfrm>
            <a:custGeom>
              <a:avLst/>
              <a:gdLst/>
              <a:ahLst/>
              <a:cxnLst/>
              <a:rect l="l" t="t" r="r" b="b"/>
              <a:pathLst>
                <a:path w="38030" h="25031" extrusionOk="0">
                  <a:moveTo>
                    <a:pt x="2607" y="1"/>
                  </a:moveTo>
                  <a:lnTo>
                    <a:pt x="1" y="25030"/>
                  </a:lnTo>
                  <a:lnTo>
                    <a:pt x="35139" y="25030"/>
                  </a:lnTo>
                  <a:lnTo>
                    <a:pt x="3803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4"/>
            <p:cNvSpPr/>
            <p:nvPr/>
          </p:nvSpPr>
          <p:spPr>
            <a:xfrm>
              <a:off x="6508684" y="1808052"/>
              <a:ext cx="1218862" cy="802244"/>
            </a:xfrm>
            <a:custGeom>
              <a:avLst/>
              <a:gdLst/>
              <a:ahLst/>
              <a:cxnLst/>
              <a:rect l="l" t="t" r="r" b="b"/>
              <a:pathLst>
                <a:path w="38030" h="25031" extrusionOk="0">
                  <a:moveTo>
                    <a:pt x="2608" y="1"/>
                  </a:moveTo>
                  <a:lnTo>
                    <a:pt x="1" y="25030"/>
                  </a:lnTo>
                  <a:lnTo>
                    <a:pt x="35139" y="25030"/>
                  </a:lnTo>
                  <a:lnTo>
                    <a:pt x="3803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4"/>
            <p:cNvSpPr/>
            <p:nvPr/>
          </p:nvSpPr>
          <p:spPr>
            <a:xfrm>
              <a:off x="6548330" y="1829494"/>
              <a:ext cx="1131012" cy="744393"/>
            </a:xfrm>
            <a:custGeom>
              <a:avLst/>
              <a:gdLst/>
              <a:ahLst/>
              <a:cxnLst/>
              <a:rect l="l" t="t" r="r" b="b"/>
              <a:pathLst>
                <a:path w="35289" h="23226" extrusionOk="0">
                  <a:moveTo>
                    <a:pt x="2406" y="0"/>
                  </a:moveTo>
                  <a:lnTo>
                    <a:pt x="0" y="23225"/>
                  </a:lnTo>
                  <a:lnTo>
                    <a:pt x="32599" y="23225"/>
                  </a:lnTo>
                  <a:lnTo>
                    <a:pt x="35289"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4"/>
            <p:cNvSpPr/>
            <p:nvPr/>
          </p:nvSpPr>
          <p:spPr>
            <a:xfrm>
              <a:off x="6660794" y="1938720"/>
              <a:ext cx="54100" cy="499660"/>
            </a:xfrm>
            <a:custGeom>
              <a:avLst/>
              <a:gdLst/>
              <a:ahLst/>
              <a:cxnLst/>
              <a:rect l="l" t="t" r="r" b="b"/>
              <a:pathLst>
                <a:path w="1688" h="15590" extrusionOk="0">
                  <a:moveTo>
                    <a:pt x="1654" y="1"/>
                  </a:moveTo>
                  <a:lnTo>
                    <a:pt x="1654" y="1"/>
                  </a:lnTo>
                  <a:cubicBezTo>
                    <a:pt x="1604" y="1"/>
                    <a:pt x="1220" y="3493"/>
                    <a:pt x="769" y="7787"/>
                  </a:cubicBezTo>
                  <a:cubicBezTo>
                    <a:pt x="318" y="12098"/>
                    <a:pt x="0" y="15590"/>
                    <a:pt x="50" y="15590"/>
                  </a:cubicBezTo>
                  <a:cubicBezTo>
                    <a:pt x="50" y="15590"/>
                    <a:pt x="51" y="15590"/>
                    <a:pt x="51" y="15590"/>
                  </a:cubicBezTo>
                  <a:cubicBezTo>
                    <a:pt x="86" y="15590"/>
                    <a:pt x="486" y="12104"/>
                    <a:pt x="919" y="7804"/>
                  </a:cubicBezTo>
                  <a:cubicBezTo>
                    <a:pt x="1370" y="3510"/>
                    <a:pt x="1688" y="17"/>
                    <a:pt x="16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4"/>
            <p:cNvSpPr/>
            <p:nvPr/>
          </p:nvSpPr>
          <p:spPr>
            <a:xfrm>
              <a:off x="6747553" y="1961219"/>
              <a:ext cx="104964" cy="5384"/>
            </a:xfrm>
            <a:custGeom>
              <a:avLst/>
              <a:gdLst/>
              <a:ahLst/>
              <a:cxnLst/>
              <a:rect l="l" t="t" r="r" b="b"/>
              <a:pathLst>
                <a:path w="3275" h="168" extrusionOk="0">
                  <a:moveTo>
                    <a:pt x="1637" y="1"/>
                  </a:moveTo>
                  <a:cubicBezTo>
                    <a:pt x="735" y="1"/>
                    <a:pt x="0" y="34"/>
                    <a:pt x="0" y="84"/>
                  </a:cubicBezTo>
                  <a:cubicBezTo>
                    <a:pt x="0" y="117"/>
                    <a:pt x="735" y="168"/>
                    <a:pt x="1637" y="168"/>
                  </a:cubicBezTo>
                  <a:cubicBezTo>
                    <a:pt x="2540" y="168"/>
                    <a:pt x="3275" y="117"/>
                    <a:pt x="3275" y="84"/>
                  </a:cubicBezTo>
                  <a:cubicBezTo>
                    <a:pt x="3275" y="34"/>
                    <a:pt x="2540" y="1"/>
                    <a:pt x="16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4"/>
            <p:cNvSpPr/>
            <p:nvPr/>
          </p:nvSpPr>
          <p:spPr>
            <a:xfrm>
              <a:off x="6880881" y="1961219"/>
              <a:ext cx="417740" cy="5384"/>
            </a:xfrm>
            <a:custGeom>
              <a:avLst/>
              <a:gdLst/>
              <a:ahLst/>
              <a:cxnLst/>
              <a:rect l="l" t="t" r="r" b="b"/>
              <a:pathLst>
                <a:path w="13034" h="168" extrusionOk="0">
                  <a:moveTo>
                    <a:pt x="6517" y="1"/>
                  </a:moveTo>
                  <a:cubicBezTo>
                    <a:pt x="2924" y="1"/>
                    <a:pt x="0" y="34"/>
                    <a:pt x="0" y="84"/>
                  </a:cubicBezTo>
                  <a:cubicBezTo>
                    <a:pt x="0" y="117"/>
                    <a:pt x="2924" y="168"/>
                    <a:pt x="6517" y="168"/>
                  </a:cubicBezTo>
                  <a:cubicBezTo>
                    <a:pt x="10126" y="168"/>
                    <a:pt x="13033" y="117"/>
                    <a:pt x="13033" y="84"/>
                  </a:cubicBezTo>
                  <a:cubicBezTo>
                    <a:pt x="13033" y="34"/>
                    <a:pt x="10126" y="1"/>
                    <a:pt x="651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4"/>
            <p:cNvSpPr/>
            <p:nvPr/>
          </p:nvSpPr>
          <p:spPr>
            <a:xfrm>
              <a:off x="6735214" y="2225760"/>
              <a:ext cx="104996" cy="5384"/>
            </a:xfrm>
            <a:custGeom>
              <a:avLst/>
              <a:gdLst/>
              <a:ahLst/>
              <a:cxnLst/>
              <a:rect l="l" t="t" r="r" b="b"/>
              <a:pathLst>
                <a:path w="3276" h="168" extrusionOk="0">
                  <a:moveTo>
                    <a:pt x="1638" y="1"/>
                  </a:moveTo>
                  <a:cubicBezTo>
                    <a:pt x="736" y="1"/>
                    <a:pt x="1" y="34"/>
                    <a:pt x="1" y="84"/>
                  </a:cubicBezTo>
                  <a:cubicBezTo>
                    <a:pt x="1" y="117"/>
                    <a:pt x="736" y="168"/>
                    <a:pt x="1638" y="168"/>
                  </a:cubicBezTo>
                  <a:cubicBezTo>
                    <a:pt x="2540" y="168"/>
                    <a:pt x="3276" y="117"/>
                    <a:pt x="3276" y="84"/>
                  </a:cubicBezTo>
                  <a:cubicBezTo>
                    <a:pt x="3276" y="34"/>
                    <a:pt x="2540" y="1"/>
                    <a:pt x="163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4"/>
            <p:cNvSpPr/>
            <p:nvPr/>
          </p:nvSpPr>
          <p:spPr>
            <a:xfrm>
              <a:off x="6868574" y="2225760"/>
              <a:ext cx="417708" cy="5384"/>
            </a:xfrm>
            <a:custGeom>
              <a:avLst/>
              <a:gdLst/>
              <a:ahLst/>
              <a:cxnLst/>
              <a:rect l="l" t="t" r="r" b="b"/>
              <a:pathLst>
                <a:path w="13033" h="168" extrusionOk="0">
                  <a:moveTo>
                    <a:pt x="6516" y="1"/>
                  </a:moveTo>
                  <a:cubicBezTo>
                    <a:pt x="2907" y="1"/>
                    <a:pt x="0" y="34"/>
                    <a:pt x="0" y="84"/>
                  </a:cubicBezTo>
                  <a:cubicBezTo>
                    <a:pt x="0" y="117"/>
                    <a:pt x="2924" y="168"/>
                    <a:pt x="6516" y="168"/>
                  </a:cubicBezTo>
                  <a:cubicBezTo>
                    <a:pt x="10109" y="168"/>
                    <a:pt x="13033" y="117"/>
                    <a:pt x="13033" y="84"/>
                  </a:cubicBezTo>
                  <a:cubicBezTo>
                    <a:pt x="13033" y="34"/>
                    <a:pt x="10126" y="1"/>
                    <a:pt x="6516"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4"/>
            <p:cNvSpPr/>
            <p:nvPr/>
          </p:nvSpPr>
          <p:spPr>
            <a:xfrm>
              <a:off x="6726111" y="2347870"/>
              <a:ext cx="417740" cy="4840"/>
            </a:xfrm>
            <a:custGeom>
              <a:avLst/>
              <a:gdLst/>
              <a:ahLst/>
              <a:cxnLst/>
              <a:rect l="l" t="t" r="r" b="b"/>
              <a:pathLst>
                <a:path w="13034" h="151" extrusionOk="0">
                  <a:moveTo>
                    <a:pt x="6517" y="0"/>
                  </a:moveTo>
                  <a:cubicBezTo>
                    <a:pt x="2925" y="0"/>
                    <a:pt x="1" y="33"/>
                    <a:pt x="1" y="84"/>
                  </a:cubicBezTo>
                  <a:cubicBezTo>
                    <a:pt x="1" y="117"/>
                    <a:pt x="2925" y="150"/>
                    <a:pt x="6517" y="150"/>
                  </a:cubicBezTo>
                  <a:cubicBezTo>
                    <a:pt x="10126" y="150"/>
                    <a:pt x="13033" y="117"/>
                    <a:pt x="13033" y="84"/>
                  </a:cubicBezTo>
                  <a:cubicBezTo>
                    <a:pt x="13033" y="33"/>
                    <a:pt x="10126" y="0"/>
                    <a:pt x="6517"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4"/>
            <p:cNvSpPr/>
            <p:nvPr/>
          </p:nvSpPr>
          <p:spPr>
            <a:xfrm>
              <a:off x="6751271" y="2036184"/>
              <a:ext cx="147302" cy="4872"/>
            </a:xfrm>
            <a:custGeom>
              <a:avLst/>
              <a:gdLst/>
              <a:ahLst/>
              <a:cxnLst/>
              <a:rect l="l" t="t" r="r" b="b"/>
              <a:pathLst>
                <a:path w="4596" h="152" extrusionOk="0">
                  <a:moveTo>
                    <a:pt x="2290" y="1"/>
                  </a:moveTo>
                  <a:cubicBezTo>
                    <a:pt x="1020" y="1"/>
                    <a:pt x="1" y="34"/>
                    <a:pt x="1" y="68"/>
                  </a:cubicBezTo>
                  <a:cubicBezTo>
                    <a:pt x="1" y="118"/>
                    <a:pt x="1020" y="151"/>
                    <a:pt x="2290" y="151"/>
                  </a:cubicBezTo>
                  <a:cubicBezTo>
                    <a:pt x="3560" y="151"/>
                    <a:pt x="4596" y="118"/>
                    <a:pt x="4596" y="68"/>
                  </a:cubicBezTo>
                  <a:cubicBezTo>
                    <a:pt x="4596" y="34"/>
                    <a:pt x="3560" y="1"/>
                    <a:pt x="22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4"/>
            <p:cNvSpPr/>
            <p:nvPr/>
          </p:nvSpPr>
          <p:spPr>
            <a:xfrm>
              <a:off x="6747553" y="2145443"/>
              <a:ext cx="147270" cy="4840"/>
            </a:xfrm>
            <a:custGeom>
              <a:avLst/>
              <a:gdLst/>
              <a:ahLst/>
              <a:cxnLst/>
              <a:rect l="l" t="t" r="r" b="b"/>
              <a:pathLst>
                <a:path w="4595" h="151" extrusionOk="0">
                  <a:moveTo>
                    <a:pt x="2289" y="0"/>
                  </a:moveTo>
                  <a:cubicBezTo>
                    <a:pt x="1019" y="0"/>
                    <a:pt x="0" y="34"/>
                    <a:pt x="0" y="84"/>
                  </a:cubicBezTo>
                  <a:cubicBezTo>
                    <a:pt x="0" y="117"/>
                    <a:pt x="1019" y="151"/>
                    <a:pt x="2289" y="151"/>
                  </a:cubicBezTo>
                  <a:cubicBezTo>
                    <a:pt x="3559" y="151"/>
                    <a:pt x="4595" y="117"/>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4"/>
            <p:cNvSpPr/>
            <p:nvPr/>
          </p:nvSpPr>
          <p:spPr>
            <a:xfrm>
              <a:off x="6872324" y="2301815"/>
              <a:ext cx="147270" cy="5384"/>
            </a:xfrm>
            <a:custGeom>
              <a:avLst/>
              <a:gdLst/>
              <a:ahLst/>
              <a:cxnLst/>
              <a:rect l="l" t="t" r="r" b="b"/>
              <a:pathLst>
                <a:path w="4595" h="168" extrusionOk="0">
                  <a:moveTo>
                    <a:pt x="2289" y="0"/>
                  </a:moveTo>
                  <a:cubicBezTo>
                    <a:pt x="1019" y="0"/>
                    <a:pt x="0" y="34"/>
                    <a:pt x="0" y="84"/>
                  </a:cubicBezTo>
                  <a:cubicBezTo>
                    <a:pt x="0" y="134"/>
                    <a:pt x="1019" y="167"/>
                    <a:pt x="2289" y="167"/>
                  </a:cubicBezTo>
                  <a:cubicBezTo>
                    <a:pt x="3559" y="167"/>
                    <a:pt x="4595" y="134"/>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4"/>
            <p:cNvSpPr/>
            <p:nvPr/>
          </p:nvSpPr>
          <p:spPr>
            <a:xfrm>
              <a:off x="7058662" y="2036184"/>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4"/>
            <p:cNvSpPr/>
            <p:nvPr/>
          </p:nvSpPr>
          <p:spPr>
            <a:xfrm>
              <a:off x="6941936" y="2151853"/>
              <a:ext cx="377036" cy="4872"/>
            </a:xfrm>
            <a:custGeom>
              <a:avLst/>
              <a:gdLst/>
              <a:ahLst/>
              <a:cxnLst/>
              <a:rect l="l" t="t" r="r" b="b"/>
              <a:pathLst>
                <a:path w="11764" h="152" extrusionOk="0">
                  <a:moveTo>
                    <a:pt x="5882" y="1"/>
                  </a:moveTo>
                  <a:cubicBezTo>
                    <a:pt x="2640" y="1"/>
                    <a:pt x="0" y="34"/>
                    <a:pt x="0" y="84"/>
                  </a:cubicBezTo>
                  <a:cubicBezTo>
                    <a:pt x="0" y="118"/>
                    <a:pt x="2640" y="151"/>
                    <a:pt x="5882" y="151"/>
                  </a:cubicBezTo>
                  <a:cubicBezTo>
                    <a:pt x="9140" y="151"/>
                    <a:pt x="11763" y="118"/>
                    <a:pt x="11763" y="84"/>
                  </a:cubicBezTo>
                  <a:cubicBezTo>
                    <a:pt x="11763"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4"/>
            <p:cNvSpPr/>
            <p:nvPr/>
          </p:nvSpPr>
          <p:spPr>
            <a:xfrm>
              <a:off x="7072059" y="2301815"/>
              <a:ext cx="377036" cy="5384"/>
            </a:xfrm>
            <a:custGeom>
              <a:avLst/>
              <a:gdLst/>
              <a:ahLst/>
              <a:cxnLst/>
              <a:rect l="l" t="t" r="r" b="b"/>
              <a:pathLst>
                <a:path w="11764" h="168" extrusionOk="0">
                  <a:moveTo>
                    <a:pt x="5882" y="0"/>
                  </a:moveTo>
                  <a:cubicBezTo>
                    <a:pt x="2624" y="0"/>
                    <a:pt x="0" y="34"/>
                    <a:pt x="0" y="84"/>
                  </a:cubicBezTo>
                  <a:cubicBezTo>
                    <a:pt x="0" y="134"/>
                    <a:pt x="2624" y="167"/>
                    <a:pt x="5882" y="167"/>
                  </a:cubicBezTo>
                  <a:cubicBezTo>
                    <a:pt x="9123" y="167"/>
                    <a:pt x="11763" y="134"/>
                    <a:pt x="11763" y="84"/>
                  </a:cubicBezTo>
                  <a:cubicBezTo>
                    <a:pt x="11763" y="34"/>
                    <a:pt x="9123"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4"/>
            <p:cNvSpPr/>
            <p:nvPr/>
          </p:nvSpPr>
          <p:spPr>
            <a:xfrm>
              <a:off x="6727714" y="2436200"/>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4"/>
            <p:cNvSpPr/>
            <p:nvPr/>
          </p:nvSpPr>
          <p:spPr>
            <a:xfrm>
              <a:off x="7144364" y="2436200"/>
              <a:ext cx="377004" cy="4872"/>
            </a:xfrm>
            <a:custGeom>
              <a:avLst/>
              <a:gdLst/>
              <a:ahLst/>
              <a:cxnLst/>
              <a:rect l="l" t="t" r="r" b="b"/>
              <a:pathLst>
                <a:path w="11763" h="152" extrusionOk="0">
                  <a:moveTo>
                    <a:pt x="5881" y="1"/>
                  </a:moveTo>
                  <a:cubicBezTo>
                    <a:pt x="2640" y="1"/>
                    <a:pt x="0" y="34"/>
                    <a:pt x="0" y="68"/>
                  </a:cubicBezTo>
                  <a:cubicBezTo>
                    <a:pt x="0" y="118"/>
                    <a:pt x="2640" y="151"/>
                    <a:pt x="5881" y="151"/>
                  </a:cubicBezTo>
                  <a:cubicBezTo>
                    <a:pt x="9140" y="151"/>
                    <a:pt x="11763" y="118"/>
                    <a:pt x="11763" y="68"/>
                  </a:cubicBezTo>
                  <a:cubicBezTo>
                    <a:pt x="11763" y="34"/>
                    <a:pt x="9140" y="1"/>
                    <a:pt x="58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4"/>
            <p:cNvSpPr/>
            <p:nvPr/>
          </p:nvSpPr>
          <p:spPr>
            <a:xfrm>
              <a:off x="6727714" y="2479596"/>
              <a:ext cx="377036" cy="5384"/>
            </a:xfrm>
            <a:custGeom>
              <a:avLst/>
              <a:gdLst/>
              <a:ahLst/>
              <a:cxnLst/>
              <a:rect l="l" t="t" r="r" b="b"/>
              <a:pathLst>
                <a:path w="11764" h="168" extrusionOk="0">
                  <a:moveTo>
                    <a:pt x="5882" y="0"/>
                  </a:moveTo>
                  <a:cubicBezTo>
                    <a:pt x="2624" y="0"/>
                    <a:pt x="1" y="34"/>
                    <a:pt x="1" y="84"/>
                  </a:cubicBezTo>
                  <a:cubicBezTo>
                    <a:pt x="1" y="117"/>
                    <a:pt x="2624" y="167"/>
                    <a:pt x="5882" y="167"/>
                  </a:cubicBezTo>
                  <a:cubicBezTo>
                    <a:pt x="9124" y="167"/>
                    <a:pt x="11764" y="117"/>
                    <a:pt x="11764" y="84"/>
                  </a:cubicBezTo>
                  <a:cubicBezTo>
                    <a:pt x="11764" y="34"/>
                    <a:pt x="9124"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4"/>
            <p:cNvSpPr/>
            <p:nvPr/>
          </p:nvSpPr>
          <p:spPr>
            <a:xfrm>
              <a:off x="6745918" y="2067241"/>
              <a:ext cx="377036" cy="5384"/>
            </a:xfrm>
            <a:custGeom>
              <a:avLst/>
              <a:gdLst/>
              <a:ahLst/>
              <a:cxnLst/>
              <a:rect l="l" t="t" r="r" b="b"/>
              <a:pathLst>
                <a:path w="11764" h="168" extrusionOk="0">
                  <a:moveTo>
                    <a:pt x="5882" y="1"/>
                  </a:moveTo>
                  <a:cubicBezTo>
                    <a:pt x="2641" y="1"/>
                    <a:pt x="1" y="34"/>
                    <a:pt x="1" y="84"/>
                  </a:cubicBezTo>
                  <a:cubicBezTo>
                    <a:pt x="1" y="134"/>
                    <a:pt x="2641" y="168"/>
                    <a:pt x="5882" y="168"/>
                  </a:cubicBezTo>
                  <a:cubicBezTo>
                    <a:pt x="9124" y="168"/>
                    <a:pt x="11764" y="134"/>
                    <a:pt x="11764" y="84"/>
                  </a:cubicBezTo>
                  <a:cubicBezTo>
                    <a:pt x="11764"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4"/>
            <p:cNvSpPr/>
            <p:nvPr/>
          </p:nvSpPr>
          <p:spPr>
            <a:xfrm>
              <a:off x="6925334" y="2036184"/>
              <a:ext cx="96951" cy="5384"/>
            </a:xfrm>
            <a:custGeom>
              <a:avLst/>
              <a:gdLst/>
              <a:ahLst/>
              <a:cxnLst/>
              <a:rect l="l" t="t" r="r" b="b"/>
              <a:pathLst>
                <a:path w="3025" h="168" extrusionOk="0">
                  <a:moveTo>
                    <a:pt x="1521" y="1"/>
                  </a:moveTo>
                  <a:cubicBezTo>
                    <a:pt x="685" y="1"/>
                    <a:pt x="0" y="51"/>
                    <a:pt x="0" y="84"/>
                  </a:cubicBezTo>
                  <a:cubicBezTo>
                    <a:pt x="0" y="134"/>
                    <a:pt x="685" y="168"/>
                    <a:pt x="1521" y="168"/>
                  </a:cubicBezTo>
                  <a:cubicBezTo>
                    <a:pt x="2356" y="168"/>
                    <a:pt x="3025" y="134"/>
                    <a:pt x="3025" y="84"/>
                  </a:cubicBezTo>
                  <a:cubicBezTo>
                    <a:pt x="3025" y="51"/>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4"/>
            <p:cNvSpPr/>
            <p:nvPr/>
          </p:nvSpPr>
          <p:spPr>
            <a:xfrm>
              <a:off x="6730406" y="2261624"/>
              <a:ext cx="97496" cy="5416"/>
            </a:xfrm>
            <a:custGeom>
              <a:avLst/>
              <a:gdLst/>
              <a:ahLst/>
              <a:cxnLst/>
              <a:rect l="l" t="t" r="r" b="b"/>
              <a:pathLst>
                <a:path w="3042" h="169" extrusionOk="0">
                  <a:moveTo>
                    <a:pt x="1521" y="1"/>
                  </a:moveTo>
                  <a:cubicBezTo>
                    <a:pt x="685" y="1"/>
                    <a:pt x="0" y="34"/>
                    <a:pt x="0" y="85"/>
                  </a:cubicBezTo>
                  <a:cubicBezTo>
                    <a:pt x="0" y="135"/>
                    <a:pt x="685" y="168"/>
                    <a:pt x="1521" y="168"/>
                  </a:cubicBezTo>
                  <a:cubicBezTo>
                    <a:pt x="2356" y="168"/>
                    <a:pt x="3041" y="135"/>
                    <a:pt x="3041" y="85"/>
                  </a:cubicBezTo>
                  <a:cubicBezTo>
                    <a:pt x="3041" y="34"/>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4"/>
            <p:cNvSpPr/>
            <p:nvPr/>
          </p:nvSpPr>
          <p:spPr>
            <a:xfrm>
              <a:off x="6728259" y="2301815"/>
              <a:ext cx="96951" cy="5384"/>
            </a:xfrm>
            <a:custGeom>
              <a:avLst/>
              <a:gdLst/>
              <a:ahLst/>
              <a:cxnLst/>
              <a:rect l="l" t="t" r="r" b="b"/>
              <a:pathLst>
                <a:path w="3025" h="168" extrusionOk="0">
                  <a:moveTo>
                    <a:pt x="1521" y="0"/>
                  </a:moveTo>
                  <a:cubicBezTo>
                    <a:pt x="686" y="0"/>
                    <a:pt x="1" y="34"/>
                    <a:pt x="1" y="84"/>
                  </a:cubicBezTo>
                  <a:cubicBezTo>
                    <a:pt x="1" y="134"/>
                    <a:pt x="686" y="167"/>
                    <a:pt x="1521" y="167"/>
                  </a:cubicBezTo>
                  <a:cubicBezTo>
                    <a:pt x="2356" y="167"/>
                    <a:pt x="3025" y="134"/>
                    <a:pt x="3025" y="84"/>
                  </a:cubicBezTo>
                  <a:cubicBezTo>
                    <a:pt x="3025" y="34"/>
                    <a:pt x="2356" y="0"/>
                    <a:pt x="15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4"/>
            <p:cNvSpPr/>
            <p:nvPr/>
          </p:nvSpPr>
          <p:spPr>
            <a:xfrm>
              <a:off x="6616885" y="1895356"/>
              <a:ext cx="1050150" cy="4840"/>
            </a:xfrm>
            <a:custGeom>
              <a:avLst/>
              <a:gdLst/>
              <a:ahLst/>
              <a:cxnLst/>
              <a:rect l="l" t="t" r="r" b="b"/>
              <a:pathLst>
                <a:path w="32766" h="151" extrusionOk="0">
                  <a:moveTo>
                    <a:pt x="16391" y="0"/>
                  </a:moveTo>
                  <a:cubicBezTo>
                    <a:pt x="7335" y="0"/>
                    <a:pt x="0" y="34"/>
                    <a:pt x="0" y="84"/>
                  </a:cubicBezTo>
                  <a:cubicBezTo>
                    <a:pt x="0" y="117"/>
                    <a:pt x="7335" y="151"/>
                    <a:pt x="16391" y="151"/>
                  </a:cubicBezTo>
                  <a:cubicBezTo>
                    <a:pt x="25431" y="151"/>
                    <a:pt x="32766" y="117"/>
                    <a:pt x="32766" y="84"/>
                  </a:cubicBezTo>
                  <a:cubicBezTo>
                    <a:pt x="32766" y="34"/>
                    <a:pt x="25431" y="0"/>
                    <a:pt x="1639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4"/>
            <p:cNvSpPr/>
            <p:nvPr/>
          </p:nvSpPr>
          <p:spPr>
            <a:xfrm>
              <a:off x="6671498" y="1849845"/>
              <a:ext cx="28941" cy="25159"/>
            </a:xfrm>
            <a:custGeom>
              <a:avLst/>
              <a:gdLst/>
              <a:ahLst/>
              <a:cxnLst/>
              <a:rect l="l" t="t" r="r" b="b"/>
              <a:pathLst>
                <a:path w="903" h="785" extrusionOk="0">
                  <a:moveTo>
                    <a:pt x="518" y="0"/>
                  </a:moveTo>
                  <a:cubicBezTo>
                    <a:pt x="167" y="0"/>
                    <a:pt x="0" y="418"/>
                    <a:pt x="234" y="668"/>
                  </a:cubicBezTo>
                  <a:cubicBezTo>
                    <a:pt x="315" y="749"/>
                    <a:pt x="412" y="784"/>
                    <a:pt x="507"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4"/>
            <p:cNvSpPr/>
            <p:nvPr/>
          </p:nvSpPr>
          <p:spPr>
            <a:xfrm>
              <a:off x="6724509" y="1849845"/>
              <a:ext cx="29486" cy="25159"/>
            </a:xfrm>
            <a:custGeom>
              <a:avLst/>
              <a:gdLst/>
              <a:ahLst/>
              <a:cxnLst/>
              <a:rect l="l" t="t" r="r" b="b"/>
              <a:pathLst>
                <a:path w="920" h="785" extrusionOk="0">
                  <a:moveTo>
                    <a:pt x="519" y="0"/>
                  </a:moveTo>
                  <a:cubicBezTo>
                    <a:pt x="184" y="0"/>
                    <a:pt x="1" y="418"/>
                    <a:pt x="251" y="668"/>
                  </a:cubicBezTo>
                  <a:cubicBezTo>
                    <a:pt x="331" y="749"/>
                    <a:pt x="429" y="784"/>
                    <a:pt x="524" y="784"/>
                  </a:cubicBezTo>
                  <a:cubicBezTo>
                    <a:pt x="726" y="784"/>
                    <a:pt x="920" y="623"/>
                    <a:pt x="920" y="384"/>
                  </a:cubicBezTo>
                  <a:cubicBezTo>
                    <a:pt x="920" y="184"/>
                    <a:pt x="736" y="0"/>
                    <a:pt x="51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4"/>
            <p:cNvSpPr/>
            <p:nvPr/>
          </p:nvSpPr>
          <p:spPr>
            <a:xfrm>
              <a:off x="6778064" y="1849845"/>
              <a:ext cx="28941" cy="25159"/>
            </a:xfrm>
            <a:custGeom>
              <a:avLst/>
              <a:gdLst/>
              <a:ahLst/>
              <a:cxnLst/>
              <a:rect l="l" t="t" r="r" b="b"/>
              <a:pathLst>
                <a:path w="903" h="785" extrusionOk="0">
                  <a:moveTo>
                    <a:pt x="518" y="0"/>
                  </a:moveTo>
                  <a:cubicBezTo>
                    <a:pt x="184" y="0"/>
                    <a:pt x="0" y="418"/>
                    <a:pt x="251" y="668"/>
                  </a:cubicBezTo>
                  <a:cubicBezTo>
                    <a:pt x="326" y="749"/>
                    <a:pt x="420" y="784"/>
                    <a:pt x="512"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4"/>
            <p:cNvSpPr/>
            <p:nvPr/>
          </p:nvSpPr>
          <p:spPr>
            <a:xfrm>
              <a:off x="5974250" y="894499"/>
              <a:ext cx="1164248" cy="766348"/>
            </a:xfrm>
            <a:custGeom>
              <a:avLst/>
              <a:gdLst/>
              <a:ahLst/>
              <a:cxnLst/>
              <a:rect l="l" t="t" r="r" b="b"/>
              <a:pathLst>
                <a:path w="36326" h="23911" extrusionOk="0">
                  <a:moveTo>
                    <a:pt x="2490" y="0"/>
                  </a:moveTo>
                  <a:lnTo>
                    <a:pt x="1" y="23910"/>
                  </a:lnTo>
                  <a:lnTo>
                    <a:pt x="33552" y="23910"/>
                  </a:lnTo>
                  <a:lnTo>
                    <a:pt x="3632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4"/>
            <p:cNvSpPr/>
            <p:nvPr/>
          </p:nvSpPr>
          <p:spPr>
            <a:xfrm>
              <a:off x="5919637" y="894499"/>
              <a:ext cx="1164216" cy="766348"/>
            </a:xfrm>
            <a:custGeom>
              <a:avLst/>
              <a:gdLst/>
              <a:ahLst/>
              <a:cxnLst/>
              <a:rect l="l" t="t" r="r" b="b"/>
              <a:pathLst>
                <a:path w="36325" h="23911" extrusionOk="0">
                  <a:moveTo>
                    <a:pt x="2490" y="0"/>
                  </a:moveTo>
                  <a:lnTo>
                    <a:pt x="1" y="23910"/>
                  </a:lnTo>
                  <a:lnTo>
                    <a:pt x="33551" y="23910"/>
                  </a:lnTo>
                  <a:lnTo>
                    <a:pt x="36325"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4"/>
            <p:cNvSpPr/>
            <p:nvPr/>
          </p:nvSpPr>
          <p:spPr>
            <a:xfrm>
              <a:off x="5957136" y="915364"/>
              <a:ext cx="1080149" cy="710645"/>
            </a:xfrm>
            <a:custGeom>
              <a:avLst/>
              <a:gdLst/>
              <a:ahLst/>
              <a:cxnLst/>
              <a:rect l="l" t="t" r="r" b="b"/>
              <a:pathLst>
                <a:path w="33702" h="22173" extrusionOk="0">
                  <a:moveTo>
                    <a:pt x="2306" y="1"/>
                  </a:moveTo>
                  <a:lnTo>
                    <a:pt x="0" y="22173"/>
                  </a:lnTo>
                  <a:lnTo>
                    <a:pt x="31145" y="22173"/>
                  </a:lnTo>
                  <a:lnTo>
                    <a:pt x="33701"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4"/>
            <p:cNvSpPr/>
            <p:nvPr/>
          </p:nvSpPr>
          <p:spPr>
            <a:xfrm>
              <a:off x="6065849" y="1029430"/>
              <a:ext cx="51953" cy="477192"/>
            </a:xfrm>
            <a:custGeom>
              <a:avLst/>
              <a:gdLst/>
              <a:ahLst/>
              <a:cxnLst/>
              <a:rect l="l" t="t" r="r" b="b"/>
              <a:pathLst>
                <a:path w="1621" h="14889" extrusionOk="0">
                  <a:moveTo>
                    <a:pt x="1571" y="1"/>
                  </a:moveTo>
                  <a:cubicBezTo>
                    <a:pt x="1537" y="1"/>
                    <a:pt x="1153" y="3326"/>
                    <a:pt x="735" y="7436"/>
                  </a:cubicBezTo>
                  <a:cubicBezTo>
                    <a:pt x="301" y="11546"/>
                    <a:pt x="0" y="14888"/>
                    <a:pt x="33" y="14888"/>
                  </a:cubicBezTo>
                  <a:cubicBezTo>
                    <a:pt x="34" y="14888"/>
                    <a:pt x="34" y="14888"/>
                    <a:pt x="34" y="14888"/>
                  </a:cubicBezTo>
                  <a:cubicBezTo>
                    <a:pt x="85" y="14888"/>
                    <a:pt x="469" y="11553"/>
                    <a:pt x="886" y="7453"/>
                  </a:cubicBezTo>
                  <a:cubicBezTo>
                    <a:pt x="1303" y="3342"/>
                    <a:pt x="1621" y="17"/>
                    <a:pt x="157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4"/>
            <p:cNvSpPr/>
            <p:nvPr/>
          </p:nvSpPr>
          <p:spPr>
            <a:xfrm>
              <a:off x="6148314" y="1050871"/>
              <a:ext cx="100701" cy="4840"/>
            </a:xfrm>
            <a:custGeom>
              <a:avLst/>
              <a:gdLst/>
              <a:ahLst/>
              <a:cxnLst/>
              <a:rect l="l" t="t" r="r" b="b"/>
              <a:pathLst>
                <a:path w="3142" h="151" extrusionOk="0">
                  <a:moveTo>
                    <a:pt x="1571" y="0"/>
                  </a:moveTo>
                  <a:cubicBezTo>
                    <a:pt x="702" y="0"/>
                    <a:pt x="0" y="33"/>
                    <a:pt x="0" y="84"/>
                  </a:cubicBezTo>
                  <a:cubicBezTo>
                    <a:pt x="0" y="117"/>
                    <a:pt x="702" y="150"/>
                    <a:pt x="1571" y="150"/>
                  </a:cubicBezTo>
                  <a:cubicBezTo>
                    <a:pt x="2440" y="150"/>
                    <a:pt x="3141" y="117"/>
                    <a:pt x="3141" y="84"/>
                  </a:cubicBezTo>
                  <a:cubicBezTo>
                    <a:pt x="3141" y="33"/>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4"/>
            <p:cNvSpPr/>
            <p:nvPr/>
          </p:nvSpPr>
          <p:spPr>
            <a:xfrm>
              <a:off x="6275745" y="1050871"/>
              <a:ext cx="398990" cy="4840"/>
            </a:xfrm>
            <a:custGeom>
              <a:avLst/>
              <a:gdLst/>
              <a:ahLst/>
              <a:cxnLst/>
              <a:rect l="l" t="t" r="r" b="b"/>
              <a:pathLst>
                <a:path w="12449" h="151" extrusionOk="0">
                  <a:moveTo>
                    <a:pt x="6233" y="0"/>
                  </a:moveTo>
                  <a:cubicBezTo>
                    <a:pt x="2791" y="0"/>
                    <a:pt x="1" y="33"/>
                    <a:pt x="1" y="84"/>
                  </a:cubicBezTo>
                  <a:cubicBezTo>
                    <a:pt x="1" y="117"/>
                    <a:pt x="2791" y="150"/>
                    <a:pt x="6233" y="150"/>
                  </a:cubicBezTo>
                  <a:cubicBezTo>
                    <a:pt x="9675" y="150"/>
                    <a:pt x="12449" y="117"/>
                    <a:pt x="12449" y="84"/>
                  </a:cubicBezTo>
                  <a:cubicBezTo>
                    <a:pt x="12449" y="33"/>
                    <a:pt x="9675" y="0"/>
                    <a:pt x="6233"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4"/>
            <p:cNvSpPr/>
            <p:nvPr/>
          </p:nvSpPr>
          <p:spPr>
            <a:xfrm>
              <a:off x="6136520" y="1303617"/>
              <a:ext cx="100701" cy="4840"/>
            </a:xfrm>
            <a:custGeom>
              <a:avLst/>
              <a:gdLst/>
              <a:ahLst/>
              <a:cxnLst/>
              <a:rect l="l" t="t" r="r" b="b"/>
              <a:pathLst>
                <a:path w="3142" h="151" extrusionOk="0">
                  <a:moveTo>
                    <a:pt x="1571" y="0"/>
                  </a:moveTo>
                  <a:cubicBezTo>
                    <a:pt x="702" y="0"/>
                    <a:pt x="1" y="34"/>
                    <a:pt x="1" y="67"/>
                  </a:cubicBezTo>
                  <a:cubicBezTo>
                    <a:pt x="1" y="117"/>
                    <a:pt x="702" y="151"/>
                    <a:pt x="1571" y="151"/>
                  </a:cubicBezTo>
                  <a:cubicBezTo>
                    <a:pt x="2440" y="151"/>
                    <a:pt x="3142" y="117"/>
                    <a:pt x="3142" y="67"/>
                  </a:cubicBezTo>
                  <a:cubicBezTo>
                    <a:pt x="3142" y="34"/>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4"/>
            <p:cNvSpPr/>
            <p:nvPr/>
          </p:nvSpPr>
          <p:spPr>
            <a:xfrm>
              <a:off x="6263982" y="1303617"/>
              <a:ext cx="398990" cy="4840"/>
            </a:xfrm>
            <a:custGeom>
              <a:avLst/>
              <a:gdLst/>
              <a:ahLst/>
              <a:cxnLst/>
              <a:rect l="l" t="t" r="r" b="b"/>
              <a:pathLst>
                <a:path w="12449" h="151" extrusionOk="0">
                  <a:moveTo>
                    <a:pt x="6232" y="0"/>
                  </a:moveTo>
                  <a:cubicBezTo>
                    <a:pt x="2791" y="0"/>
                    <a:pt x="0" y="34"/>
                    <a:pt x="0" y="67"/>
                  </a:cubicBezTo>
                  <a:cubicBezTo>
                    <a:pt x="0" y="117"/>
                    <a:pt x="2791" y="151"/>
                    <a:pt x="6232" y="151"/>
                  </a:cubicBezTo>
                  <a:cubicBezTo>
                    <a:pt x="9674" y="151"/>
                    <a:pt x="12448" y="117"/>
                    <a:pt x="12448" y="67"/>
                  </a:cubicBezTo>
                  <a:cubicBezTo>
                    <a:pt x="12448"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4"/>
            <p:cNvSpPr/>
            <p:nvPr/>
          </p:nvSpPr>
          <p:spPr>
            <a:xfrm>
              <a:off x="6127962" y="1419831"/>
              <a:ext cx="399503" cy="5384"/>
            </a:xfrm>
            <a:custGeom>
              <a:avLst/>
              <a:gdLst/>
              <a:ahLst/>
              <a:cxnLst/>
              <a:rect l="l" t="t" r="r" b="b"/>
              <a:pathLst>
                <a:path w="12465" h="168" extrusionOk="0">
                  <a:moveTo>
                    <a:pt x="6232" y="0"/>
                  </a:moveTo>
                  <a:cubicBezTo>
                    <a:pt x="2791" y="0"/>
                    <a:pt x="0" y="34"/>
                    <a:pt x="0" y="84"/>
                  </a:cubicBezTo>
                  <a:cubicBezTo>
                    <a:pt x="0" y="117"/>
                    <a:pt x="2791" y="167"/>
                    <a:pt x="6232" y="167"/>
                  </a:cubicBezTo>
                  <a:cubicBezTo>
                    <a:pt x="9674" y="167"/>
                    <a:pt x="12465" y="117"/>
                    <a:pt x="12465" y="84"/>
                  </a:cubicBezTo>
                  <a:cubicBezTo>
                    <a:pt x="12465"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4"/>
            <p:cNvSpPr/>
            <p:nvPr/>
          </p:nvSpPr>
          <p:spPr>
            <a:xfrm>
              <a:off x="6152064" y="1122086"/>
              <a:ext cx="140860" cy="5384"/>
            </a:xfrm>
            <a:custGeom>
              <a:avLst/>
              <a:gdLst/>
              <a:ahLst/>
              <a:cxnLst/>
              <a:rect l="l" t="t" r="r" b="b"/>
              <a:pathLst>
                <a:path w="4395" h="168" extrusionOk="0">
                  <a:moveTo>
                    <a:pt x="2189" y="0"/>
                  </a:moveTo>
                  <a:cubicBezTo>
                    <a:pt x="986" y="0"/>
                    <a:pt x="0" y="34"/>
                    <a:pt x="0" y="84"/>
                  </a:cubicBezTo>
                  <a:cubicBezTo>
                    <a:pt x="0" y="134"/>
                    <a:pt x="986" y="167"/>
                    <a:pt x="2189" y="167"/>
                  </a:cubicBezTo>
                  <a:cubicBezTo>
                    <a:pt x="3409" y="167"/>
                    <a:pt x="4394" y="134"/>
                    <a:pt x="4394" y="84"/>
                  </a:cubicBezTo>
                  <a:cubicBezTo>
                    <a:pt x="4394"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4"/>
            <p:cNvSpPr/>
            <p:nvPr/>
          </p:nvSpPr>
          <p:spPr>
            <a:xfrm>
              <a:off x="6148314" y="1226505"/>
              <a:ext cx="140860" cy="5384"/>
            </a:xfrm>
            <a:custGeom>
              <a:avLst/>
              <a:gdLst/>
              <a:ahLst/>
              <a:cxnLst/>
              <a:rect l="l" t="t" r="r" b="b"/>
              <a:pathLst>
                <a:path w="4395" h="168" extrusionOk="0">
                  <a:moveTo>
                    <a:pt x="2206" y="0"/>
                  </a:moveTo>
                  <a:cubicBezTo>
                    <a:pt x="986" y="0"/>
                    <a:pt x="0" y="51"/>
                    <a:pt x="0" y="84"/>
                  </a:cubicBezTo>
                  <a:cubicBezTo>
                    <a:pt x="0" y="134"/>
                    <a:pt x="986" y="168"/>
                    <a:pt x="2206" y="168"/>
                  </a:cubicBezTo>
                  <a:cubicBezTo>
                    <a:pt x="3409" y="168"/>
                    <a:pt x="4394" y="134"/>
                    <a:pt x="4394" y="84"/>
                  </a:cubicBezTo>
                  <a:cubicBezTo>
                    <a:pt x="4394" y="51"/>
                    <a:pt x="3409" y="0"/>
                    <a:pt x="220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4"/>
            <p:cNvSpPr/>
            <p:nvPr/>
          </p:nvSpPr>
          <p:spPr>
            <a:xfrm>
              <a:off x="6267732" y="1375922"/>
              <a:ext cx="140860" cy="5384"/>
            </a:xfrm>
            <a:custGeom>
              <a:avLst/>
              <a:gdLst/>
              <a:ahLst/>
              <a:cxnLst/>
              <a:rect l="l" t="t" r="r" b="b"/>
              <a:pathLst>
                <a:path w="4395" h="168" extrusionOk="0">
                  <a:moveTo>
                    <a:pt x="2189" y="0"/>
                  </a:moveTo>
                  <a:cubicBezTo>
                    <a:pt x="986" y="0"/>
                    <a:pt x="0" y="50"/>
                    <a:pt x="0" y="84"/>
                  </a:cubicBezTo>
                  <a:cubicBezTo>
                    <a:pt x="0" y="134"/>
                    <a:pt x="986" y="167"/>
                    <a:pt x="2189" y="167"/>
                  </a:cubicBezTo>
                  <a:cubicBezTo>
                    <a:pt x="3409" y="167"/>
                    <a:pt x="4394" y="134"/>
                    <a:pt x="4394" y="84"/>
                  </a:cubicBezTo>
                  <a:cubicBezTo>
                    <a:pt x="4394" y="50"/>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4"/>
            <p:cNvSpPr/>
            <p:nvPr/>
          </p:nvSpPr>
          <p:spPr>
            <a:xfrm>
              <a:off x="6445514" y="1122086"/>
              <a:ext cx="359889" cy="5384"/>
            </a:xfrm>
            <a:custGeom>
              <a:avLst/>
              <a:gdLst/>
              <a:ahLst/>
              <a:cxnLst/>
              <a:rect l="l" t="t" r="r" b="b"/>
              <a:pathLst>
                <a:path w="11229" h="168" extrusionOk="0">
                  <a:moveTo>
                    <a:pt x="5614" y="0"/>
                  </a:moveTo>
                  <a:cubicBezTo>
                    <a:pt x="2523" y="0"/>
                    <a:pt x="0" y="34"/>
                    <a:pt x="0" y="84"/>
                  </a:cubicBezTo>
                  <a:cubicBezTo>
                    <a:pt x="0" y="134"/>
                    <a:pt x="2523" y="167"/>
                    <a:pt x="5614" y="167"/>
                  </a:cubicBezTo>
                  <a:cubicBezTo>
                    <a:pt x="8722" y="167"/>
                    <a:pt x="11229" y="134"/>
                    <a:pt x="11229" y="84"/>
                  </a:cubicBezTo>
                  <a:cubicBezTo>
                    <a:pt x="11229"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4"/>
            <p:cNvSpPr/>
            <p:nvPr/>
          </p:nvSpPr>
          <p:spPr>
            <a:xfrm>
              <a:off x="6334653" y="1232915"/>
              <a:ext cx="359889" cy="4872"/>
            </a:xfrm>
            <a:custGeom>
              <a:avLst/>
              <a:gdLst/>
              <a:ahLst/>
              <a:cxnLst/>
              <a:rect l="l" t="t" r="r" b="b"/>
              <a:pathLst>
                <a:path w="11229" h="152" extrusionOk="0">
                  <a:moveTo>
                    <a:pt x="5615" y="1"/>
                  </a:moveTo>
                  <a:cubicBezTo>
                    <a:pt x="2507" y="1"/>
                    <a:pt x="1" y="34"/>
                    <a:pt x="1" y="84"/>
                  </a:cubicBezTo>
                  <a:cubicBezTo>
                    <a:pt x="1" y="118"/>
                    <a:pt x="2507" y="151"/>
                    <a:pt x="5615" y="151"/>
                  </a:cubicBezTo>
                  <a:cubicBezTo>
                    <a:pt x="8706" y="151"/>
                    <a:pt x="11229" y="118"/>
                    <a:pt x="11229" y="84"/>
                  </a:cubicBezTo>
                  <a:cubicBezTo>
                    <a:pt x="11229" y="34"/>
                    <a:pt x="8706"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4"/>
            <p:cNvSpPr/>
            <p:nvPr/>
          </p:nvSpPr>
          <p:spPr>
            <a:xfrm>
              <a:off x="6458366" y="1375922"/>
              <a:ext cx="359889" cy="5384"/>
            </a:xfrm>
            <a:custGeom>
              <a:avLst/>
              <a:gdLst/>
              <a:ahLst/>
              <a:cxnLst/>
              <a:rect l="l" t="t" r="r" b="b"/>
              <a:pathLst>
                <a:path w="11229" h="168" extrusionOk="0">
                  <a:moveTo>
                    <a:pt x="5614" y="0"/>
                  </a:moveTo>
                  <a:cubicBezTo>
                    <a:pt x="2507" y="0"/>
                    <a:pt x="0" y="50"/>
                    <a:pt x="0" y="84"/>
                  </a:cubicBezTo>
                  <a:cubicBezTo>
                    <a:pt x="0" y="134"/>
                    <a:pt x="2507" y="167"/>
                    <a:pt x="5614" y="167"/>
                  </a:cubicBezTo>
                  <a:cubicBezTo>
                    <a:pt x="8722" y="167"/>
                    <a:pt x="11229" y="134"/>
                    <a:pt x="11229" y="84"/>
                  </a:cubicBezTo>
                  <a:cubicBezTo>
                    <a:pt x="11229" y="50"/>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4"/>
            <p:cNvSpPr/>
            <p:nvPr/>
          </p:nvSpPr>
          <p:spPr>
            <a:xfrm>
              <a:off x="6129565" y="1504443"/>
              <a:ext cx="359889" cy="4840"/>
            </a:xfrm>
            <a:custGeom>
              <a:avLst/>
              <a:gdLst/>
              <a:ahLst/>
              <a:cxnLst/>
              <a:rect l="l" t="t" r="r" b="b"/>
              <a:pathLst>
                <a:path w="11229" h="151" extrusionOk="0">
                  <a:moveTo>
                    <a:pt x="5614" y="0"/>
                  </a:moveTo>
                  <a:cubicBezTo>
                    <a:pt x="2523" y="0"/>
                    <a:pt x="0" y="34"/>
                    <a:pt x="0" y="67"/>
                  </a:cubicBezTo>
                  <a:cubicBezTo>
                    <a:pt x="0" y="117"/>
                    <a:pt x="2523" y="151"/>
                    <a:pt x="5614" y="151"/>
                  </a:cubicBezTo>
                  <a:cubicBezTo>
                    <a:pt x="8722" y="151"/>
                    <a:pt x="11228" y="117"/>
                    <a:pt x="11228" y="67"/>
                  </a:cubicBezTo>
                  <a:cubicBezTo>
                    <a:pt x="11228"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4"/>
            <p:cNvSpPr/>
            <p:nvPr/>
          </p:nvSpPr>
          <p:spPr>
            <a:xfrm>
              <a:off x="6527978" y="1504443"/>
              <a:ext cx="359889" cy="4840"/>
            </a:xfrm>
            <a:custGeom>
              <a:avLst/>
              <a:gdLst/>
              <a:ahLst/>
              <a:cxnLst/>
              <a:rect l="l" t="t" r="r" b="b"/>
              <a:pathLst>
                <a:path w="11229" h="151" extrusionOk="0">
                  <a:moveTo>
                    <a:pt x="5615" y="0"/>
                  </a:moveTo>
                  <a:cubicBezTo>
                    <a:pt x="2507" y="0"/>
                    <a:pt x="1" y="34"/>
                    <a:pt x="1" y="67"/>
                  </a:cubicBezTo>
                  <a:cubicBezTo>
                    <a:pt x="1" y="117"/>
                    <a:pt x="2507" y="151"/>
                    <a:pt x="5615" y="151"/>
                  </a:cubicBezTo>
                  <a:cubicBezTo>
                    <a:pt x="8706" y="151"/>
                    <a:pt x="11229" y="117"/>
                    <a:pt x="11229" y="67"/>
                  </a:cubicBezTo>
                  <a:cubicBezTo>
                    <a:pt x="11229" y="34"/>
                    <a:pt x="8706" y="0"/>
                    <a:pt x="561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4"/>
            <p:cNvSpPr/>
            <p:nvPr/>
          </p:nvSpPr>
          <p:spPr>
            <a:xfrm>
              <a:off x="6129565" y="1545659"/>
              <a:ext cx="359889" cy="5384"/>
            </a:xfrm>
            <a:custGeom>
              <a:avLst/>
              <a:gdLst/>
              <a:ahLst/>
              <a:cxnLst/>
              <a:rect l="l" t="t" r="r" b="b"/>
              <a:pathLst>
                <a:path w="11229" h="168" extrusionOk="0">
                  <a:moveTo>
                    <a:pt x="5614" y="1"/>
                  </a:moveTo>
                  <a:cubicBezTo>
                    <a:pt x="2507" y="1"/>
                    <a:pt x="0" y="51"/>
                    <a:pt x="0" y="84"/>
                  </a:cubicBezTo>
                  <a:cubicBezTo>
                    <a:pt x="0" y="134"/>
                    <a:pt x="2523" y="168"/>
                    <a:pt x="5614" y="168"/>
                  </a:cubicBezTo>
                  <a:cubicBezTo>
                    <a:pt x="8722" y="168"/>
                    <a:pt x="11228" y="134"/>
                    <a:pt x="11228" y="84"/>
                  </a:cubicBezTo>
                  <a:cubicBezTo>
                    <a:pt x="11228" y="51"/>
                    <a:pt x="8722" y="1"/>
                    <a:pt x="561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4"/>
            <p:cNvSpPr/>
            <p:nvPr/>
          </p:nvSpPr>
          <p:spPr>
            <a:xfrm>
              <a:off x="6147224" y="1152053"/>
              <a:ext cx="359889" cy="5416"/>
            </a:xfrm>
            <a:custGeom>
              <a:avLst/>
              <a:gdLst/>
              <a:ahLst/>
              <a:cxnLst/>
              <a:rect l="l" t="t" r="r" b="b"/>
              <a:pathLst>
                <a:path w="11229" h="169" extrusionOk="0">
                  <a:moveTo>
                    <a:pt x="5615" y="1"/>
                  </a:moveTo>
                  <a:cubicBezTo>
                    <a:pt x="2507" y="1"/>
                    <a:pt x="1" y="34"/>
                    <a:pt x="1" y="84"/>
                  </a:cubicBezTo>
                  <a:cubicBezTo>
                    <a:pt x="1" y="135"/>
                    <a:pt x="2507" y="168"/>
                    <a:pt x="5615" y="168"/>
                  </a:cubicBezTo>
                  <a:cubicBezTo>
                    <a:pt x="8706" y="168"/>
                    <a:pt x="11229" y="135"/>
                    <a:pt x="11229" y="84"/>
                  </a:cubicBezTo>
                  <a:cubicBezTo>
                    <a:pt x="11229" y="34"/>
                    <a:pt x="8723"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4"/>
            <p:cNvSpPr/>
            <p:nvPr/>
          </p:nvSpPr>
          <p:spPr>
            <a:xfrm>
              <a:off x="6318596" y="1122599"/>
              <a:ext cx="92689" cy="4872"/>
            </a:xfrm>
            <a:custGeom>
              <a:avLst/>
              <a:gdLst/>
              <a:ahLst/>
              <a:cxnLst/>
              <a:rect l="l" t="t" r="r" b="b"/>
              <a:pathLst>
                <a:path w="2892" h="152" extrusionOk="0">
                  <a:moveTo>
                    <a:pt x="1437" y="1"/>
                  </a:moveTo>
                  <a:cubicBezTo>
                    <a:pt x="635" y="1"/>
                    <a:pt x="0" y="34"/>
                    <a:pt x="0" y="85"/>
                  </a:cubicBezTo>
                  <a:cubicBezTo>
                    <a:pt x="0" y="118"/>
                    <a:pt x="635" y="151"/>
                    <a:pt x="1437" y="151"/>
                  </a:cubicBezTo>
                  <a:cubicBezTo>
                    <a:pt x="2239" y="151"/>
                    <a:pt x="2891" y="118"/>
                    <a:pt x="2891" y="85"/>
                  </a:cubicBezTo>
                  <a:cubicBezTo>
                    <a:pt x="2891"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4"/>
            <p:cNvSpPr/>
            <p:nvPr/>
          </p:nvSpPr>
          <p:spPr>
            <a:xfrm>
              <a:off x="6132225" y="1337879"/>
              <a:ext cx="93233" cy="4872"/>
            </a:xfrm>
            <a:custGeom>
              <a:avLst/>
              <a:gdLst/>
              <a:ahLst/>
              <a:cxnLst/>
              <a:rect l="l" t="t" r="r" b="b"/>
              <a:pathLst>
                <a:path w="2909" h="152" extrusionOk="0">
                  <a:moveTo>
                    <a:pt x="1455" y="1"/>
                  </a:moveTo>
                  <a:cubicBezTo>
                    <a:pt x="653" y="1"/>
                    <a:pt x="1" y="34"/>
                    <a:pt x="1" y="84"/>
                  </a:cubicBezTo>
                  <a:cubicBezTo>
                    <a:pt x="1" y="118"/>
                    <a:pt x="653" y="151"/>
                    <a:pt x="1455" y="151"/>
                  </a:cubicBezTo>
                  <a:cubicBezTo>
                    <a:pt x="2257" y="151"/>
                    <a:pt x="2908" y="118"/>
                    <a:pt x="2908" y="84"/>
                  </a:cubicBezTo>
                  <a:cubicBezTo>
                    <a:pt x="2908" y="34"/>
                    <a:pt x="2257" y="1"/>
                    <a:pt x="1455"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4"/>
            <p:cNvSpPr/>
            <p:nvPr/>
          </p:nvSpPr>
          <p:spPr>
            <a:xfrm>
              <a:off x="6130110" y="1375922"/>
              <a:ext cx="92657" cy="5384"/>
            </a:xfrm>
            <a:custGeom>
              <a:avLst/>
              <a:gdLst/>
              <a:ahLst/>
              <a:cxnLst/>
              <a:rect l="l" t="t" r="r" b="b"/>
              <a:pathLst>
                <a:path w="2891" h="168" extrusionOk="0">
                  <a:moveTo>
                    <a:pt x="1454" y="0"/>
                  </a:moveTo>
                  <a:cubicBezTo>
                    <a:pt x="652" y="0"/>
                    <a:pt x="0" y="50"/>
                    <a:pt x="0" y="84"/>
                  </a:cubicBezTo>
                  <a:cubicBezTo>
                    <a:pt x="0" y="134"/>
                    <a:pt x="652" y="167"/>
                    <a:pt x="1454" y="167"/>
                  </a:cubicBezTo>
                  <a:cubicBezTo>
                    <a:pt x="2256" y="167"/>
                    <a:pt x="2891" y="134"/>
                    <a:pt x="2891" y="84"/>
                  </a:cubicBezTo>
                  <a:cubicBezTo>
                    <a:pt x="2891" y="50"/>
                    <a:pt x="2256" y="0"/>
                    <a:pt x="14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4"/>
            <p:cNvSpPr/>
            <p:nvPr/>
          </p:nvSpPr>
          <p:spPr>
            <a:xfrm>
              <a:off x="6024056" y="987668"/>
              <a:ext cx="1002524" cy="5384"/>
            </a:xfrm>
            <a:custGeom>
              <a:avLst/>
              <a:gdLst/>
              <a:ahLst/>
              <a:cxnLst/>
              <a:rect l="l" t="t" r="r" b="b"/>
              <a:pathLst>
                <a:path w="31280" h="168" extrusionOk="0">
                  <a:moveTo>
                    <a:pt x="15640" y="0"/>
                  </a:moveTo>
                  <a:cubicBezTo>
                    <a:pt x="7002" y="0"/>
                    <a:pt x="1" y="51"/>
                    <a:pt x="1" y="84"/>
                  </a:cubicBezTo>
                  <a:cubicBezTo>
                    <a:pt x="1" y="134"/>
                    <a:pt x="7002" y="168"/>
                    <a:pt x="15640" y="168"/>
                  </a:cubicBezTo>
                  <a:cubicBezTo>
                    <a:pt x="24278" y="168"/>
                    <a:pt x="31279" y="134"/>
                    <a:pt x="31279" y="84"/>
                  </a:cubicBezTo>
                  <a:cubicBezTo>
                    <a:pt x="31279" y="51"/>
                    <a:pt x="24278" y="0"/>
                    <a:pt x="156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4"/>
            <p:cNvSpPr/>
            <p:nvPr/>
          </p:nvSpPr>
          <p:spPr>
            <a:xfrm>
              <a:off x="6076009" y="944818"/>
              <a:ext cx="27883" cy="23877"/>
            </a:xfrm>
            <a:custGeom>
              <a:avLst/>
              <a:gdLst/>
              <a:ahLst/>
              <a:cxnLst/>
              <a:rect l="l" t="t" r="r" b="b"/>
              <a:pathLst>
                <a:path w="870" h="745" extrusionOk="0">
                  <a:moveTo>
                    <a:pt x="485" y="1"/>
                  </a:moveTo>
                  <a:cubicBezTo>
                    <a:pt x="168" y="1"/>
                    <a:pt x="0" y="402"/>
                    <a:pt x="234" y="636"/>
                  </a:cubicBezTo>
                  <a:cubicBezTo>
                    <a:pt x="310" y="711"/>
                    <a:pt x="401" y="745"/>
                    <a:pt x="490" y="745"/>
                  </a:cubicBezTo>
                  <a:cubicBezTo>
                    <a:pt x="678" y="745"/>
                    <a:pt x="858" y="595"/>
                    <a:pt x="869" y="368"/>
                  </a:cubicBezTo>
                  <a:cubicBezTo>
                    <a:pt x="853" y="168"/>
                    <a:pt x="702" y="1"/>
                    <a:pt x="4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4"/>
            <p:cNvSpPr/>
            <p:nvPr/>
          </p:nvSpPr>
          <p:spPr>
            <a:xfrm>
              <a:off x="6126873" y="944818"/>
              <a:ext cx="27883" cy="23877"/>
            </a:xfrm>
            <a:custGeom>
              <a:avLst/>
              <a:gdLst/>
              <a:ahLst/>
              <a:cxnLst/>
              <a:rect l="l" t="t" r="r" b="b"/>
              <a:pathLst>
                <a:path w="870" h="745" extrusionOk="0">
                  <a:moveTo>
                    <a:pt x="502" y="1"/>
                  </a:moveTo>
                  <a:cubicBezTo>
                    <a:pt x="168" y="1"/>
                    <a:pt x="1" y="402"/>
                    <a:pt x="235" y="636"/>
                  </a:cubicBezTo>
                  <a:cubicBezTo>
                    <a:pt x="310" y="711"/>
                    <a:pt x="403" y="745"/>
                    <a:pt x="494" y="745"/>
                  </a:cubicBezTo>
                  <a:cubicBezTo>
                    <a:pt x="685" y="745"/>
                    <a:pt x="870" y="595"/>
                    <a:pt x="870" y="368"/>
                  </a:cubicBezTo>
                  <a:cubicBezTo>
                    <a:pt x="870" y="168"/>
                    <a:pt x="703" y="1"/>
                    <a:pt x="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4"/>
            <p:cNvSpPr/>
            <p:nvPr/>
          </p:nvSpPr>
          <p:spPr>
            <a:xfrm>
              <a:off x="6177768" y="944818"/>
              <a:ext cx="27851" cy="23877"/>
            </a:xfrm>
            <a:custGeom>
              <a:avLst/>
              <a:gdLst/>
              <a:ahLst/>
              <a:cxnLst/>
              <a:rect l="l" t="t" r="r" b="b"/>
              <a:pathLst>
                <a:path w="869" h="745" extrusionOk="0">
                  <a:moveTo>
                    <a:pt x="501" y="1"/>
                  </a:moveTo>
                  <a:cubicBezTo>
                    <a:pt x="167" y="1"/>
                    <a:pt x="0" y="402"/>
                    <a:pt x="234" y="636"/>
                  </a:cubicBezTo>
                  <a:cubicBezTo>
                    <a:pt x="309" y="711"/>
                    <a:pt x="402" y="745"/>
                    <a:pt x="493" y="745"/>
                  </a:cubicBezTo>
                  <a:cubicBezTo>
                    <a:pt x="685" y="745"/>
                    <a:pt x="869" y="595"/>
                    <a:pt x="869" y="368"/>
                  </a:cubicBezTo>
                  <a:cubicBezTo>
                    <a:pt x="869" y="168"/>
                    <a:pt x="702" y="1"/>
                    <a:pt x="5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4"/>
            <p:cNvSpPr/>
            <p:nvPr/>
          </p:nvSpPr>
          <p:spPr>
            <a:xfrm>
              <a:off x="5144220" y="4554160"/>
              <a:ext cx="84099" cy="114611"/>
            </a:xfrm>
            <a:custGeom>
              <a:avLst/>
              <a:gdLst/>
              <a:ahLst/>
              <a:cxnLst/>
              <a:rect l="l" t="t" r="r" b="b"/>
              <a:pathLst>
                <a:path w="2624" h="3576" extrusionOk="0">
                  <a:moveTo>
                    <a:pt x="1" y="0"/>
                  </a:moveTo>
                  <a:lnTo>
                    <a:pt x="1" y="3576"/>
                  </a:lnTo>
                  <a:lnTo>
                    <a:pt x="2624" y="3576"/>
                  </a:lnTo>
                  <a:lnTo>
                    <a:pt x="262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677051" y="3184856"/>
              <a:ext cx="743336" cy="35896"/>
            </a:xfrm>
            <a:custGeom>
              <a:avLst/>
              <a:gdLst/>
              <a:ahLst/>
              <a:cxnLst/>
              <a:rect l="l" t="t" r="r" b="b"/>
              <a:pathLst>
                <a:path w="23193" h="1120" extrusionOk="0">
                  <a:moveTo>
                    <a:pt x="1" y="0"/>
                  </a:moveTo>
                  <a:lnTo>
                    <a:pt x="1" y="1120"/>
                  </a:lnTo>
                  <a:lnTo>
                    <a:pt x="23192" y="1120"/>
                  </a:lnTo>
                  <a:lnTo>
                    <a:pt x="23192"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968385" y="2698081"/>
              <a:ext cx="706895" cy="522671"/>
            </a:xfrm>
            <a:custGeom>
              <a:avLst/>
              <a:gdLst/>
              <a:ahLst/>
              <a:cxnLst/>
              <a:rect l="l" t="t" r="r" b="b"/>
              <a:pathLst>
                <a:path w="22056" h="16308" extrusionOk="0">
                  <a:moveTo>
                    <a:pt x="3943" y="0"/>
                  </a:moveTo>
                  <a:lnTo>
                    <a:pt x="0" y="16308"/>
                  </a:lnTo>
                  <a:lnTo>
                    <a:pt x="17694" y="16308"/>
                  </a:lnTo>
                  <a:lnTo>
                    <a:pt x="2205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6003192" y="2722727"/>
              <a:ext cx="639430" cy="458411"/>
            </a:xfrm>
            <a:custGeom>
              <a:avLst/>
              <a:gdLst/>
              <a:ahLst/>
              <a:cxnLst/>
              <a:rect l="l" t="t" r="r" b="b"/>
              <a:pathLst>
                <a:path w="19951" h="14303" extrusionOk="0">
                  <a:moveTo>
                    <a:pt x="3693" y="0"/>
                  </a:moveTo>
                  <a:lnTo>
                    <a:pt x="0" y="14303"/>
                  </a:lnTo>
                  <a:lnTo>
                    <a:pt x="16174" y="14303"/>
                  </a:lnTo>
                  <a:lnTo>
                    <a:pt x="1995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6102258" y="2811057"/>
              <a:ext cx="380241" cy="130187"/>
            </a:xfrm>
            <a:custGeom>
              <a:avLst/>
              <a:gdLst/>
              <a:ahLst/>
              <a:cxnLst/>
              <a:rect l="l" t="t" r="r" b="b"/>
              <a:pathLst>
                <a:path w="11864" h="4062" extrusionOk="0">
                  <a:moveTo>
                    <a:pt x="1003" y="1"/>
                  </a:moveTo>
                  <a:lnTo>
                    <a:pt x="0" y="4061"/>
                  </a:lnTo>
                  <a:lnTo>
                    <a:pt x="10727" y="4061"/>
                  </a:lnTo>
                  <a:lnTo>
                    <a:pt x="1186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6140814" y="2791795"/>
              <a:ext cx="269380" cy="4840"/>
            </a:xfrm>
            <a:custGeom>
              <a:avLst/>
              <a:gdLst/>
              <a:ahLst/>
              <a:cxnLst/>
              <a:rect l="l" t="t" r="r" b="b"/>
              <a:pathLst>
                <a:path w="8405" h="151" extrusionOk="0">
                  <a:moveTo>
                    <a:pt x="4194" y="0"/>
                  </a:moveTo>
                  <a:cubicBezTo>
                    <a:pt x="1872" y="0"/>
                    <a:pt x="0" y="34"/>
                    <a:pt x="0" y="67"/>
                  </a:cubicBezTo>
                  <a:cubicBezTo>
                    <a:pt x="0" y="117"/>
                    <a:pt x="1872" y="151"/>
                    <a:pt x="4194" y="151"/>
                  </a:cubicBezTo>
                  <a:cubicBezTo>
                    <a:pt x="6517" y="151"/>
                    <a:pt x="8405" y="117"/>
                    <a:pt x="8405" y="67"/>
                  </a:cubicBezTo>
                  <a:cubicBezTo>
                    <a:pt x="8405" y="34"/>
                    <a:pt x="6517" y="0"/>
                    <a:pt x="419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6144564" y="2833556"/>
              <a:ext cx="108714" cy="5384"/>
            </a:xfrm>
            <a:custGeom>
              <a:avLst/>
              <a:gdLst/>
              <a:ahLst/>
              <a:cxnLst/>
              <a:rect l="l" t="t" r="r" b="b"/>
              <a:pathLst>
                <a:path w="3392" h="168" extrusionOk="0">
                  <a:moveTo>
                    <a:pt x="1704" y="1"/>
                  </a:moveTo>
                  <a:cubicBezTo>
                    <a:pt x="769" y="1"/>
                    <a:pt x="0" y="34"/>
                    <a:pt x="0" y="84"/>
                  </a:cubicBezTo>
                  <a:cubicBezTo>
                    <a:pt x="0" y="118"/>
                    <a:pt x="769" y="168"/>
                    <a:pt x="1704" y="168"/>
                  </a:cubicBezTo>
                  <a:cubicBezTo>
                    <a:pt x="2640" y="168"/>
                    <a:pt x="3392" y="118"/>
                    <a:pt x="3392" y="84"/>
                  </a:cubicBezTo>
                  <a:cubicBezTo>
                    <a:pt x="3392" y="34"/>
                    <a:pt x="2640" y="1"/>
                    <a:pt x="17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6269848" y="2831409"/>
              <a:ext cx="70734" cy="5384"/>
            </a:xfrm>
            <a:custGeom>
              <a:avLst/>
              <a:gdLst/>
              <a:ahLst/>
              <a:cxnLst/>
              <a:rect l="l" t="t" r="r" b="b"/>
              <a:pathLst>
                <a:path w="2207" h="168" extrusionOk="0">
                  <a:moveTo>
                    <a:pt x="1104" y="1"/>
                  </a:moveTo>
                  <a:cubicBezTo>
                    <a:pt x="486" y="1"/>
                    <a:pt x="1" y="34"/>
                    <a:pt x="1" y="84"/>
                  </a:cubicBezTo>
                  <a:cubicBezTo>
                    <a:pt x="1" y="135"/>
                    <a:pt x="486" y="168"/>
                    <a:pt x="1104" y="168"/>
                  </a:cubicBezTo>
                  <a:cubicBezTo>
                    <a:pt x="1705" y="168"/>
                    <a:pt x="2207" y="135"/>
                    <a:pt x="2207" y="84"/>
                  </a:cubicBezTo>
                  <a:cubicBezTo>
                    <a:pt x="2207" y="34"/>
                    <a:pt x="1705" y="1"/>
                    <a:pt x="11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6141872" y="2857113"/>
              <a:ext cx="296719" cy="5384"/>
            </a:xfrm>
            <a:custGeom>
              <a:avLst/>
              <a:gdLst/>
              <a:ahLst/>
              <a:cxnLst/>
              <a:rect l="l" t="t" r="r" b="b"/>
              <a:pathLst>
                <a:path w="9258" h="168" extrusionOk="0">
                  <a:moveTo>
                    <a:pt x="4629" y="1"/>
                  </a:moveTo>
                  <a:cubicBezTo>
                    <a:pt x="2072" y="1"/>
                    <a:pt x="1" y="34"/>
                    <a:pt x="1" y="84"/>
                  </a:cubicBezTo>
                  <a:cubicBezTo>
                    <a:pt x="1" y="118"/>
                    <a:pt x="2072" y="168"/>
                    <a:pt x="4629" y="168"/>
                  </a:cubicBezTo>
                  <a:cubicBezTo>
                    <a:pt x="7185" y="168"/>
                    <a:pt x="9257" y="118"/>
                    <a:pt x="9257" y="84"/>
                  </a:cubicBezTo>
                  <a:cubicBezTo>
                    <a:pt x="9257" y="34"/>
                    <a:pt x="7185" y="1"/>
                    <a:pt x="462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6135462" y="2878554"/>
              <a:ext cx="96406" cy="5384"/>
            </a:xfrm>
            <a:custGeom>
              <a:avLst/>
              <a:gdLst/>
              <a:ahLst/>
              <a:cxnLst/>
              <a:rect l="l" t="t" r="r" b="b"/>
              <a:pathLst>
                <a:path w="3008" h="168" extrusionOk="0">
                  <a:moveTo>
                    <a:pt x="1504" y="0"/>
                  </a:moveTo>
                  <a:cubicBezTo>
                    <a:pt x="668" y="0"/>
                    <a:pt x="0" y="34"/>
                    <a:pt x="0" y="84"/>
                  </a:cubicBezTo>
                  <a:cubicBezTo>
                    <a:pt x="0" y="134"/>
                    <a:pt x="668" y="167"/>
                    <a:pt x="1504" y="167"/>
                  </a:cubicBezTo>
                  <a:cubicBezTo>
                    <a:pt x="2339" y="167"/>
                    <a:pt x="3008" y="134"/>
                    <a:pt x="3008" y="84"/>
                  </a:cubicBezTo>
                  <a:cubicBezTo>
                    <a:pt x="3008" y="34"/>
                    <a:pt x="2339" y="0"/>
                    <a:pt x="150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6136520" y="2909611"/>
              <a:ext cx="275822" cy="4840"/>
            </a:xfrm>
            <a:custGeom>
              <a:avLst/>
              <a:gdLst/>
              <a:ahLst/>
              <a:cxnLst/>
              <a:rect l="l" t="t" r="r" b="b"/>
              <a:pathLst>
                <a:path w="8606" h="151" extrusionOk="0">
                  <a:moveTo>
                    <a:pt x="4295" y="0"/>
                  </a:moveTo>
                  <a:cubicBezTo>
                    <a:pt x="1922" y="0"/>
                    <a:pt x="1" y="34"/>
                    <a:pt x="1" y="67"/>
                  </a:cubicBezTo>
                  <a:cubicBezTo>
                    <a:pt x="1" y="117"/>
                    <a:pt x="1922" y="151"/>
                    <a:pt x="4295" y="151"/>
                  </a:cubicBezTo>
                  <a:cubicBezTo>
                    <a:pt x="6667" y="151"/>
                    <a:pt x="8605" y="117"/>
                    <a:pt x="8605" y="67"/>
                  </a:cubicBezTo>
                  <a:cubicBezTo>
                    <a:pt x="8605" y="34"/>
                    <a:pt x="6667" y="0"/>
                    <a:pt x="429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6102771" y="2976018"/>
              <a:ext cx="106598" cy="4840"/>
            </a:xfrm>
            <a:custGeom>
              <a:avLst/>
              <a:gdLst/>
              <a:ahLst/>
              <a:cxnLst/>
              <a:rect l="l" t="t" r="r" b="b"/>
              <a:pathLst>
                <a:path w="3326" h="151" extrusionOk="0">
                  <a:moveTo>
                    <a:pt x="1655" y="0"/>
                  </a:moveTo>
                  <a:cubicBezTo>
                    <a:pt x="736" y="0"/>
                    <a:pt x="1" y="34"/>
                    <a:pt x="1" y="84"/>
                  </a:cubicBezTo>
                  <a:cubicBezTo>
                    <a:pt x="1" y="117"/>
                    <a:pt x="736" y="151"/>
                    <a:pt x="1655" y="151"/>
                  </a:cubicBezTo>
                  <a:cubicBezTo>
                    <a:pt x="2574" y="151"/>
                    <a:pt x="3326" y="117"/>
                    <a:pt x="3326" y="84"/>
                  </a:cubicBezTo>
                  <a:cubicBezTo>
                    <a:pt x="3326" y="34"/>
                    <a:pt x="2574" y="0"/>
                    <a:pt x="165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4"/>
            <p:cNvSpPr/>
            <p:nvPr/>
          </p:nvSpPr>
          <p:spPr>
            <a:xfrm>
              <a:off x="6227542" y="2976018"/>
              <a:ext cx="72882" cy="5384"/>
            </a:xfrm>
            <a:custGeom>
              <a:avLst/>
              <a:gdLst/>
              <a:ahLst/>
              <a:cxnLst/>
              <a:rect l="l" t="t" r="r" b="b"/>
              <a:pathLst>
                <a:path w="2274" h="168" extrusionOk="0">
                  <a:moveTo>
                    <a:pt x="1137" y="0"/>
                  </a:moveTo>
                  <a:cubicBezTo>
                    <a:pt x="519" y="0"/>
                    <a:pt x="1" y="34"/>
                    <a:pt x="1" y="67"/>
                  </a:cubicBezTo>
                  <a:cubicBezTo>
                    <a:pt x="1" y="117"/>
                    <a:pt x="519" y="151"/>
                    <a:pt x="1137" y="167"/>
                  </a:cubicBezTo>
                  <a:cubicBezTo>
                    <a:pt x="1772" y="167"/>
                    <a:pt x="2273" y="134"/>
                    <a:pt x="2273" y="84"/>
                  </a:cubicBezTo>
                  <a:cubicBezTo>
                    <a:pt x="2273" y="50"/>
                    <a:pt x="1772" y="17"/>
                    <a:pt x="11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4"/>
            <p:cNvSpPr/>
            <p:nvPr/>
          </p:nvSpPr>
          <p:spPr>
            <a:xfrm>
              <a:off x="6320743" y="2973871"/>
              <a:ext cx="31089" cy="5384"/>
            </a:xfrm>
            <a:custGeom>
              <a:avLst/>
              <a:gdLst/>
              <a:ahLst/>
              <a:cxnLst/>
              <a:rect l="l" t="t" r="r" b="b"/>
              <a:pathLst>
                <a:path w="970" h="168" extrusionOk="0">
                  <a:moveTo>
                    <a:pt x="485" y="0"/>
                  </a:moveTo>
                  <a:cubicBezTo>
                    <a:pt x="217" y="0"/>
                    <a:pt x="0" y="34"/>
                    <a:pt x="0" y="84"/>
                  </a:cubicBezTo>
                  <a:cubicBezTo>
                    <a:pt x="0" y="134"/>
                    <a:pt x="217" y="167"/>
                    <a:pt x="485" y="167"/>
                  </a:cubicBezTo>
                  <a:cubicBezTo>
                    <a:pt x="752" y="167"/>
                    <a:pt x="969" y="134"/>
                    <a:pt x="969" y="84"/>
                  </a:cubicBezTo>
                  <a:cubicBezTo>
                    <a:pt x="969" y="34"/>
                    <a:pt x="752" y="0"/>
                    <a:pt x="48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6104918" y="3002780"/>
              <a:ext cx="33781" cy="4840"/>
            </a:xfrm>
            <a:custGeom>
              <a:avLst/>
              <a:gdLst/>
              <a:ahLst/>
              <a:cxnLst/>
              <a:rect l="l" t="t" r="r" b="b"/>
              <a:pathLst>
                <a:path w="1054" h="151" extrusionOk="0">
                  <a:moveTo>
                    <a:pt x="519" y="1"/>
                  </a:moveTo>
                  <a:cubicBezTo>
                    <a:pt x="235" y="1"/>
                    <a:pt x="1" y="34"/>
                    <a:pt x="1" y="84"/>
                  </a:cubicBezTo>
                  <a:cubicBezTo>
                    <a:pt x="1" y="118"/>
                    <a:pt x="235" y="151"/>
                    <a:pt x="519" y="151"/>
                  </a:cubicBezTo>
                  <a:cubicBezTo>
                    <a:pt x="819" y="151"/>
                    <a:pt x="1053" y="118"/>
                    <a:pt x="1053" y="84"/>
                  </a:cubicBezTo>
                  <a:cubicBezTo>
                    <a:pt x="1053" y="34"/>
                    <a:pt x="819" y="1"/>
                    <a:pt x="51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6159019" y="3002780"/>
              <a:ext cx="80894" cy="4840"/>
            </a:xfrm>
            <a:custGeom>
              <a:avLst/>
              <a:gdLst/>
              <a:ahLst/>
              <a:cxnLst/>
              <a:rect l="l" t="t" r="r" b="b"/>
              <a:pathLst>
                <a:path w="2524" h="151" extrusionOk="0">
                  <a:moveTo>
                    <a:pt x="1270" y="1"/>
                  </a:moveTo>
                  <a:cubicBezTo>
                    <a:pt x="568" y="1"/>
                    <a:pt x="0" y="34"/>
                    <a:pt x="0" y="84"/>
                  </a:cubicBezTo>
                  <a:cubicBezTo>
                    <a:pt x="0" y="118"/>
                    <a:pt x="568" y="151"/>
                    <a:pt x="1270" y="151"/>
                  </a:cubicBezTo>
                  <a:cubicBezTo>
                    <a:pt x="1955" y="151"/>
                    <a:pt x="2523" y="118"/>
                    <a:pt x="2523" y="84"/>
                  </a:cubicBezTo>
                  <a:cubicBezTo>
                    <a:pt x="2523" y="34"/>
                    <a:pt x="1955" y="1"/>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6265585" y="2999575"/>
              <a:ext cx="216370" cy="4840"/>
            </a:xfrm>
            <a:custGeom>
              <a:avLst/>
              <a:gdLst/>
              <a:ahLst/>
              <a:cxnLst/>
              <a:rect l="l" t="t" r="r" b="b"/>
              <a:pathLst>
                <a:path w="6751" h="151" extrusionOk="0">
                  <a:moveTo>
                    <a:pt x="3375" y="0"/>
                  </a:moveTo>
                  <a:cubicBezTo>
                    <a:pt x="1504" y="0"/>
                    <a:pt x="0" y="34"/>
                    <a:pt x="0" y="84"/>
                  </a:cubicBezTo>
                  <a:cubicBezTo>
                    <a:pt x="0" y="117"/>
                    <a:pt x="1504" y="151"/>
                    <a:pt x="3375" y="151"/>
                  </a:cubicBezTo>
                  <a:cubicBezTo>
                    <a:pt x="5230" y="151"/>
                    <a:pt x="6751" y="117"/>
                    <a:pt x="6751" y="84"/>
                  </a:cubicBezTo>
                  <a:cubicBezTo>
                    <a:pt x="6751" y="34"/>
                    <a:pt x="5230" y="0"/>
                    <a:pt x="337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6098508" y="3030087"/>
              <a:ext cx="34838" cy="5384"/>
            </a:xfrm>
            <a:custGeom>
              <a:avLst/>
              <a:gdLst/>
              <a:ahLst/>
              <a:cxnLst/>
              <a:rect l="l" t="t" r="r" b="b"/>
              <a:pathLst>
                <a:path w="1087" h="168" extrusionOk="0">
                  <a:moveTo>
                    <a:pt x="552" y="1"/>
                  </a:moveTo>
                  <a:cubicBezTo>
                    <a:pt x="251" y="1"/>
                    <a:pt x="0" y="34"/>
                    <a:pt x="0" y="84"/>
                  </a:cubicBezTo>
                  <a:cubicBezTo>
                    <a:pt x="0" y="134"/>
                    <a:pt x="251" y="168"/>
                    <a:pt x="552" y="168"/>
                  </a:cubicBezTo>
                  <a:cubicBezTo>
                    <a:pt x="852" y="168"/>
                    <a:pt x="1086" y="134"/>
                    <a:pt x="1086" y="84"/>
                  </a:cubicBezTo>
                  <a:cubicBezTo>
                    <a:pt x="1086" y="34"/>
                    <a:pt x="852" y="1"/>
                    <a:pt x="55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6144564" y="3029029"/>
              <a:ext cx="42338" cy="5384"/>
            </a:xfrm>
            <a:custGeom>
              <a:avLst/>
              <a:gdLst/>
              <a:ahLst/>
              <a:cxnLst/>
              <a:rect l="l" t="t" r="r" b="b"/>
              <a:pathLst>
                <a:path w="1321" h="168" extrusionOk="0">
                  <a:moveTo>
                    <a:pt x="669" y="0"/>
                  </a:moveTo>
                  <a:cubicBezTo>
                    <a:pt x="301" y="0"/>
                    <a:pt x="0" y="50"/>
                    <a:pt x="0" y="84"/>
                  </a:cubicBezTo>
                  <a:cubicBezTo>
                    <a:pt x="0" y="134"/>
                    <a:pt x="301" y="167"/>
                    <a:pt x="669" y="167"/>
                  </a:cubicBezTo>
                  <a:cubicBezTo>
                    <a:pt x="1019" y="167"/>
                    <a:pt x="1320" y="134"/>
                    <a:pt x="1320" y="84"/>
                  </a:cubicBezTo>
                  <a:cubicBezTo>
                    <a:pt x="1320" y="50"/>
                    <a:pt x="1019" y="0"/>
                    <a:pt x="6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6209337" y="3027427"/>
              <a:ext cx="136052" cy="4840"/>
            </a:xfrm>
            <a:custGeom>
              <a:avLst/>
              <a:gdLst/>
              <a:ahLst/>
              <a:cxnLst/>
              <a:rect l="l" t="t" r="r" b="b"/>
              <a:pathLst>
                <a:path w="4245" h="151" extrusionOk="0">
                  <a:moveTo>
                    <a:pt x="2123" y="0"/>
                  </a:moveTo>
                  <a:cubicBezTo>
                    <a:pt x="953" y="0"/>
                    <a:pt x="1" y="34"/>
                    <a:pt x="1" y="67"/>
                  </a:cubicBezTo>
                  <a:cubicBezTo>
                    <a:pt x="1" y="117"/>
                    <a:pt x="953" y="151"/>
                    <a:pt x="2123" y="151"/>
                  </a:cubicBezTo>
                  <a:cubicBezTo>
                    <a:pt x="3292" y="151"/>
                    <a:pt x="4245" y="117"/>
                    <a:pt x="4245" y="67"/>
                  </a:cubicBezTo>
                  <a:cubicBezTo>
                    <a:pt x="4245" y="34"/>
                    <a:pt x="3292" y="0"/>
                    <a:pt x="2123"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6096361" y="3075598"/>
              <a:ext cx="164961" cy="4872"/>
            </a:xfrm>
            <a:custGeom>
              <a:avLst/>
              <a:gdLst/>
              <a:ahLst/>
              <a:cxnLst/>
              <a:rect l="l" t="t" r="r" b="b"/>
              <a:pathLst>
                <a:path w="5147" h="152" extrusionOk="0">
                  <a:moveTo>
                    <a:pt x="2574" y="1"/>
                  </a:moveTo>
                  <a:cubicBezTo>
                    <a:pt x="1153" y="1"/>
                    <a:pt x="0" y="34"/>
                    <a:pt x="0" y="68"/>
                  </a:cubicBezTo>
                  <a:cubicBezTo>
                    <a:pt x="0" y="118"/>
                    <a:pt x="1153" y="151"/>
                    <a:pt x="2574" y="151"/>
                  </a:cubicBezTo>
                  <a:cubicBezTo>
                    <a:pt x="3994" y="151"/>
                    <a:pt x="5147" y="118"/>
                    <a:pt x="5147" y="68"/>
                  </a:cubicBezTo>
                  <a:cubicBezTo>
                    <a:pt x="5147" y="34"/>
                    <a:pt x="4010" y="1"/>
                    <a:pt x="25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6283245" y="3073482"/>
              <a:ext cx="74484" cy="4840"/>
            </a:xfrm>
            <a:custGeom>
              <a:avLst/>
              <a:gdLst/>
              <a:ahLst/>
              <a:cxnLst/>
              <a:rect l="l" t="t" r="r" b="b"/>
              <a:pathLst>
                <a:path w="2324" h="151" extrusionOk="0">
                  <a:moveTo>
                    <a:pt x="1154" y="0"/>
                  </a:moveTo>
                  <a:cubicBezTo>
                    <a:pt x="519" y="0"/>
                    <a:pt x="1" y="34"/>
                    <a:pt x="1" y="67"/>
                  </a:cubicBezTo>
                  <a:cubicBezTo>
                    <a:pt x="1" y="117"/>
                    <a:pt x="519" y="150"/>
                    <a:pt x="1154" y="150"/>
                  </a:cubicBezTo>
                  <a:cubicBezTo>
                    <a:pt x="1805" y="150"/>
                    <a:pt x="2323" y="117"/>
                    <a:pt x="2323" y="67"/>
                  </a:cubicBezTo>
                  <a:cubicBezTo>
                    <a:pt x="2323" y="34"/>
                    <a:pt x="1805" y="0"/>
                    <a:pt x="115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6376959" y="3073482"/>
              <a:ext cx="123745" cy="4840"/>
            </a:xfrm>
            <a:custGeom>
              <a:avLst/>
              <a:gdLst/>
              <a:ahLst/>
              <a:cxnLst/>
              <a:rect l="l" t="t" r="r" b="b"/>
              <a:pathLst>
                <a:path w="3861" h="151" extrusionOk="0">
                  <a:moveTo>
                    <a:pt x="1922" y="0"/>
                  </a:moveTo>
                  <a:cubicBezTo>
                    <a:pt x="853" y="0"/>
                    <a:pt x="1" y="34"/>
                    <a:pt x="1" y="67"/>
                  </a:cubicBezTo>
                  <a:cubicBezTo>
                    <a:pt x="1" y="117"/>
                    <a:pt x="853" y="150"/>
                    <a:pt x="1922" y="150"/>
                  </a:cubicBezTo>
                  <a:cubicBezTo>
                    <a:pt x="2992" y="150"/>
                    <a:pt x="3860" y="117"/>
                    <a:pt x="3860" y="67"/>
                  </a:cubicBezTo>
                  <a:cubicBezTo>
                    <a:pt x="3860" y="34"/>
                    <a:pt x="2992" y="0"/>
                    <a:pt x="192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6441764" y="2789648"/>
              <a:ext cx="25736" cy="4840"/>
            </a:xfrm>
            <a:custGeom>
              <a:avLst/>
              <a:gdLst/>
              <a:ahLst/>
              <a:cxnLst/>
              <a:rect l="l" t="t" r="r" b="b"/>
              <a:pathLst>
                <a:path w="803" h="151" extrusionOk="0">
                  <a:moveTo>
                    <a:pt x="401" y="1"/>
                  </a:moveTo>
                  <a:cubicBezTo>
                    <a:pt x="184" y="1"/>
                    <a:pt x="0" y="34"/>
                    <a:pt x="0" y="84"/>
                  </a:cubicBezTo>
                  <a:cubicBezTo>
                    <a:pt x="0" y="118"/>
                    <a:pt x="184" y="151"/>
                    <a:pt x="401" y="151"/>
                  </a:cubicBezTo>
                  <a:cubicBezTo>
                    <a:pt x="619" y="151"/>
                    <a:pt x="802" y="118"/>
                    <a:pt x="802" y="84"/>
                  </a:cubicBezTo>
                  <a:cubicBezTo>
                    <a:pt x="802" y="34"/>
                    <a:pt x="619" y="1"/>
                    <a:pt x="4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6149917" y="2771988"/>
              <a:ext cx="56248" cy="5384"/>
            </a:xfrm>
            <a:custGeom>
              <a:avLst/>
              <a:gdLst/>
              <a:ahLst/>
              <a:cxnLst/>
              <a:rect l="l" t="t" r="r" b="b"/>
              <a:pathLst>
                <a:path w="1755" h="168" extrusionOk="0">
                  <a:moveTo>
                    <a:pt x="886" y="0"/>
                  </a:moveTo>
                  <a:cubicBezTo>
                    <a:pt x="385" y="0"/>
                    <a:pt x="0" y="50"/>
                    <a:pt x="0" y="84"/>
                  </a:cubicBezTo>
                  <a:cubicBezTo>
                    <a:pt x="0" y="134"/>
                    <a:pt x="385" y="167"/>
                    <a:pt x="886" y="167"/>
                  </a:cubicBezTo>
                  <a:cubicBezTo>
                    <a:pt x="1370" y="167"/>
                    <a:pt x="1755" y="134"/>
                    <a:pt x="1755" y="84"/>
                  </a:cubicBezTo>
                  <a:cubicBezTo>
                    <a:pt x="1755" y="50"/>
                    <a:pt x="1370" y="0"/>
                    <a:pt x="88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6112418" y="2722727"/>
              <a:ext cx="530203" cy="32691"/>
            </a:xfrm>
            <a:custGeom>
              <a:avLst/>
              <a:gdLst/>
              <a:ahLst/>
              <a:cxnLst/>
              <a:rect l="l" t="t" r="r" b="b"/>
              <a:pathLst>
                <a:path w="16543" h="1020" extrusionOk="0">
                  <a:moveTo>
                    <a:pt x="285" y="0"/>
                  </a:moveTo>
                  <a:lnTo>
                    <a:pt x="1" y="1019"/>
                  </a:lnTo>
                  <a:lnTo>
                    <a:pt x="16275" y="1019"/>
                  </a:lnTo>
                  <a:lnTo>
                    <a:pt x="16542"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6135462" y="2733432"/>
              <a:ext cx="13397" cy="11442"/>
            </a:xfrm>
            <a:custGeom>
              <a:avLst/>
              <a:gdLst/>
              <a:ahLst/>
              <a:cxnLst/>
              <a:rect l="l" t="t" r="r" b="b"/>
              <a:pathLst>
                <a:path w="418" h="357" extrusionOk="0">
                  <a:moveTo>
                    <a:pt x="251" y="0"/>
                  </a:moveTo>
                  <a:cubicBezTo>
                    <a:pt x="84" y="0"/>
                    <a:pt x="0" y="184"/>
                    <a:pt x="117" y="301"/>
                  </a:cubicBezTo>
                  <a:cubicBezTo>
                    <a:pt x="155" y="339"/>
                    <a:pt x="201" y="356"/>
                    <a:pt x="245" y="356"/>
                  </a:cubicBezTo>
                  <a:cubicBezTo>
                    <a:pt x="335" y="356"/>
                    <a:pt x="418" y="285"/>
                    <a:pt x="418" y="184"/>
                  </a:cubicBezTo>
                  <a:cubicBezTo>
                    <a:pt x="418" y="84"/>
                    <a:pt x="334" y="0"/>
                    <a:pt x="25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6155269" y="2733432"/>
              <a:ext cx="13429" cy="11442"/>
            </a:xfrm>
            <a:custGeom>
              <a:avLst/>
              <a:gdLst/>
              <a:ahLst/>
              <a:cxnLst/>
              <a:rect l="l" t="t" r="r" b="b"/>
              <a:pathLst>
                <a:path w="419" h="357" extrusionOk="0">
                  <a:moveTo>
                    <a:pt x="234" y="0"/>
                  </a:moveTo>
                  <a:cubicBezTo>
                    <a:pt x="84" y="0"/>
                    <a:pt x="0" y="184"/>
                    <a:pt x="117" y="301"/>
                  </a:cubicBezTo>
                  <a:cubicBezTo>
                    <a:pt x="150" y="339"/>
                    <a:pt x="194" y="356"/>
                    <a:pt x="237" y="356"/>
                  </a:cubicBezTo>
                  <a:cubicBezTo>
                    <a:pt x="327" y="356"/>
                    <a:pt x="418" y="285"/>
                    <a:pt x="418" y="184"/>
                  </a:cubicBezTo>
                  <a:cubicBezTo>
                    <a:pt x="418"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6175076" y="2733432"/>
              <a:ext cx="12884" cy="11442"/>
            </a:xfrm>
            <a:custGeom>
              <a:avLst/>
              <a:gdLst/>
              <a:ahLst/>
              <a:cxnLst/>
              <a:rect l="l" t="t" r="r" b="b"/>
              <a:pathLst>
                <a:path w="402" h="357" extrusionOk="0">
                  <a:moveTo>
                    <a:pt x="234" y="0"/>
                  </a:moveTo>
                  <a:cubicBezTo>
                    <a:pt x="67" y="0"/>
                    <a:pt x="1" y="184"/>
                    <a:pt x="101" y="301"/>
                  </a:cubicBezTo>
                  <a:cubicBezTo>
                    <a:pt x="139" y="339"/>
                    <a:pt x="185" y="356"/>
                    <a:pt x="228" y="356"/>
                  </a:cubicBezTo>
                  <a:cubicBezTo>
                    <a:pt x="318" y="356"/>
                    <a:pt x="402" y="285"/>
                    <a:pt x="402" y="184"/>
                  </a:cubicBezTo>
                  <a:cubicBezTo>
                    <a:pt x="402"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6033158" y="3269468"/>
              <a:ext cx="1236008" cy="720837"/>
            </a:xfrm>
            <a:custGeom>
              <a:avLst/>
              <a:gdLst/>
              <a:ahLst/>
              <a:cxnLst/>
              <a:rect l="l" t="t" r="r" b="b"/>
              <a:pathLst>
                <a:path w="38565" h="22491" extrusionOk="0">
                  <a:moveTo>
                    <a:pt x="1" y="0"/>
                  </a:moveTo>
                  <a:lnTo>
                    <a:pt x="1" y="22490"/>
                  </a:lnTo>
                  <a:lnTo>
                    <a:pt x="38564" y="22490"/>
                  </a:lnTo>
                  <a:lnTo>
                    <a:pt x="3856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6033158" y="3269468"/>
              <a:ext cx="562862" cy="720837"/>
            </a:xfrm>
            <a:custGeom>
              <a:avLst/>
              <a:gdLst/>
              <a:ahLst/>
              <a:cxnLst/>
              <a:rect l="l" t="t" r="r" b="b"/>
              <a:pathLst>
                <a:path w="17562" h="22491" extrusionOk="0">
                  <a:moveTo>
                    <a:pt x="1" y="0"/>
                  </a:moveTo>
                  <a:lnTo>
                    <a:pt x="1" y="22490"/>
                  </a:lnTo>
                  <a:lnTo>
                    <a:pt x="17561" y="22490"/>
                  </a:lnTo>
                  <a:lnTo>
                    <a:pt x="1756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4"/>
            <p:cNvSpPr/>
            <p:nvPr/>
          </p:nvSpPr>
          <p:spPr>
            <a:xfrm>
              <a:off x="6083509" y="3311229"/>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22"/>
                  </a:lnTo>
                  <a:lnTo>
                    <a:pt x="0" y="3309"/>
                  </a:lnTo>
                  <a:cubicBezTo>
                    <a:pt x="0" y="4345"/>
                    <a:pt x="0" y="5364"/>
                    <a:pt x="0" y="6333"/>
                  </a:cubicBezTo>
                  <a:lnTo>
                    <a:pt x="0" y="6417"/>
                  </a:lnTo>
                  <a:lnTo>
                    <a:pt x="84" y="6417"/>
                  </a:lnTo>
                  <a:lnTo>
                    <a:pt x="10243" y="6383"/>
                  </a:lnTo>
                  <a:cubicBezTo>
                    <a:pt x="11496" y="6367"/>
                    <a:pt x="12482" y="6367"/>
                    <a:pt x="13167" y="6350"/>
                  </a:cubicBezTo>
                  <a:lnTo>
                    <a:pt x="14136" y="6350"/>
                  </a:lnTo>
                  <a:cubicBezTo>
                    <a:pt x="14169" y="6350"/>
                    <a:pt x="14186" y="6333"/>
                    <a:pt x="14203" y="6333"/>
                  </a:cubicBezTo>
                  <a:lnTo>
                    <a:pt x="13935" y="6333"/>
                  </a:lnTo>
                  <a:lnTo>
                    <a:pt x="13133" y="6317"/>
                  </a:lnTo>
                  <a:cubicBezTo>
                    <a:pt x="12448" y="6317"/>
                    <a:pt x="11446" y="6300"/>
                    <a:pt x="10193" y="6300"/>
                  </a:cubicBezTo>
                  <a:lnTo>
                    <a:pt x="151" y="6267"/>
                  </a:lnTo>
                  <a:lnTo>
                    <a:pt x="151" y="6267"/>
                  </a:lnTo>
                  <a:cubicBezTo>
                    <a:pt x="151" y="5317"/>
                    <a:pt x="151" y="4321"/>
                    <a:pt x="151" y="3309"/>
                  </a:cubicBezTo>
                  <a:lnTo>
                    <a:pt x="151" y="1722"/>
                  </a:lnTo>
                  <a:lnTo>
                    <a:pt x="151" y="903"/>
                  </a:lnTo>
                  <a:lnTo>
                    <a:pt x="151" y="168"/>
                  </a:lnTo>
                  <a:lnTo>
                    <a:pt x="151" y="168"/>
                  </a:lnTo>
                  <a:lnTo>
                    <a:pt x="14153" y="151"/>
                  </a:lnTo>
                  <a:lnTo>
                    <a:pt x="14153" y="151"/>
                  </a:lnTo>
                  <a:cubicBezTo>
                    <a:pt x="14169" y="2042"/>
                    <a:pt x="14169" y="3572"/>
                    <a:pt x="14186" y="4646"/>
                  </a:cubicBezTo>
                  <a:cubicBezTo>
                    <a:pt x="14186" y="5180"/>
                    <a:pt x="14186" y="5598"/>
                    <a:pt x="14186" y="5899"/>
                  </a:cubicBezTo>
                  <a:cubicBezTo>
                    <a:pt x="14203" y="6032"/>
                    <a:pt x="14203" y="6133"/>
                    <a:pt x="14203" y="6216"/>
                  </a:cubicBezTo>
                  <a:cubicBezTo>
                    <a:pt x="14203" y="6266"/>
                    <a:pt x="14203" y="6300"/>
                    <a:pt x="14203" y="6333"/>
                  </a:cubicBezTo>
                  <a:cubicBezTo>
                    <a:pt x="14219" y="6300"/>
                    <a:pt x="14219" y="6266"/>
                    <a:pt x="14219" y="6233"/>
                  </a:cubicBezTo>
                  <a:cubicBezTo>
                    <a:pt x="14219" y="6149"/>
                    <a:pt x="14219" y="6049"/>
                    <a:pt x="14219" y="5916"/>
                  </a:cubicBezTo>
                  <a:cubicBezTo>
                    <a:pt x="14219" y="5615"/>
                    <a:pt x="14219" y="5214"/>
                    <a:pt x="14236" y="4679"/>
                  </a:cubicBezTo>
                  <a:cubicBezTo>
                    <a:pt x="14236" y="3576"/>
                    <a:pt x="14253" y="2022"/>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4"/>
            <p:cNvSpPr/>
            <p:nvPr/>
          </p:nvSpPr>
          <p:spPr>
            <a:xfrm>
              <a:off x="6285937" y="3392636"/>
              <a:ext cx="46601" cy="43107"/>
            </a:xfrm>
            <a:custGeom>
              <a:avLst/>
              <a:gdLst/>
              <a:ahLst/>
              <a:cxnLst/>
              <a:rect l="l" t="t" r="r" b="b"/>
              <a:pathLst>
                <a:path w="1454" h="1345" extrusionOk="0">
                  <a:moveTo>
                    <a:pt x="808" y="1"/>
                  </a:moveTo>
                  <a:cubicBezTo>
                    <a:pt x="737" y="1"/>
                    <a:pt x="667" y="12"/>
                    <a:pt x="602" y="34"/>
                  </a:cubicBezTo>
                  <a:cubicBezTo>
                    <a:pt x="0" y="251"/>
                    <a:pt x="0" y="1103"/>
                    <a:pt x="602" y="1304"/>
                  </a:cubicBezTo>
                  <a:cubicBezTo>
                    <a:pt x="669" y="1331"/>
                    <a:pt x="741" y="1344"/>
                    <a:pt x="814" y="1344"/>
                  </a:cubicBezTo>
                  <a:cubicBezTo>
                    <a:pt x="960" y="1344"/>
                    <a:pt x="1109" y="1293"/>
                    <a:pt x="1220" y="1203"/>
                  </a:cubicBezTo>
                  <a:cubicBezTo>
                    <a:pt x="1337" y="1103"/>
                    <a:pt x="1420" y="969"/>
                    <a:pt x="1437" y="836"/>
                  </a:cubicBezTo>
                  <a:cubicBezTo>
                    <a:pt x="1454" y="736"/>
                    <a:pt x="1437" y="669"/>
                    <a:pt x="1420" y="669"/>
                  </a:cubicBezTo>
                  <a:cubicBezTo>
                    <a:pt x="1387" y="836"/>
                    <a:pt x="1287" y="1003"/>
                    <a:pt x="1153" y="1103"/>
                  </a:cubicBezTo>
                  <a:cubicBezTo>
                    <a:pt x="1056" y="1168"/>
                    <a:pt x="945" y="1205"/>
                    <a:pt x="833" y="1205"/>
                  </a:cubicBezTo>
                  <a:cubicBezTo>
                    <a:pt x="772" y="1205"/>
                    <a:pt x="711" y="1194"/>
                    <a:pt x="652" y="1170"/>
                  </a:cubicBezTo>
                  <a:cubicBezTo>
                    <a:pt x="184" y="1003"/>
                    <a:pt x="184" y="351"/>
                    <a:pt x="652" y="184"/>
                  </a:cubicBezTo>
                  <a:cubicBezTo>
                    <a:pt x="719" y="157"/>
                    <a:pt x="788" y="144"/>
                    <a:pt x="857" y="144"/>
                  </a:cubicBezTo>
                  <a:cubicBezTo>
                    <a:pt x="961" y="144"/>
                    <a:pt x="1063" y="174"/>
                    <a:pt x="1153" y="234"/>
                  </a:cubicBezTo>
                  <a:cubicBezTo>
                    <a:pt x="1287" y="351"/>
                    <a:pt x="1387" y="502"/>
                    <a:pt x="1420" y="669"/>
                  </a:cubicBezTo>
                  <a:cubicBezTo>
                    <a:pt x="1437" y="669"/>
                    <a:pt x="1454" y="619"/>
                    <a:pt x="1437" y="518"/>
                  </a:cubicBezTo>
                  <a:cubicBezTo>
                    <a:pt x="1420" y="368"/>
                    <a:pt x="1337" y="251"/>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4"/>
            <p:cNvSpPr/>
            <p:nvPr/>
          </p:nvSpPr>
          <p:spPr>
            <a:xfrm>
              <a:off x="6083509" y="3531861"/>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05"/>
                  </a:lnTo>
                  <a:lnTo>
                    <a:pt x="0" y="3309"/>
                  </a:lnTo>
                  <a:cubicBezTo>
                    <a:pt x="0" y="4345"/>
                    <a:pt x="0" y="5364"/>
                    <a:pt x="0" y="6333"/>
                  </a:cubicBezTo>
                  <a:lnTo>
                    <a:pt x="0" y="6417"/>
                  </a:lnTo>
                  <a:lnTo>
                    <a:pt x="84" y="6417"/>
                  </a:lnTo>
                  <a:lnTo>
                    <a:pt x="10243" y="6367"/>
                  </a:lnTo>
                  <a:cubicBezTo>
                    <a:pt x="11496" y="6367"/>
                    <a:pt x="12482" y="6350"/>
                    <a:pt x="13167" y="6350"/>
                  </a:cubicBezTo>
                  <a:lnTo>
                    <a:pt x="13952" y="6350"/>
                  </a:lnTo>
                  <a:cubicBezTo>
                    <a:pt x="14019" y="6333"/>
                    <a:pt x="14086" y="6333"/>
                    <a:pt x="14136" y="6333"/>
                  </a:cubicBezTo>
                  <a:cubicBezTo>
                    <a:pt x="14086" y="6333"/>
                    <a:pt x="14019" y="6333"/>
                    <a:pt x="13935" y="6316"/>
                  </a:cubicBezTo>
                  <a:lnTo>
                    <a:pt x="13133" y="6316"/>
                  </a:lnTo>
                  <a:lnTo>
                    <a:pt x="10193" y="6300"/>
                  </a:lnTo>
                  <a:lnTo>
                    <a:pt x="151" y="6267"/>
                  </a:lnTo>
                  <a:lnTo>
                    <a:pt x="151" y="6267"/>
                  </a:lnTo>
                  <a:cubicBezTo>
                    <a:pt x="151" y="5317"/>
                    <a:pt x="151" y="4321"/>
                    <a:pt x="151" y="3309"/>
                  </a:cubicBezTo>
                  <a:lnTo>
                    <a:pt x="151" y="1705"/>
                  </a:lnTo>
                  <a:lnTo>
                    <a:pt x="151" y="903"/>
                  </a:lnTo>
                  <a:lnTo>
                    <a:pt x="151" y="167"/>
                  </a:lnTo>
                  <a:lnTo>
                    <a:pt x="151" y="167"/>
                  </a:lnTo>
                  <a:cubicBezTo>
                    <a:pt x="5580" y="151"/>
                    <a:pt x="10530" y="151"/>
                    <a:pt x="14153" y="134"/>
                  </a:cubicBezTo>
                  <a:lnTo>
                    <a:pt x="14153" y="134"/>
                  </a:lnTo>
                  <a:cubicBezTo>
                    <a:pt x="14169" y="2033"/>
                    <a:pt x="14169" y="3569"/>
                    <a:pt x="14186" y="4646"/>
                  </a:cubicBezTo>
                  <a:cubicBezTo>
                    <a:pt x="14186" y="5180"/>
                    <a:pt x="14186" y="5598"/>
                    <a:pt x="14186" y="5882"/>
                  </a:cubicBezTo>
                  <a:cubicBezTo>
                    <a:pt x="14203" y="6032"/>
                    <a:pt x="14203" y="6133"/>
                    <a:pt x="14203" y="6216"/>
                  </a:cubicBezTo>
                  <a:cubicBezTo>
                    <a:pt x="14203" y="6250"/>
                    <a:pt x="14203" y="6300"/>
                    <a:pt x="14203" y="6333"/>
                  </a:cubicBezTo>
                  <a:cubicBezTo>
                    <a:pt x="14219" y="6300"/>
                    <a:pt x="14219" y="6266"/>
                    <a:pt x="14219" y="6233"/>
                  </a:cubicBezTo>
                  <a:cubicBezTo>
                    <a:pt x="14219" y="6149"/>
                    <a:pt x="14219" y="6049"/>
                    <a:pt x="14219" y="5915"/>
                  </a:cubicBezTo>
                  <a:cubicBezTo>
                    <a:pt x="14219" y="5615"/>
                    <a:pt x="14219" y="5197"/>
                    <a:pt x="14236" y="4679"/>
                  </a:cubicBezTo>
                  <a:cubicBezTo>
                    <a:pt x="14236" y="3576"/>
                    <a:pt x="14253" y="2006"/>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4"/>
            <p:cNvSpPr/>
            <p:nvPr/>
          </p:nvSpPr>
          <p:spPr>
            <a:xfrm>
              <a:off x="6285937" y="3613268"/>
              <a:ext cx="46601" cy="42851"/>
            </a:xfrm>
            <a:custGeom>
              <a:avLst/>
              <a:gdLst/>
              <a:ahLst/>
              <a:cxnLst/>
              <a:rect l="l" t="t" r="r" b="b"/>
              <a:pathLst>
                <a:path w="1454" h="1337" extrusionOk="0">
                  <a:moveTo>
                    <a:pt x="808" y="1"/>
                  </a:moveTo>
                  <a:cubicBezTo>
                    <a:pt x="737" y="1"/>
                    <a:pt x="667" y="12"/>
                    <a:pt x="602" y="34"/>
                  </a:cubicBezTo>
                  <a:cubicBezTo>
                    <a:pt x="0" y="251"/>
                    <a:pt x="0" y="1086"/>
                    <a:pt x="602" y="1304"/>
                  </a:cubicBezTo>
                  <a:cubicBezTo>
                    <a:pt x="667" y="1325"/>
                    <a:pt x="737" y="1336"/>
                    <a:pt x="808" y="1336"/>
                  </a:cubicBezTo>
                  <a:cubicBezTo>
                    <a:pt x="956" y="1336"/>
                    <a:pt x="1107" y="1288"/>
                    <a:pt x="1220" y="1187"/>
                  </a:cubicBezTo>
                  <a:cubicBezTo>
                    <a:pt x="1337" y="1103"/>
                    <a:pt x="1420" y="969"/>
                    <a:pt x="1437" y="819"/>
                  </a:cubicBezTo>
                  <a:cubicBezTo>
                    <a:pt x="1454" y="719"/>
                    <a:pt x="1437" y="669"/>
                    <a:pt x="1420" y="669"/>
                  </a:cubicBezTo>
                  <a:cubicBezTo>
                    <a:pt x="1387" y="836"/>
                    <a:pt x="1287" y="986"/>
                    <a:pt x="1153" y="1103"/>
                  </a:cubicBezTo>
                  <a:cubicBezTo>
                    <a:pt x="1056" y="1168"/>
                    <a:pt x="945" y="1205"/>
                    <a:pt x="833" y="1205"/>
                  </a:cubicBezTo>
                  <a:cubicBezTo>
                    <a:pt x="772" y="1205"/>
                    <a:pt x="711" y="1194"/>
                    <a:pt x="652" y="1170"/>
                  </a:cubicBezTo>
                  <a:cubicBezTo>
                    <a:pt x="184" y="986"/>
                    <a:pt x="184" y="351"/>
                    <a:pt x="652" y="167"/>
                  </a:cubicBezTo>
                  <a:cubicBezTo>
                    <a:pt x="711" y="144"/>
                    <a:pt x="772" y="133"/>
                    <a:pt x="833" y="133"/>
                  </a:cubicBezTo>
                  <a:cubicBezTo>
                    <a:pt x="945" y="133"/>
                    <a:pt x="1056" y="169"/>
                    <a:pt x="1153" y="234"/>
                  </a:cubicBezTo>
                  <a:cubicBezTo>
                    <a:pt x="1287" y="351"/>
                    <a:pt x="1387" y="502"/>
                    <a:pt x="1420" y="669"/>
                  </a:cubicBezTo>
                  <a:cubicBezTo>
                    <a:pt x="1437" y="669"/>
                    <a:pt x="1454" y="619"/>
                    <a:pt x="1437" y="518"/>
                  </a:cubicBezTo>
                  <a:cubicBezTo>
                    <a:pt x="1420" y="368"/>
                    <a:pt x="1337" y="234"/>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4"/>
            <p:cNvSpPr/>
            <p:nvPr/>
          </p:nvSpPr>
          <p:spPr>
            <a:xfrm>
              <a:off x="6083509" y="3752494"/>
              <a:ext cx="457354" cy="205120"/>
            </a:xfrm>
            <a:custGeom>
              <a:avLst/>
              <a:gdLst/>
              <a:ahLst/>
              <a:cxnLst/>
              <a:rect l="l" t="t" r="r" b="b"/>
              <a:pathLst>
                <a:path w="14270" h="6400" extrusionOk="0">
                  <a:moveTo>
                    <a:pt x="14157" y="6326"/>
                  </a:moveTo>
                  <a:cubicBezTo>
                    <a:pt x="14149" y="6326"/>
                    <a:pt x="14141" y="6327"/>
                    <a:pt x="14136" y="6333"/>
                  </a:cubicBezTo>
                  <a:lnTo>
                    <a:pt x="14203" y="6333"/>
                  </a:lnTo>
                  <a:cubicBezTo>
                    <a:pt x="14192" y="6333"/>
                    <a:pt x="14173" y="6326"/>
                    <a:pt x="14157" y="6326"/>
                  </a:cubicBezTo>
                  <a:close/>
                  <a:moveTo>
                    <a:pt x="84" y="1"/>
                  </a:moveTo>
                  <a:cubicBezTo>
                    <a:pt x="58" y="26"/>
                    <a:pt x="9" y="76"/>
                    <a:pt x="0" y="84"/>
                  </a:cubicBezTo>
                  <a:lnTo>
                    <a:pt x="0" y="84"/>
                  </a:lnTo>
                  <a:lnTo>
                    <a:pt x="0" y="903"/>
                  </a:lnTo>
                  <a:lnTo>
                    <a:pt x="0" y="1705"/>
                  </a:lnTo>
                  <a:lnTo>
                    <a:pt x="0" y="3292"/>
                  </a:lnTo>
                  <a:cubicBezTo>
                    <a:pt x="0" y="4345"/>
                    <a:pt x="0" y="5364"/>
                    <a:pt x="0" y="6333"/>
                  </a:cubicBezTo>
                  <a:lnTo>
                    <a:pt x="0" y="6400"/>
                  </a:lnTo>
                  <a:lnTo>
                    <a:pt x="84" y="6400"/>
                  </a:lnTo>
                  <a:lnTo>
                    <a:pt x="10243" y="6366"/>
                  </a:lnTo>
                  <a:lnTo>
                    <a:pt x="13167" y="6350"/>
                  </a:lnTo>
                  <a:lnTo>
                    <a:pt x="13952" y="6333"/>
                  </a:lnTo>
                  <a:lnTo>
                    <a:pt x="14136" y="6333"/>
                  </a:lnTo>
                  <a:lnTo>
                    <a:pt x="13935" y="6316"/>
                  </a:lnTo>
                  <a:lnTo>
                    <a:pt x="13133" y="6316"/>
                  </a:lnTo>
                  <a:lnTo>
                    <a:pt x="10193" y="6283"/>
                  </a:lnTo>
                  <a:lnTo>
                    <a:pt x="151" y="6250"/>
                  </a:lnTo>
                  <a:lnTo>
                    <a:pt x="151" y="6250"/>
                  </a:lnTo>
                  <a:cubicBezTo>
                    <a:pt x="151" y="5306"/>
                    <a:pt x="151" y="4315"/>
                    <a:pt x="151" y="3292"/>
                  </a:cubicBezTo>
                  <a:lnTo>
                    <a:pt x="151" y="1705"/>
                  </a:lnTo>
                  <a:lnTo>
                    <a:pt x="151" y="903"/>
                  </a:lnTo>
                  <a:lnTo>
                    <a:pt x="151" y="151"/>
                  </a:lnTo>
                  <a:lnTo>
                    <a:pt x="151" y="151"/>
                  </a:lnTo>
                  <a:lnTo>
                    <a:pt x="14153" y="134"/>
                  </a:lnTo>
                  <a:lnTo>
                    <a:pt x="14153" y="134"/>
                  </a:lnTo>
                  <a:cubicBezTo>
                    <a:pt x="14169" y="2016"/>
                    <a:pt x="14169" y="3552"/>
                    <a:pt x="14186" y="4629"/>
                  </a:cubicBezTo>
                  <a:cubicBezTo>
                    <a:pt x="14186" y="5163"/>
                    <a:pt x="14186" y="5581"/>
                    <a:pt x="14186" y="5882"/>
                  </a:cubicBezTo>
                  <a:cubicBezTo>
                    <a:pt x="14203" y="6016"/>
                    <a:pt x="14203" y="6133"/>
                    <a:pt x="14203" y="6216"/>
                  </a:cubicBezTo>
                  <a:cubicBezTo>
                    <a:pt x="14203" y="6249"/>
                    <a:pt x="14203" y="6283"/>
                    <a:pt x="14203" y="6333"/>
                  </a:cubicBezTo>
                  <a:cubicBezTo>
                    <a:pt x="14219" y="6300"/>
                    <a:pt x="14219" y="6266"/>
                    <a:pt x="14219" y="6233"/>
                  </a:cubicBezTo>
                  <a:cubicBezTo>
                    <a:pt x="14219" y="6149"/>
                    <a:pt x="14219" y="6032"/>
                    <a:pt x="14219" y="5915"/>
                  </a:cubicBezTo>
                  <a:cubicBezTo>
                    <a:pt x="14219" y="5615"/>
                    <a:pt x="14219" y="5197"/>
                    <a:pt x="14236" y="4662"/>
                  </a:cubicBezTo>
                  <a:cubicBezTo>
                    <a:pt x="14236" y="3576"/>
                    <a:pt x="14253" y="2006"/>
                    <a:pt x="14270" y="84"/>
                  </a:cubicBezTo>
                  <a:lnTo>
                    <a:pt x="14270" y="17"/>
                  </a:lnTo>
                  <a:lnTo>
                    <a:pt x="14203" y="17"/>
                  </a:lnTo>
                  <a:cubicBezTo>
                    <a:pt x="10560" y="17"/>
                    <a:pt x="5564" y="17"/>
                    <a:pt x="8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6285937" y="3833676"/>
              <a:ext cx="46601" cy="43075"/>
            </a:xfrm>
            <a:custGeom>
              <a:avLst/>
              <a:gdLst/>
              <a:ahLst/>
              <a:cxnLst/>
              <a:rect l="l" t="t" r="r" b="b"/>
              <a:pathLst>
                <a:path w="1454" h="1344" extrusionOk="0">
                  <a:moveTo>
                    <a:pt x="809" y="0"/>
                  </a:moveTo>
                  <a:cubicBezTo>
                    <a:pt x="738" y="0"/>
                    <a:pt x="667" y="13"/>
                    <a:pt x="602" y="41"/>
                  </a:cubicBezTo>
                  <a:cubicBezTo>
                    <a:pt x="0" y="241"/>
                    <a:pt x="0" y="1093"/>
                    <a:pt x="602" y="1310"/>
                  </a:cubicBezTo>
                  <a:cubicBezTo>
                    <a:pt x="667" y="1332"/>
                    <a:pt x="737" y="1343"/>
                    <a:pt x="808" y="1343"/>
                  </a:cubicBezTo>
                  <a:cubicBezTo>
                    <a:pt x="956" y="1343"/>
                    <a:pt x="1107" y="1295"/>
                    <a:pt x="1220" y="1194"/>
                  </a:cubicBezTo>
                  <a:cubicBezTo>
                    <a:pt x="1337" y="1093"/>
                    <a:pt x="1420" y="976"/>
                    <a:pt x="1437" y="826"/>
                  </a:cubicBezTo>
                  <a:cubicBezTo>
                    <a:pt x="1454" y="726"/>
                    <a:pt x="1437" y="676"/>
                    <a:pt x="1420" y="676"/>
                  </a:cubicBezTo>
                  <a:cubicBezTo>
                    <a:pt x="1387" y="843"/>
                    <a:pt x="1287" y="993"/>
                    <a:pt x="1153" y="1110"/>
                  </a:cubicBezTo>
                  <a:cubicBezTo>
                    <a:pt x="1063" y="1170"/>
                    <a:pt x="961" y="1200"/>
                    <a:pt x="857" y="1200"/>
                  </a:cubicBezTo>
                  <a:cubicBezTo>
                    <a:pt x="788" y="1200"/>
                    <a:pt x="719" y="1187"/>
                    <a:pt x="652" y="1160"/>
                  </a:cubicBezTo>
                  <a:cubicBezTo>
                    <a:pt x="184" y="993"/>
                    <a:pt x="184" y="341"/>
                    <a:pt x="652" y="174"/>
                  </a:cubicBezTo>
                  <a:cubicBezTo>
                    <a:pt x="711" y="151"/>
                    <a:pt x="772" y="140"/>
                    <a:pt x="833" y="140"/>
                  </a:cubicBezTo>
                  <a:cubicBezTo>
                    <a:pt x="945" y="140"/>
                    <a:pt x="1056" y="176"/>
                    <a:pt x="1153" y="241"/>
                  </a:cubicBezTo>
                  <a:cubicBezTo>
                    <a:pt x="1287" y="341"/>
                    <a:pt x="1387" y="508"/>
                    <a:pt x="1420" y="676"/>
                  </a:cubicBezTo>
                  <a:cubicBezTo>
                    <a:pt x="1437" y="676"/>
                    <a:pt x="1454" y="625"/>
                    <a:pt x="1437" y="525"/>
                  </a:cubicBezTo>
                  <a:cubicBezTo>
                    <a:pt x="1404" y="375"/>
                    <a:pt x="1337" y="241"/>
                    <a:pt x="1220" y="158"/>
                  </a:cubicBezTo>
                  <a:cubicBezTo>
                    <a:pt x="1107" y="56"/>
                    <a:pt x="957" y="0"/>
                    <a:pt x="80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4"/>
            <p:cNvSpPr/>
            <p:nvPr/>
          </p:nvSpPr>
          <p:spPr>
            <a:xfrm>
              <a:off x="4384346" y="3269468"/>
              <a:ext cx="825768" cy="1307736"/>
            </a:xfrm>
            <a:custGeom>
              <a:avLst/>
              <a:gdLst/>
              <a:ahLst/>
              <a:cxnLst/>
              <a:rect l="l" t="t" r="r" b="b"/>
              <a:pathLst>
                <a:path w="25765" h="40803" extrusionOk="0">
                  <a:moveTo>
                    <a:pt x="0" y="0"/>
                  </a:moveTo>
                  <a:lnTo>
                    <a:pt x="0" y="40786"/>
                  </a:lnTo>
                  <a:lnTo>
                    <a:pt x="25765" y="40803"/>
                  </a:lnTo>
                  <a:lnTo>
                    <a:pt x="2576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4"/>
            <p:cNvSpPr/>
            <p:nvPr/>
          </p:nvSpPr>
          <p:spPr>
            <a:xfrm>
              <a:off x="4344155" y="3219118"/>
              <a:ext cx="2969977" cy="68587"/>
            </a:xfrm>
            <a:custGeom>
              <a:avLst/>
              <a:gdLst/>
              <a:ahLst/>
              <a:cxnLst/>
              <a:rect l="l" t="t" r="r" b="b"/>
              <a:pathLst>
                <a:path w="92667" h="2140" extrusionOk="0">
                  <a:moveTo>
                    <a:pt x="1" y="1"/>
                  </a:moveTo>
                  <a:lnTo>
                    <a:pt x="1" y="2140"/>
                  </a:lnTo>
                  <a:lnTo>
                    <a:pt x="92667" y="2140"/>
                  </a:lnTo>
                  <a:lnTo>
                    <a:pt x="9266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4"/>
            <p:cNvSpPr/>
            <p:nvPr/>
          </p:nvSpPr>
          <p:spPr>
            <a:xfrm>
              <a:off x="4384346" y="3287673"/>
              <a:ext cx="92112" cy="1386996"/>
            </a:xfrm>
            <a:custGeom>
              <a:avLst/>
              <a:gdLst/>
              <a:ahLst/>
              <a:cxnLst/>
              <a:rect l="l" t="t" r="r" b="b"/>
              <a:pathLst>
                <a:path w="2874" h="43276" extrusionOk="0">
                  <a:moveTo>
                    <a:pt x="0" y="1"/>
                  </a:moveTo>
                  <a:lnTo>
                    <a:pt x="0" y="43276"/>
                  </a:lnTo>
                  <a:lnTo>
                    <a:pt x="2874" y="43276"/>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4"/>
            <p:cNvSpPr/>
            <p:nvPr/>
          </p:nvSpPr>
          <p:spPr>
            <a:xfrm>
              <a:off x="7177023"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4"/>
            <p:cNvSpPr/>
            <p:nvPr/>
          </p:nvSpPr>
          <p:spPr>
            <a:xfrm>
              <a:off x="6595988"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4"/>
            <p:cNvSpPr/>
            <p:nvPr/>
          </p:nvSpPr>
          <p:spPr>
            <a:xfrm>
              <a:off x="4366655" y="3216457"/>
              <a:ext cx="395241" cy="5384"/>
            </a:xfrm>
            <a:custGeom>
              <a:avLst/>
              <a:gdLst/>
              <a:ahLst/>
              <a:cxnLst/>
              <a:rect l="l" t="t" r="r" b="b"/>
              <a:pathLst>
                <a:path w="12332" h="168" extrusionOk="0">
                  <a:moveTo>
                    <a:pt x="6166" y="0"/>
                  </a:moveTo>
                  <a:cubicBezTo>
                    <a:pt x="2758" y="0"/>
                    <a:pt x="1" y="34"/>
                    <a:pt x="1" y="84"/>
                  </a:cubicBezTo>
                  <a:cubicBezTo>
                    <a:pt x="1" y="134"/>
                    <a:pt x="2758" y="167"/>
                    <a:pt x="6166" y="167"/>
                  </a:cubicBezTo>
                  <a:cubicBezTo>
                    <a:pt x="9575" y="167"/>
                    <a:pt x="12332" y="134"/>
                    <a:pt x="12332" y="84"/>
                  </a:cubicBezTo>
                  <a:cubicBezTo>
                    <a:pt x="12332" y="34"/>
                    <a:pt x="9575" y="0"/>
                    <a:pt x="616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4"/>
            <p:cNvSpPr/>
            <p:nvPr/>
          </p:nvSpPr>
          <p:spPr>
            <a:xfrm>
              <a:off x="5441964" y="4502207"/>
              <a:ext cx="344890" cy="158808"/>
            </a:xfrm>
            <a:custGeom>
              <a:avLst/>
              <a:gdLst/>
              <a:ahLst/>
              <a:cxnLst/>
              <a:rect l="l" t="t" r="r" b="b"/>
              <a:pathLst>
                <a:path w="10761" h="4955" extrusionOk="0">
                  <a:moveTo>
                    <a:pt x="151" y="0"/>
                  </a:moveTo>
                  <a:lnTo>
                    <a:pt x="1" y="4528"/>
                  </a:lnTo>
                  <a:lnTo>
                    <a:pt x="351" y="4562"/>
                  </a:lnTo>
                  <a:cubicBezTo>
                    <a:pt x="1584" y="4665"/>
                    <a:pt x="5727" y="4955"/>
                    <a:pt x="8065" y="4955"/>
                  </a:cubicBezTo>
                  <a:cubicBezTo>
                    <a:pt x="8770" y="4955"/>
                    <a:pt x="9310" y="4928"/>
                    <a:pt x="9558" y="4863"/>
                  </a:cubicBezTo>
                  <a:cubicBezTo>
                    <a:pt x="10761" y="4528"/>
                    <a:pt x="5865" y="3275"/>
                    <a:pt x="5865" y="3275"/>
                  </a:cubicBezTo>
                  <a:lnTo>
                    <a:pt x="5949" y="184"/>
                  </a:lnTo>
                  <a:lnTo>
                    <a:pt x="151"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4"/>
            <p:cNvSpPr/>
            <p:nvPr/>
          </p:nvSpPr>
          <p:spPr>
            <a:xfrm>
              <a:off x="5441964" y="4629670"/>
              <a:ext cx="319731" cy="30576"/>
            </a:xfrm>
            <a:custGeom>
              <a:avLst/>
              <a:gdLst/>
              <a:ahLst/>
              <a:cxnLst/>
              <a:rect l="l" t="t" r="r" b="b"/>
              <a:pathLst>
                <a:path w="9976" h="954" extrusionOk="0">
                  <a:moveTo>
                    <a:pt x="8255" y="0"/>
                  </a:moveTo>
                  <a:cubicBezTo>
                    <a:pt x="7920" y="0"/>
                    <a:pt x="7720" y="735"/>
                    <a:pt x="7720" y="735"/>
                  </a:cubicBezTo>
                  <a:lnTo>
                    <a:pt x="1" y="418"/>
                  </a:lnTo>
                  <a:lnTo>
                    <a:pt x="1" y="551"/>
                  </a:lnTo>
                  <a:cubicBezTo>
                    <a:pt x="1946" y="786"/>
                    <a:pt x="5552" y="954"/>
                    <a:pt x="7791" y="954"/>
                  </a:cubicBezTo>
                  <a:cubicBezTo>
                    <a:pt x="8897" y="954"/>
                    <a:pt x="9670" y="913"/>
                    <a:pt x="9742" y="819"/>
                  </a:cubicBezTo>
                  <a:cubicBezTo>
                    <a:pt x="9976" y="551"/>
                    <a:pt x="8255" y="0"/>
                    <a:pt x="82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4"/>
            <p:cNvSpPr/>
            <p:nvPr/>
          </p:nvSpPr>
          <p:spPr>
            <a:xfrm>
              <a:off x="5439272" y="4643035"/>
              <a:ext cx="315468" cy="10737"/>
            </a:xfrm>
            <a:custGeom>
              <a:avLst/>
              <a:gdLst/>
              <a:ahLst/>
              <a:cxnLst/>
              <a:rect l="l" t="t" r="r" b="b"/>
              <a:pathLst>
                <a:path w="9843" h="335" extrusionOk="0">
                  <a:moveTo>
                    <a:pt x="1" y="1"/>
                  </a:moveTo>
                  <a:cubicBezTo>
                    <a:pt x="34" y="17"/>
                    <a:pt x="68" y="17"/>
                    <a:pt x="101" y="17"/>
                  </a:cubicBezTo>
                  <a:cubicBezTo>
                    <a:pt x="185" y="17"/>
                    <a:pt x="285" y="34"/>
                    <a:pt x="385" y="34"/>
                  </a:cubicBezTo>
                  <a:lnTo>
                    <a:pt x="1438" y="118"/>
                  </a:lnTo>
                  <a:cubicBezTo>
                    <a:pt x="2323" y="185"/>
                    <a:pt x="3560" y="251"/>
                    <a:pt x="4913" y="285"/>
                  </a:cubicBezTo>
                  <a:cubicBezTo>
                    <a:pt x="6267" y="335"/>
                    <a:pt x="7503" y="335"/>
                    <a:pt x="8389" y="335"/>
                  </a:cubicBezTo>
                  <a:lnTo>
                    <a:pt x="9441" y="318"/>
                  </a:lnTo>
                  <a:lnTo>
                    <a:pt x="9842" y="318"/>
                  </a:lnTo>
                  <a:cubicBezTo>
                    <a:pt x="9809" y="302"/>
                    <a:pt x="9775" y="302"/>
                    <a:pt x="9742" y="302"/>
                  </a:cubicBezTo>
                  <a:lnTo>
                    <a:pt x="9441" y="302"/>
                  </a:lnTo>
                  <a:lnTo>
                    <a:pt x="8389" y="285"/>
                  </a:lnTo>
                  <a:cubicBezTo>
                    <a:pt x="7503" y="285"/>
                    <a:pt x="6267" y="251"/>
                    <a:pt x="4913" y="218"/>
                  </a:cubicBezTo>
                  <a:cubicBezTo>
                    <a:pt x="3560" y="168"/>
                    <a:pt x="2323" y="118"/>
                    <a:pt x="1438" y="68"/>
                  </a:cubicBezTo>
                  <a:cubicBezTo>
                    <a:pt x="1020" y="51"/>
                    <a:pt x="669" y="34"/>
                    <a:pt x="385" y="17"/>
                  </a:cubicBezTo>
                  <a:lnTo>
                    <a:pt x="101"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4"/>
            <p:cNvSpPr/>
            <p:nvPr/>
          </p:nvSpPr>
          <p:spPr>
            <a:xfrm>
              <a:off x="5688845" y="4627523"/>
              <a:ext cx="19294" cy="28396"/>
            </a:xfrm>
            <a:custGeom>
              <a:avLst/>
              <a:gdLst/>
              <a:ahLst/>
              <a:cxnLst/>
              <a:rect l="l" t="t" r="r" b="b"/>
              <a:pathLst>
                <a:path w="602" h="886" extrusionOk="0">
                  <a:moveTo>
                    <a:pt x="602" y="0"/>
                  </a:moveTo>
                  <a:cubicBezTo>
                    <a:pt x="234" y="134"/>
                    <a:pt x="0" y="501"/>
                    <a:pt x="17" y="886"/>
                  </a:cubicBezTo>
                  <a:cubicBezTo>
                    <a:pt x="100" y="535"/>
                    <a:pt x="301" y="217"/>
                    <a:pt x="6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4"/>
            <p:cNvSpPr/>
            <p:nvPr/>
          </p:nvSpPr>
          <p:spPr>
            <a:xfrm>
              <a:off x="5634745" y="4611402"/>
              <a:ext cx="11282" cy="15128"/>
            </a:xfrm>
            <a:custGeom>
              <a:avLst/>
              <a:gdLst/>
              <a:ahLst/>
              <a:cxnLst/>
              <a:rect l="l" t="t" r="r" b="b"/>
              <a:pathLst>
                <a:path w="352" h="472" extrusionOk="0">
                  <a:moveTo>
                    <a:pt x="330" y="0"/>
                  </a:moveTo>
                  <a:cubicBezTo>
                    <a:pt x="306" y="0"/>
                    <a:pt x="228" y="95"/>
                    <a:pt x="151" y="219"/>
                  </a:cubicBezTo>
                  <a:cubicBezTo>
                    <a:pt x="67" y="336"/>
                    <a:pt x="1" y="453"/>
                    <a:pt x="17" y="470"/>
                  </a:cubicBezTo>
                  <a:cubicBezTo>
                    <a:pt x="19" y="471"/>
                    <a:pt x="20" y="472"/>
                    <a:pt x="22" y="472"/>
                  </a:cubicBezTo>
                  <a:cubicBezTo>
                    <a:pt x="46" y="472"/>
                    <a:pt x="125" y="376"/>
                    <a:pt x="218" y="253"/>
                  </a:cubicBezTo>
                  <a:cubicBezTo>
                    <a:pt x="301" y="119"/>
                    <a:pt x="351" y="2"/>
                    <a:pt x="335" y="2"/>
                  </a:cubicBezTo>
                  <a:cubicBezTo>
                    <a:pt x="334" y="1"/>
                    <a:pt x="332" y="0"/>
                    <a:pt x="3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4"/>
            <p:cNvSpPr/>
            <p:nvPr/>
          </p:nvSpPr>
          <p:spPr>
            <a:xfrm>
              <a:off x="5620290" y="4607620"/>
              <a:ext cx="12884" cy="10384"/>
            </a:xfrm>
            <a:custGeom>
              <a:avLst/>
              <a:gdLst/>
              <a:ahLst/>
              <a:cxnLst/>
              <a:rect l="l" t="t" r="r" b="b"/>
              <a:pathLst>
                <a:path w="402" h="324" extrusionOk="0">
                  <a:moveTo>
                    <a:pt x="377" y="0"/>
                  </a:moveTo>
                  <a:cubicBezTo>
                    <a:pt x="350" y="0"/>
                    <a:pt x="272" y="62"/>
                    <a:pt x="168" y="137"/>
                  </a:cubicBezTo>
                  <a:cubicBezTo>
                    <a:pt x="67" y="220"/>
                    <a:pt x="0" y="304"/>
                    <a:pt x="17" y="320"/>
                  </a:cubicBezTo>
                  <a:cubicBezTo>
                    <a:pt x="17" y="323"/>
                    <a:pt x="19" y="324"/>
                    <a:pt x="22" y="324"/>
                  </a:cubicBezTo>
                  <a:cubicBezTo>
                    <a:pt x="43" y="324"/>
                    <a:pt x="130" y="274"/>
                    <a:pt x="218" y="187"/>
                  </a:cubicBezTo>
                  <a:cubicBezTo>
                    <a:pt x="318" y="103"/>
                    <a:pt x="401" y="20"/>
                    <a:pt x="385" y="3"/>
                  </a:cubicBezTo>
                  <a:cubicBezTo>
                    <a:pt x="383" y="1"/>
                    <a:pt x="381" y="0"/>
                    <a:pt x="37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4"/>
            <p:cNvSpPr/>
            <p:nvPr/>
          </p:nvSpPr>
          <p:spPr>
            <a:xfrm>
              <a:off x="5560132" y="4599319"/>
              <a:ext cx="102496" cy="85157"/>
            </a:xfrm>
            <a:custGeom>
              <a:avLst/>
              <a:gdLst/>
              <a:ahLst/>
              <a:cxnLst/>
              <a:rect l="l" t="t" r="r" b="b"/>
              <a:pathLst>
                <a:path w="3198" h="2657" extrusionOk="0">
                  <a:moveTo>
                    <a:pt x="1786" y="0"/>
                  </a:moveTo>
                  <a:cubicBezTo>
                    <a:pt x="1728" y="0"/>
                    <a:pt x="1669" y="9"/>
                    <a:pt x="1610" y="28"/>
                  </a:cubicBezTo>
                  <a:cubicBezTo>
                    <a:pt x="0" y="337"/>
                    <a:pt x="274" y="2657"/>
                    <a:pt x="1815" y="2657"/>
                  </a:cubicBezTo>
                  <a:cubicBezTo>
                    <a:pt x="1857" y="2657"/>
                    <a:pt x="1900" y="2655"/>
                    <a:pt x="1944" y="2651"/>
                  </a:cubicBezTo>
                  <a:cubicBezTo>
                    <a:pt x="2663" y="2601"/>
                    <a:pt x="3197" y="2016"/>
                    <a:pt x="3181" y="1315"/>
                  </a:cubicBezTo>
                  <a:cubicBezTo>
                    <a:pt x="3181" y="613"/>
                    <a:pt x="2613" y="28"/>
                    <a:pt x="1911" y="11"/>
                  </a:cubicBezTo>
                  <a:cubicBezTo>
                    <a:pt x="1869" y="4"/>
                    <a:pt x="1828" y="0"/>
                    <a:pt x="17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4"/>
            <p:cNvSpPr/>
            <p:nvPr/>
          </p:nvSpPr>
          <p:spPr>
            <a:xfrm>
              <a:off x="5608496" y="4587877"/>
              <a:ext cx="21986" cy="3429"/>
            </a:xfrm>
            <a:custGeom>
              <a:avLst/>
              <a:gdLst/>
              <a:ahLst/>
              <a:cxnLst/>
              <a:rect l="l" t="t" r="r" b="b"/>
              <a:pathLst>
                <a:path w="686" h="107" extrusionOk="0">
                  <a:moveTo>
                    <a:pt x="1" y="1"/>
                  </a:moveTo>
                  <a:lnTo>
                    <a:pt x="1" y="1"/>
                  </a:lnTo>
                  <a:cubicBezTo>
                    <a:pt x="134" y="73"/>
                    <a:pt x="281" y="107"/>
                    <a:pt x="424" y="107"/>
                  </a:cubicBezTo>
                  <a:cubicBezTo>
                    <a:pt x="514" y="107"/>
                    <a:pt x="602" y="93"/>
                    <a:pt x="686" y="68"/>
                  </a:cubicBezTo>
                  <a:cubicBezTo>
                    <a:pt x="469" y="51"/>
                    <a:pt x="235" y="1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4"/>
            <p:cNvSpPr/>
            <p:nvPr/>
          </p:nvSpPr>
          <p:spPr>
            <a:xfrm>
              <a:off x="5642245" y="4594447"/>
              <a:ext cx="35383" cy="19166"/>
            </a:xfrm>
            <a:custGeom>
              <a:avLst/>
              <a:gdLst/>
              <a:ahLst/>
              <a:cxnLst/>
              <a:rect l="l" t="t" r="r" b="b"/>
              <a:pathLst>
                <a:path w="1104" h="598" extrusionOk="0">
                  <a:moveTo>
                    <a:pt x="735" y="67"/>
                  </a:moveTo>
                  <a:cubicBezTo>
                    <a:pt x="829" y="67"/>
                    <a:pt x="922" y="90"/>
                    <a:pt x="1003" y="130"/>
                  </a:cubicBezTo>
                  <a:cubicBezTo>
                    <a:pt x="1053" y="180"/>
                    <a:pt x="1036" y="247"/>
                    <a:pt x="970" y="280"/>
                  </a:cubicBezTo>
                  <a:cubicBezTo>
                    <a:pt x="903" y="314"/>
                    <a:pt x="819" y="347"/>
                    <a:pt x="752" y="364"/>
                  </a:cubicBezTo>
                  <a:cubicBezTo>
                    <a:pt x="619" y="414"/>
                    <a:pt x="502" y="431"/>
                    <a:pt x="368" y="464"/>
                  </a:cubicBezTo>
                  <a:cubicBezTo>
                    <a:pt x="254" y="480"/>
                    <a:pt x="164" y="485"/>
                    <a:pt x="101" y="487"/>
                  </a:cubicBezTo>
                  <a:lnTo>
                    <a:pt x="101" y="487"/>
                  </a:lnTo>
                  <a:cubicBezTo>
                    <a:pt x="137" y="415"/>
                    <a:pt x="178" y="348"/>
                    <a:pt x="234" y="280"/>
                  </a:cubicBezTo>
                  <a:cubicBezTo>
                    <a:pt x="318" y="197"/>
                    <a:pt x="435" y="130"/>
                    <a:pt x="552" y="97"/>
                  </a:cubicBezTo>
                  <a:cubicBezTo>
                    <a:pt x="611" y="77"/>
                    <a:pt x="673" y="67"/>
                    <a:pt x="735" y="67"/>
                  </a:cubicBezTo>
                  <a:close/>
                  <a:moveTo>
                    <a:pt x="718" y="0"/>
                  </a:moveTo>
                  <a:cubicBezTo>
                    <a:pt x="522" y="0"/>
                    <a:pt x="330" y="86"/>
                    <a:pt x="201" y="247"/>
                  </a:cubicBezTo>
                  <a:cubicBezTo>
                    <a:pt x="137" y="327"/>
                    <a:pt x="88" y="408"/>
                    <a:pt x="69" y="488"/>
                  </a:cubicBezTo>
                  <a:lnTo>
                    <a:pt x="69" y="488"/>
                  </a:lnTo>
                  <a:cubicBezTo>
                    <a:pt x="24" y="489"/>
                    <a:pt x="1" y="491"/>
                    <a:pt x="1" y="498"/>
                  </a:cubicBezTo>
                  <a:cubicBezTo>
                    <a:pt x="21" y="500"/>
                    <a:pt x="42" y="503"/>
                    <a:pt x="63" y="506"/>
                  </a:cubicBezTo>
                  <a:lnTo>
                    <a:pt x="63" y="506"/>
                  </a:lnTo>
                  <a:cubicBezTo>
                    <a:pt x="51" y="537"/>
                    <a:pt x="51" y="567"/>
                    <a:pt x="51" y="598"/>
                  </a:cubicBezTo>
                  <a:cubicBezTo>
                    <a:pt x="64" y="567"/>
                    <a:pt x="77" y="538"/>
                    <a:pt x="90" y="510"/>
                  </a:cubicBezTo>
                  <a:lnTo>
                    <a:pt x="90" y="510"/>
                  </a:lnTo>
                  <a:cubicBezTo>
                    <a:pt x="147" y="516"/>
                    <a:pt x="205" y="521"/>
                    <a:pt x="262" y="521"/>
                  </a:cubicBezTo>
                  <a:cubicBezTo>
                    <a:pt x="298" y="521"/>
                    <a:pt x="334" y="519"/>
                    <a:pt x="368" y="514"/>
                  </a:cubicBezTo>
                  <a:cubicBezTo>
                    <a:pt x="502" y="498"/>
                    <a:pt x="635" y="464"/>
                    <a:pt x="769" y="431"/>
                  </a:cubicBezTo>
                  <a:cubicBezTo>
                    <a:pt x="853" y="414"/>
                    <a:pt x="919" y="381"/>
                    <a:pt x="1003" y="347"/>
                  </a:cubicBezTo>
                  <a:cubicBezTo>
                    <a:pt x="1053" y="314"/>
                    <a:pt x="1087" y="280"/>
                    <a:pt x="1103" y="230"/>
                  </a:cubicBezTo>
                  <a:cubicBezTo>
                    <a:pt x="1103" y="180"/>
                    <a:pt x="1087" y="113"/>
                    <a:pt x="1036" y="80"/>
                  </a:cubicBezTo>
                  <a:cubicBezTo>
                    <a:pt x="935" y="26"/>
                    <a:pt x="826" y="0"/>
                    <a:pt x="7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4"/>
            <p:cNvSpPr/>
            <p:nvPr/>
          </p:nvSpPr>
          <p:spPr>
            <a:xfrm>
              <a:off x="5629937" y="4587364"/>
              <a:ext cx="17692" cy="23589"/>
            </a:xfrm>
            <a:custGeom>
              <a:avLst/>
              <a:gdLst/>
              <a:ahLst/>
              <a:cxnLst/>
              <a:rect l="l" t="t" r="r" b="b"/>
              <a:pathLst>
                <a:path w="552" h="736" extrusionOk="0">
                  <a:moveTo>
                    <a:pt x="134" y="0"/>
                  </a:moveTo>
                  <a:cubicBezTo>
                    <a:pt x="50" y="17"/>
                    <a:pt x="0" y="100"/>
                    <a:pt x="17" y="184"/>
                  </a:cubicBezTo>
                  <a:cubicBezTo>
                    <a:pt x="17" y="234"/>
                    <a:pt x="34" y="301"/>
                    <a:pt x="67" y="351"/>
                  </a:cubicBezTo>
                  <a:cubicBezTo>
                    <a:pt x="117" y="435"/>
                    <a:pt x="167" y="501"/>
                    <a:pt x="234" y="568"/>
                  </a:cubicBezTo>
                  <a:cubicBezTo>
                    <a:pt x="301" y="635"/>
                    <a:pt x="368" y="702"/>
                    <a:pt x="451" y="735"/>
                  </a:cubicBezTo>
                  <a:cubicBezTo>
                    <a:pt x="451" y="719"/>
                    <a:pt x="368" y="668"/>
                    <a:pt x="284" y="535"/>
                  </a:cubicBezTo>
                  <a:cubicBezTo>
                    <a:pt x="217" y="468"/>
                    <a:pt x="167" y="401"/>
                    <a:pt x="134" y="318"/>
                  </a:cubicBezTo>
                  <a:cubicBezTo>
                    <a:pt x="84" y="234"/>
                    <a:pt x="50" y="84"/>
                    <a:pt x="151" y="84"/>
                  </a:cubicBezTo>
                  <a:cubicBezTo>
                    <a:pt x="157" y="82"/>
                    <a:pt x="163" y="82"/>
                    <a:pt x="170" y="82"/>
                  </a:cubicBezTo>
                  <a:cubicBezTo>
                    <a:pt x="249" y="82"/>
                    <a:pt x="338" y="172"/>
                    <a:pt x="385" y="234"/>
                  </a:cubicBezTo>
                  <a:cubicBezTo>
                    <a:pt x="435" y="318"/>
                    <a:pt x="468" y="401"/>
                    <a:pt x="485" y="485"/>
                  </a:cubicBezTo>
                  <a:cubicBezTo>
                    <a:pt x="485" y="568"/>
                    <a:pt x="485" y="652"/>
                    <a:pt x="485" y="735"/>
                  </a:cubicBezTo>
                  <a:cubicBezTo>
                    <a:pt x="535" y="668"/>
                    <a:pt x="552" y="568"/>
                    <a:pt x="535" y="485"/>
                  </a:cubicBezTo>
                  <a:cubicBezTo>
                    <a:pt x="518" y="384"/>
                    <a:pt x="485" y="284"/>
                    <a:pt x="435" y="201"/>
                  </a:cubicBezTo>
                  <a:cubicBezTo>
                    <a:pt x="385" y="100"/>
                    <a:pt x="268" y="17"/>
                    <a:pt x="1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4"/>
            <p:cNvSpPr/>
            <p:nvPr/>
          </p:nvSpPr>
          <p:spPr>
            <a:xfrm>
              <a:off x="5444656" y="4591242"/>
              <a:ext cx="64805" cy="55575"/>
            </a:xfrm>
            <a:custGeom>
              <a:avLst/>
              <a:gdLst/>
              <a:ahLst/>
              <a:cxnLst/>
              <a:rect l="l" t="t" r="r" b="b"/>
              <a:pathLst>
                <a:path w="2022" h="1734" extrusionOk="0">
                  <a:moveTo>
                    <a:pt x="276" y="0"/>
                  </a:moveTo>
                  <a:cubicBezTo>
                    <a:pt x="221" y="0"/>
                    <a:pt x="167" y="4"/>
                    <a:pt x="117" y="13"/>
                  </a:cubicBezTo>
                  <a:cubicBezTo>
                    <a:pt x="67" y="13"/>
                    <a:pt x="33" y="29"/>
                    <a:pt x="0" y="29"/>
                  </a:cubicBezTo>
                  <a:cubicBezTo>
                    <a:pt x="0" y="46"/>
                    <a:pt x="167" y="29"/>
                    <a:pt x="418" y="63"/>
                  </a:cubicBezTo>
                  <a:cubicBezTo>
                    <a:pt x="1120" y="163"/>
                    <a:pt x="1704" y="648"/>
                    <a:pt x="1905" y="1316"/>
                  </a:cubicBezTo>
                  <a:cubicBezTo>
                    <a:pt x="1988" y="1567"/>
                    <a:pt x="1988" y="1734"/>
                    <a:pt x="2005" y="1734"/>
                  </a:cubicBezTo>
                  <a:cubicBezTo>
                    <a:pt x="2005" y="1700"/>
                    <a:pt x="2022" y="1667"/>
                    <a:pt x="2005" y="1617"/>
                  </a:cubicBezTo>
                  <a:cubicBezTo>
                    <a:pt x="2005" y="1517"/>
                    <a:pt x="1988" y="1416"/>
                    <a:pt x="1955" y="1299"/>
                  </a:cubicBezTo>
                  <a:cubicBezTo>
                    <a:pt x="1771" y="598"/>
                    <a:pt x="1153" y="96"/>
                    <a:pt x="434" y="13"/>
                  </a:cubicBezTo>
                  <a:cubicBezTo>
                    <a:pt x="384" y="4"/>
                    <a:pt x="330" y="0"/>
                    <a:pt x="27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4"/>
            <p:cNvSpPr/>
            <p:nvPr/>
          </p:nvSpPr>
          <p:spPr>
            <a:xfrm>
              <a:off x="5462316" y="4515604"/>
              <a:ext cx="4327" cy="76600"/>
            </a:xfrm>
            <a:custGeom>
              <a:avLst/>
              <a:gdLst/>
              <a:ahLst/>
              <a:cxnLst/>
              <a:rect l="l" t="t" r="r" b="b"/>
              <a:pathLst>
                <a:path w="135" h="2390" extrusionOk="0">
                  <a:moveTo>
                    <a:pt x="117" y="0"/>
                  </a:moveTo>
                  <a:lnTo>
                    <a:pt x="117" y="0"/>
                  </a:lnTo>
                  <a:cubicBezTo>
                    <a:pt x="34" y="785"/>
                    <a:pt x="0" y="1587"/>
                    <a:pt x="17" y="2389"/>
                  </a:cubicBezTo>
                  <a:cubicBezTo>
                    <a:pt x="101" y="1587"/>
                    <a:pt x="134" y="802"/>
                    <a:pt x="1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4"/>
            <p:cNvSpPr/>
            <p:nvPr/>
          </p:nvSpPr>
          <p:spPr>
            <a:xfrm>
              <a:off x="5532986" y="4630568"/>
              <a:ext cx="54132" cy="3814"/>
            </a:xfrm>
            <a:custGeom>
              <a:avLst/>
              <a:gdLst/>
              <a:ahLst/>
              <a:cxnLst/>
              <a:rect l="l" t="t" r="r" b="b"/>
              <a:pathLst>
                <a:path w="1689" h="119" extrusionOk="0">
                  <a:moveTo>
                    <a:pt x="41" y="1"/>
                  </a:moveTo>
                  <a:cubicBezTo>
                    <a:pt x="15" y="1"/>
                    <a:pt x="1" y="2"/>
                    <a:pt x="1" y="5"/>
                  </a:cubicBezTo>
                  <a:cubicBezTo>
                    <a:pt x="344" y="78"/>
                    <a:pt x="700" y="119"/>
                    <a:pt x="1053" y="119"/>
                  </a:cubicBezTo>
                  <a:cubicBezTo>
                    <a:pt x="1267" y="119"/>
                    <a:pt x="1480" y="104"/>
                    <a:pt x="1689" y="72"/>
                  </a:cubicBezTo>
                  <a:cubicBezTo>
                    <a:pt x="1689" y="56"/>
                    <a:pt x="1321" y="56"/>
                    <a:pt x="853" y="39"/>
                  </a:cubicBezTo>
                  <a:cubicBezTo>
                    <a:pt x="475" y="25"/>
                    <a:pt x="151" y="1"/>
                    <a:pt x="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4"/>
            <p:cNvSpPr/>
            <p:nvPr/>
          </p:nvSpPr>
          <p:spPr>
            <a:xfrm>
              <a:off x="5496064" y="4629542"/>
              <a:ext cx="5897" cy="10865"/>
            </a:xfrm>
            <a:custGeom>
              <a:avLst/>
              <a:gdLst/>
              <a:ahLst/>
              <a:cxnLst/>
              <a:rect l="l" t="t" r="r" b="b"/>
              <a:pathLst>
                <a:path w="184" h="339" extrusionOk="0">
                  <a:moveTo>
                    <a:pt x="25" y="1"/>
                  </a:moveTo>
                  <a:cubicBezTo>
                    <a:pt x="22" y="1"/>
                    <a:pt x="19" y="2"/>
                    <a:pt x="17" y="4"/>
                  </a:cubicBezTo>
                  <a:cubicBezTo>
                    <a:pt x="0" y="4"/>
                    <a:pt x="50" y="71"/>
                    <a:pt x="84" y="171"/>
                  </a:cubicBezTo>
                  <a:cubicBezTo>
                    <a:pt x="117" y="255"/>
                    <a:pt x="134" y="338"/>
                    <a:pt x="150" y="338"/>
                  </a:cubicBezTo>
                  <a:cubicBezTo>
                    <a:pt x="184" y="322"/>
                    <a:pt x="184" y="238"/>
                    <a:pt x="150" y="138"/>
                  </a:cubicBezTo>
                  <a:cubicBezTo>
                    <a:pt x="107" y="50"/>
                    <a:pt x="50" y="1"/>
                    <a:pt x="2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4"/>
            <p:cNvSpPr/>
            <p:nvPr/>
          </p:nvSpPr>
          <p:spPr>
            <a:xfrm>
              <a:off x="5483212" y="4611850"/>
              <a:ext cx="7500" cy="7275"/>
            </a:xfrm>
            <a:custGeom>
              <a:avLst/>
              <a:gdLst/>
              <a:ahLst/>
              <a:cxnLst/>
              <a:rect l="l" t="t" r="r" b="b"/>
              <a:pathLst>
                <a:path w="234" h="227" extrusionOk="0">
                  <a:moveTo>
                    <a:pt x="13" y="0"/>
                  </a:moveTo>
                  <a:cubicBezTo>
                    <a:pt x="7" y="0"/>
                    <a:pt x="3" y="2"/>
                    <a:pt x="0" y="5"/>
                  </a:cubicBezTo>
                  <a:cubicBezTo>
                    <a:pt x="0" y="21"/>
                    <a:pt x="33" y="72"/>
                    <a:pt x="84" y="138"/>
                  </a:cubicBezTo>
                  <a:cubicBezTo>
                    <a:pt x="139" y="194"/>
                    <a:pt x="183" y="226"/>
                    <a:pt x="206" y="226"/>
                  </a:cubicBezTo>
                  <a:cubicBezTo>
                    <a:pt x="211" y="226"/>
                    <a:pt x="214" y="225"/>
                    <a:pt x="217" y="222"/>
                  </a:cubicBezTo>
                  <a:cubicBezTo>
                    <a:pt x="234" y="222"/>
                    <a:pt x="201" y="155"/>
                    <a:pt x="134" y="88"/>
                  </a:cubicBezTo>
                  <a:cubicBezTo>
                    <a:pt x="92" y="33"/>
                    <a:pt x="39" y="0"/>
                    <a:pt x="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4"/>
            <p:cNvSpPr/>
            <p:nvPr/>
          </p:nvSpPr>
          <p:spPr>
            <a:xfrm>
              <a:off x="5463918" y="4602428"/>
              <a:ext cx="11282" cy="4872"/>
            </a:xfrm>
            <a:custGeom>
              <a:avLst/>
              <a:gdLst/>
              <a:ahLst/>
              <a:cxnLst/>
              <a:rect l="l" t="t" r="r" b="b"/>
              <a:pathLst>
                <a:path w="352" h="152" extrusionOk="0">
                  <a:moveTo>
                    <a:pt x="103" y="0"/>
                  </a:moveTo>
                  <a:cubicBezTo>
                    <a:pt x="40" y="0"/>
                    <a:pt x="1" y="20"/>
                    <a:pt x="1" y="31"/>
                  </a:cubicBezTo>
                  <a:cubicBezTo>
                    <a:pt x="1" y="48"/>
                    <a:pt x="84" y="48"/>
                    <a:pt x="168" y="81"/>
                  </a:cubicBezTo>
                  <a:cubicBezTo>
                    <a:pt x="240" y="110"/>
                    <a:pt x="299" y="152"/>
                    <a:pt x="325" y="152"/>
                  </a:cubicBezTo>
                  <a:cubicBezTo>
                    <a:pt x="329" y="152"/>
                    <a:pt x="332" y="151"/>
                    <a:pt x="335" y="148"/>
                  </a:cubicBezTo>
                  <a:cubicBezTo>
                    <a:pt x="351" y="148"/>
                    <a:pt x="301" y="65"/>
                    <a:pt x="201" y="15"/>
                  </a:cubicBezTo>
                  <a:cubicBezTo>
                    <a:pt x="165" y="4"/>
                    <a:pt x="132" y="0"/>
                    <a:pt x="1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4"/>
            <p:cNvSpPr/>
            <p:nvPr/>
          </p:nvSpPr>
          <p:spPr>
            <a:xfrm>
              <a:off x="5450009" y="4598902"/>
              <a:ext cx="5897" cy="3333"/>
            </a:xfrm>
            <a:custGeom>
              <a:avLst/>
              <a:gdLst/>
              <a:ahLst/>
              <a:cxnLst/>
              <a:rect l="l" t="t" r="r" b="b"/>
              <a:pathLst>
                <a:path w="184" h="104" extrusionOk="0">
                  <a:moveTo>
                    <a:pt x="19" y="1"/>
                  </a:moveTo>
                  <a:cubicBezTo>
                    <a:pt x="11" y="1"/>
                    <a:pt x="5" y="3"/>
                    <a:pt x="0" y="8"/>
                  </a:cubicBezTo>
                  <a:cubicBezTo>
                    <a:pt x="0" y="41"/>
                    <a:pt x="34" y="58"/>
                    <a:pt x="84" y="91"/>
                  </a:cubicBezTo>
                  <a:cubicBezTo>
                    <a:pt x="109" y="100"/>
                    <a:pt x="130" y="104"/>
                    <a:pt x="146" y="104"/>
                  </a:cubicBezTo>
                  <a:cubicBezTo>
                    <a:pt x="163" y="104"/>
                    <a:pt x="176" y="100"/>
                    <a:pt x="184" y="91"/>
                  </a:cubicBezTo>
                  <a:cubicBezTo>
                    <a:pt x="184" y="75"/>
                    <a:pt x="151" y="41"/>
                    <a:pt x="100" y="24"/>
                  </a:cubicBezTo>
                  <a:cubicBezTo>
                    <a:pt x="65" y="13"/>
                    <a:pt x="38" y="1"/>
                    <a:pt x="1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4"/>
            <p:cNvSpPr/>
            <p:nvPr/>
          </p:nvSpPr>
          <p:spPr>
            <a:xfrm>
              <a:off x="5444111" y="4567525"/>
              <a:ext cx="186916" cy="22531"/>
            </a:xfrm>
            <a:custGeom>
              <a:avLst/>
              <a:gdLst/>
              <a:ahLst/>
              <a:cxnLst/>
              <a:rect l="l" t="t" r="r" b="b"/>
              <a:pathLst>
                <a:path w="5832" h="703" extrusionOk="0">
                  <a:moveTo>
                    <a:pt x="5832" y="1"/>
                  </a:moveTo>
                  <a:lnTo>
                    <a:pt x="0" y="252"/>
                  </a:lnTo>
                  <a:lnTo>
                    <a:pt x="34" y="619"/>
                  </a:lnTo>
                  <a:lnTo>
                    <a:pt x="5815" y="703"/>
                  </a:lnTo>
                  <a:lnTo>
                    <a:pt x="583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4"/>
            <p:cNvSpPr/>
            <p:nvPr/>
          </p:nvSpPr>
          <p:spPr>
            <a:xfrm>
              <a:off x="5735959" y="4522559"/>
              <a:ext cx="344890" cy="152526"/>
            </a:xfrm>
            <a:custGeom>
              <a:avLst/>
              <a:gdLst/>
              <a:ahLst/>
              <a:cxnLst/>
              <a:rect l="l" t="t" r="r" b="b"/>
              <a:pathLst>
                <a:path w="10761" h="4759" extrusionOk="0">
                  <a:moveTo>
                    <a:pt x="34" y="0"/>
                  </a:moveTo>
                  <a:lnTo>
                    <a:pt x="1" y="4528"/>
                  </a:lnTo>
                  <a:lnTo>
                    <a:pt x="351" y="4562"/>
                  </a:lnTo>
                  <a:cubicBezTo>
                    <a:pt x="1407" y="4617"/>
                    <a:pt x="4606" y="4759"/>
                    <a:pt x="6974" y="4759"/>
                  </a:cubicBezTo>
                  <a:cubicBezTo>
                    <a:pt x="8204" y="4759"/>
                    <a:pt x="9209" y="4720"/>
                    <a:pt x="9575" y="4612"/>
                  </a:cubicBezTo>
                  <a:cubicBezTo>
                    <a:pt x="10761" y="4244"/>
                    <a:pt x="5849" y="3125"/>
                    <a:pt x="5849" y="3125"/>
                  </a:cubicBezTo>
                  <a:lnTo>
                    <a:pt x="5832" y="17"/>
                  </a:lnTo>
                  <a:lnTo>
                    <a:pt x="34"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4"/>
            <p:cNvSpPr/>
            <p:nvPr/>
          </p:nvSpPr>
          <p:spPr>
            <a:xfrm>
              <a:off x="5735959" y="4643035"/>
              <a:ext cx="319731" cy="31569"/>
            </a:xfrm>
            <a:custGeom>
              <a:avLst/>
              <a:gdLst/>
              <a:ahLst/>
              <a:cxnLst/>
              <a:rect l="l" t="t" r="r" b="b"/>
              <a:pathLst>
                <a:path w="9976" h="985" extrusionOk="0">
                  <a:moveTo>
                    <a:pt x="8255" y="1"/>
                  </a:moveTo>
                  <a:cubicBezTo>
                    <a:pt x="7904" y="17"/>
                    <a:pt x="7737" y="736"/>
                    <a:pt x="7737" y="736"/>
                  </a:cubicBezTo>
                  <a:lnTo>
                    <a:pt x="17" y="636"/>
                  </a:lnTo>
                  <a:lnTo>
                    <a:pt x="1" y="769"/>
                  </a:lnTo>
                  <a:cubicBezTo>
                    <a:pt x="1529" y="909"/>
                    <a:pt x="4066" y="985"/>
                    <a:pt x="6170" y="985"/>
                  </a:cubicBezTo>
                  <a:cubicBezTo>
                    <a:pt x="8093" y="985"/>
                    <a:pt x="9655" y="922"/>
                    <a:pt x="9758" y="786"/>
                  </a:cubicBezTo>
                  <a:cubicBezTo>
                    <a:pt x="9976" y="502"/>
                    <a:pt x="8255" y="1"/>
                    <a:pt x="82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4"/>
            <p:cNvSpPr/>
            <p:nvPr/>
          </p:nvSpPr>
          <p:spPr>
            <a:xfrm>
              <a:off x="5733267" y="4663387"/>
              <a:ext cx="315468" cy="5384"/>
            </a:xfrm>
            <a:custGeom>
              <a:avLst/>
              <a:gdLst/>
              <a:ahLst/>
              <a:cxnLst/>
              <a:rect l="l" t="t" r="r" b="b"/>
              <a:pathLst>
                <a:path w="9843" h="168" extrusionOk="0">
                  <a:moveTo>
                    <a:pt x="1" y="1"/>
                  </a:moveTo>
                  <a:cubicBezTo>
                    <a:pt x="34" y="17"/>
                    <a:pt x="68" y="17"/>
                    <a:pt x="101" y="17"/>
                  </a:cubicBezTo>
                  <a:lnTo>
                    <a:pt x="385" y="34"/>
                  </a:lnTo>
                  <a:lnTo>
                    <a:pt x="1438" y="84"/>
                  </a:lnTo>
                  <a:cubicBezTo>
                    <a:pt x="2323" y="118"/>
                    <a:pt x="3560" y="151"/>
                    <a:pt x="4913" y="168"/>
                  </a:cubicBezTo>
                  <a:cubicBezTo>
                    <a:pt x="6283" y="168"/>
                    <a:pt x="7503" y="151"/>
                    <a:pt x="8405" y="118"/>
                  </a:cubicBezTo>
                  <a:lnTo>
                    <a:pt x="9458" y="84"/>
                  </a:lnTo>
                  <a:lnTo>
                    <a:pt x="9742" y="68"/>
                  </a:lnTo>
                  <a:cubicBezTo>
                    <a:pt x="9775" y="68"/>
                    <a:pt x="9809" y="68"/>
                    <a:pt x="9842" y="51"/>
                  </a:cubicBezTo>
                  <a:lnTo>
                    <a:pt x="9458" y="51"/>
                  </a:lnTo>
                  <a:lnTo>
                    <a:pt x="8405" y="68"/>
                  </a:lnTo>
                  <a:cubicBezTo>
                    <a:pt x="7767" y="79"/>
                    <a:pt x="6971" y="91"/>
                    <a:pt x="6074" y="91"/>
                  </a:cubicBezTo>
                  <a:cubicBezTo>
                    <a:pt x="5703" y="91"/>
                    <a:pt x="5315" y="89"/>
                    <a:pt x="4913" y="84"/>
                  </a:cubicBezTo>
                  <a:cubicBezTo>
                    <a:pt x="3560" y="84"/>
                    <a:pt x="2340" y="51"/>
                    <a:pt x="1438" y="34"/>
                  </a:cubicBezTo>
                  <a:cubicBezTo>
                    <a:pt x="1020" y="17"/>
                    <a:pt x="669" y="17"/>
                    <a:pt x="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4"/>
            <p:cNvSpPr/>
            <p:nvPr/>
          </p:nvSpPr>
          <p:spPr>
            <a:xfrm>
              <a:off x="5982840" y="4640888"/>
              <a:ext cx="18749" cy="28973"/>
            </a:xfrm>
            <a:custGeom>
              <a:avLst/>
              <a:gdLst/>
              <a:ahLst/>
              <a:cxnLst/>
              <a:rect l="l" t="t" r="r" b="b"/>
              <a:pathLst>
                <a:path w="585" h="904" extrusionOk="0">
                  <a:moveTo>
                    <a:pt x="585" y="1"/>
                  </a:moveTo>
                  <a:lnTo>
                    <a:pt x="585" y="1"/>
                  </a:lnTo>
                  <a:cubicBezTo>
                    <a:pt x="234" y="151"/>
                    <a:pt x="0" y="519"/>
                    <a:pt x="34" y="903"/>
                  </a:cubicBezTo>
                  <a:cubicBezTo>
                    <a:pt x="100" y="536"/>
                    <a:pt x="301" y="218"/>
                    <a:pt x="5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4"/>
            <p:cNvSpPr/>
            <p:nvPr/>
          </p:nvSpPr>
          <p:spPr>
            <a:xfrm>
              <a:off x="5928195" y="4626369"/>
              <a:ext cx="11282" cy="15160"/>
            </a:xfrm>
            <a:custGeom>
              <a:avLst/>
              <a:gdLst/>
              <a:ahLst/>
              <a:cxnLst/>
              <a:rect l="l" t="t" r="r" b="b"/>
              <a:pathLst>
                <a:path w="352" h="473" extrusionOk="0">
                  <a:moveTo>
                    <a:pt x="330" y="1"/>
                  </a:moveTo>
                  <a:cubicBezTo>
                    <a:pt x="306" y="1"/>
                    <a:pt x="229" y="96"/>
                    <a:pt x="151" y="220"/>
                  </a:cubicBezTo>
                  <a:cubicBezTo>
                    <a:pt x="68" y="354"/>
                    <a:pt x="1" y="471"/>
                    <a:pt x="18" y="471"/>
                  </a:cubicBezTo>
                  <a:cubicBezTo>
                    <a:pt x="19" y="472"/>
                    <a:pt x="20" y="472"/>
                    <a:pt x="22" y="472"/>
                  </a:cubicBezTo>
                  <a:cubicBezTo>
                    <a:pt x="47" y="472"/>
                    <a:pt x="124" y="377"/>
                    <a:pt x="201" y="253"/>
                  </a:cubicBezTo>
                  <a:cubicBezTo>
                    <a:pt x="285" y="120"/>
                    <a:pt x="352" y="3"/>
                    <a:pt x="335" y="3"/>
                  </a:cubicBezTo>
                  <a:cubicBezTo>
                    <a:pt x="334" y="2"/>
                    <a:pt x="332" y="1"/>
                    <a:pt x="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4"/>
            <p:cNvSpPr/>
            <p:nvPr/>
          </p:nvSpPr>
          <p:spPr>
            <a:xfrm>
              <a:off x="5913740" y="4623132"/>
              <a:ext cx="12371" cy="10416"/>
            </a:xfrm>
            <a:custGeom>
              <a:avLst/>
              <a:gdLst/>
              <a:ahLst/>
              <a:cxnLst/>
              <a:rect l="l" t="t" r="r" b="b"/>
              <a:pathLst>
                <a:path w="386" h="325" extrusionOk="0">
                  <a:moveTo>
                    <a:pt x="361" y="1"/>
                  </a:moveTo>
                  <a:cubicBezTo>
                    <a:pt x="334" y="1"/>
                    <a:pt x="258" y="62"/>
                    <a:pt x="168" y="137"/>
                  </a:cubicBezTo>
                  <a:cubicBezTo>
                    <a:pt x="68" y="221"/>
                    <a:pt x="1" y="321"/>
                    <a:pt x="1" y="321"/>
                  </a:cubicBezTo>
                  <a:cubicBezTo>
                    <a:pt x="3" y="323"/>
                    <a:pt x="6" y="324"/>
                    <a:pt x="11" y="324"/>
                  </a:cubicBezTo>
                  <a:cubicBezTo>
                    <a:pt x="43" y="324"/>
                    <a:pt x="130" y="275"/>
                    <a:pt x="218" y="187"/>
                  </a:cubicBezTo>
                  <a:cubicBezTo>
                    <a:pt x="318" y="104"/>
                    <a:pt x="385" y="20"/>
                    <a:pt x="368" y="4"/>
                  </a:cubicBezTo>
                  <a:cubicBezTo>
                    <a:pt x="367" y="2"/>
                    <a:pt x="364" y="1"/>
                    <a:pt x="36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4"/>
            <p:cNvSpPr/>
            <p:nvPr/>
          </p:nvSpPr>
          <p:spPr>
            <a:xfrm>
              <a:off x="5904638" y="4615055"/>
              <a:ext cx="19326" cy="2436"/>
            </a:xfrm>
            <a:custGeom>
              <a:avLst/>
              <a:gdLst/>
              <a:ahLst/>
              <a:cxnLst/>
              <a:rect l="l" t="t" r="r" b="b"/>
              <a:pathLst>
                <a:path w="603" h="76" extrusionOk="0">
                  <a:moveTo>
                    <a:pt x="301" y="1"/>
                  </a:moveTo>
                  <a:cubicBezTo>
                    <a:pt x="201" y="1"/>
                    <a:pt x="101" y="13"/>
                    <a:pt x="1" y="38"/>
                  </a:cubicBezTo>
                  <a:cubicBezTo>
                    <a:pt x="101" y="63"/>
                    <a:pt x="201" y="76"/>
                    <a:pt x="301" y="76"/>
                  </a:cubicBezTo>
                  <a:cubicBezTo>
                    <a:pt x="402" y="76"/>
                    <a:pt x="502" y="63"/>
                    <a:pt x="602" y="38"/>
                  </a:cubicBezTo>
                  <a:cubicBezTo>
                    <a:pt x="502" y="13"/>
                    <a:pt x="402" y="1"/>
                    <a:pt x="3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4"/>
            <p:cNvSpPr/>
            <p:nvPr/>
          </p:nvSpPr>
          <p:spPr>
            <a:xfrm>
              <a:off x="5901433" y="4603421"/>
              <a:ext cx="21986" cy="3429"/>
            </a:xfrm>
            <a:custGeom>
              <a:avLst/>
              <a:gdLst/>
              <a:ahLst/>
              <a:cxnLst/>
              <a:rect l="l" t="t" r="r" b="b"/>
              <a:pathLst>
                <a:path w="686" h="107" extrusionOk="0">
                  <a:moveTo>
                    <a:pt x="0" y="0"/>
                  </a:moveTo>
                  <a:cubicBezTo>
                    <a:pt x="124" y="72"/>
                    <a:pt x="266" y="106"/>
                    <a:pt x="412" y="106"/>
                  </a:cubicBezTo>
                  <a:cubicBezTo>
                    <a:pt x="503" y="106"/>
                    <a:pt x="595" y="93"/>
                    <a:pt x="686" y="67"/>
                  </a:cubicBezTo>
                  <a:cubicBezTo>
                    <a:pt x="569" y="50"/>
                    <a:pt x="452" y="34"/>
                    <a:pt x="335" y="34"/>
                  </a:cubicBezTo>
                  <a:cubicBezTo>
                    <a:pt x="218" y="17"/>
                    <a:pt x="117"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4"/>
            <p:cNvSpPr/>
            <p:nvPr/>
          </p:nvSpPr>
          <p:spPr>
            <a:xfrm>
              <a:off x="5935182" y="4609062"/>
              <a:ext cx="35351" cy="19550"/>
            </a:xfrm>
            <a:custGeom>
              <a:avLst/>
              <a:gdLst/>
              <a:ahLst/>
              <a:cxnLst/>
              <a:rect l="l" t="t" r="r" b="b"/>
              <a:pathLst>
                <a:path w="1103" h="610" extrusionOk="0">
                  <a:moveTo>
                    <a:pt x="729" y="63"/>
                  </a:moveTo>
                  <a:cubicBezTo>
                    <a:pt x="821" y="63"/>
                    <a:pt x="912" y="85"/>
                    <a:pt x="1003" y="125"/>
                  </a:cubicBezTo>
                  <a:cubicBezTo>
                    <a:pt x="1053" y="175"/>
                    <a:pt x="1036" y="242"/>
                    <a:pt x="969" y="275"/>
                  </a:cubicBezTo>
                  <a:cubicBezTo>
                    <a:pt x="902" y="309"/>
                    <a:pt x="819" y="342"/>
                    <a:pt x="752" y="359"/>
                  </a:cubicBezTo>
                  <a:cubicBezTo>
                    <a:pt x="635" y="409"/>
                    <a:pt x="501" y="443"/>
                    <a:pt x="368" y="459"/>
                  </a:cubicBezTo>
                  <a:cubicBezTo>
                    <a:pt x="262" y="484"/>
                    <a:pt x="171" y="492"/>
                    <a:pt x="107" y="497"/>
                  </a:cubicBezTo>
                  <a:lnTo>
                    <a:pt x="107" y="497"/>
                  </a:lnTo>
                  <a:cubicBezTo>
                    <a:pt x="138" y="425"/>
                    <a:pt x="179" y="359"/>
                    <a:pt x="234" y="292"/>
                  </a:cubicBezTo>
                  <a:cubicBezTo>
                    <a:pt x="318" y="192"/>
                    <a:pt x="435" y="125"/>
                    <a:pt x="551" y="92"/>
                  </a:cubicBezTo>
                  <a:cubicBezTo>
                    <a:pt x="611" y="72"/>
                    <a:pt x="670" y="63"/>
                    <a:pt x="729" y="63"/>
                  </a:cubicBezTo>
                  <a:close/>
                  <a:moveTo>
                    <a:pt x="730" y="0"/>
                  </a:moveTo>
                  <a:cubicBezTo>
                    <a:pt x="525" y="0"/>
                    <a:pt x="322" y="93"/>
                    <a:pt x="201" y="259"/>
                  </a:cubicBezTo>
                  <a:cubicBezTo>
                    <a:pt x="137" y="339"/>
                    <a:pt x="103" y="419"/>
                    <a:pt x="71" y="499"/>
                  </a:cubicBezTo>
                  <a:lnTo>
                    <a:pt x="71" y="499"/>
                  </a:lnTo>
                  <a:cubicBezTo>
                    <a:pt x="26" y="501"/>
                    <a:pt x="0" y="502"/>
                    <a:pt x="0" y="509"/>
                  </a:cubicBezTo>
                  <a:cubicBezTo>
                    <a:pt x="23" y="512"/>
                    <a:pt x="45" y="515"/>
                    <a:pt x="67" y="516"/>
                  </a:cubicBezTo>
                  <a:lnTo>
                    <a:pt x="67" y="516"/>
                  </a:lnTo>
                  <a:cubicBezTo>
                    <a:pt x="65" y="548"/>
                    <a:pt x="51" y="579"/>
                    <a:pt x="67" y="610"/>
                  </a:cubicBezTo>
                  <a:cubicBezTo>
                    <a:pt x="76" y="578"/>
                    <a:pt x="86" y="548"/>
                    <a:pt x="98" y="519"/>
                  </a:cubicBezTo>
                  <a:lnTo>
                    <a:pt x="98" y="519"/>
                  </a:lnTo>
                  <a:cubicBezTo>
                    <a:pt x="130" y="521"/>
                    <a:pt x="161" y="522"/>
                    <a:pt x="192" y="522"/>
                  </a:cubicBezTo>
                  <a:cubicBezTo>
                    <a:pt x="255" y="522"/>
                    <a:pt x="318" y="518"/>
                    <a:pt x="384" y="509"/>
                  </a:cubicBezTo>
                  <a:cubicBezTo>
                    <a:pt x="518" y="493"/>
                    <a:pt x="652" y="459"/>
                    <a:pt x="769" y="426"/>
                  </a:cubicBezTo>
                  <a:cubicBezTo>
                    <a:pt x="852" y="409"/>
                    <a:pt x="936" y="376"/>
                    <a:pt x="1003" y="326"/>
                  </a:cubicBezTo>
                  <a:cubicBezTo>
                    <a:pt x="1053" y="309"/>
                    <a:pt x="1086" y="259"/>
                    <a:pt x="1103" y="225"/>
                  </a:cubicBezTo>
                  <a:cubicBezTo>
                    <a:pt x="1103" y="159"/>
                    <a:pt x="1086" y="108"/>
                    <a:pt x="1036" y="75"/>
                  </a:cubicBezTo>
                  <a:cubicBezTo>
                    <a:pt x="940" y="24"/>
                    <a:pt x="835" y="0"/>
                    <a:pt x="7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4"/>
            <p:cNvSpPr/>
            <p:nvPr/>
          </p:nvSpPr>
          <p:spPr>
            <a:xfrm>
              <a:off x="5922329" y="4602876"/>
              <a:ext cx="18236" cy="23076"/>
            </a:xfrm>
            <a:custGeom>
              <a:avLst/>
              <a:gdLst/>
              <a:ahLst/>
              <a:cxnLst/>
              <a:rect l="l" t="t" r="r" b="b"/>
              <a:pathLst>
                <a:path w="569" h="720" extrusionOk="0">
                  <a:moveTo>
                    <a:pt x="134" y="1"/>
                  </a:moveTo>
                  <a:cubicBezTo>
                    <a:pt x="50" y="17"/>
                    <a:pt x="0" y="101"/>
                    <a:pt x="17" y="168"/>
                  </a:cubicBezTo>
                  <a:cubicBezTo>
                    <a:pt x="34" y="235"/>
                    <a:pt x="50" y="285"/>
                    <a:pt x="84" y="335"/>
                  </a:cubicBezTo>
                  <a:cubicBezTo>
                    <a:pt x="134" y="418"/>
                    <a:pt x="184" y="502"/>
                    <a:pt x="251" y="569"/>
                  </a:cubicBezTo>
                  <a:cubicBezTo>
                    <a:pt x="318" y="636"/>
                    <a:pt x="384" y="686"/>
                    <a:pt x="468" y="719"/>
                  </a:cubicBezTo>
                  <a:cubicBezTo>
                    <a:pt x="485" y="702"/>
                    <a:pt x="401" y="652"/>
                    <a:pt x="301" y="535"/>
                  </a:cubicBezTo>
                  <a:cubicBezTo>
                    <a:pt x="234" y="468"/>
                    <a:pt x="184" y="385"/>
                    <a:pt x="134" y="301"/>
                  </a:cubicBezTo>
                  <a:cubicBezTo>
                    <a:pt x="84" y="235"/>
                    <a:pt x="50" y="84"/>
                    <a:pt x="150" y="67"/>
                  </a:cubicBezTo>
                  <a:cubicBezTo>
                    <a:pt x="234" y="67"/>
                    <a:pt x="334" y="151"/>
                    <a:pt x="384" y="235"/>
                  </a:cubicBezTo>
                  <a:cubicBezTo>
                    <a:pt x="451" y="301"/>
                    <a:pt x="485" y="385"/>
                    <a:pt x="501" y="468"/>
                  </a:cubicBezTo>
                  <a:cubicBezTo>
                    <a:pt x="501" y="552"/>
                    <a:pt x="501" y="636"/>
                    <a:pt x="501" y="719"/>
                  </a:cubicBezTo>
                  <a:cubicBezTo>
                    <a:pt x="551" y="652"/>
                    <a:pt x="568" y="552"/>
                    <a:pt x="551" y="468"/>
                  </a:cubicBezTo>
                  <a:cubicBezTo>
                    <a:pt x="535" y="368"/>
                    <a:pt x="501" y="268"/>
                    <a:pt x="451" y="184"/>
                  </a:cubicBezTo>
                  <a:cubicBezTo>
                    <a:pt x="384" y="84"/>
                    <a:pt x="267" y="1"/>
                    <a:pt x="1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4"/>
            <p:cNvSpPr/>
            <p:nvPr/>
          </p:nvSpPr>
          <p:spPr>
            <a:xfrm>
              <a:off x="5737016" y="4611434"/>
              <a:ext cx="66440" cy="54132"/>
            </a:xfrm>
            <a:custGeom>
              <a:avLst/>
              <a:gdLst/>
              <a:ahLst/>
              <a:cxnLst/>
              <a:rect l="l" t="t" r="r" b="b"/>
              <a:pathLst>
                <a:path w="2073" h="1689" extrusionOk="0">
                  <a:moveTo>
                    <a:pt x="435" y="1"/>
                  </a:moveTo>
                  <a:cubicBezTo>
                    <a:pt x="335" y="1"/>
                    <a:pt x="235" y="1"/>
                    <a:pt x="118" y="18"/>
                  </a:cubicBezTo>
                  <a:cubicBezTo>
                    <a:pt x="84" y="18"/>
                    <a:pt x="51" y="18"/>
                    <a:pt x="1" y="34"/>
                  </a:cubicBezTo>
                  <a:lnTo>
                    <a:pt x="18" y="34"/>
                  </a:lnTo>
                  <a:cubicBezTo>
                    <a:pt x="18" y="38"/>
                    <a:pt x="25" y="39"/>
                    <a:pt x="40" y="39"/>
                  </a:cubicBezTo>
                  <a:cubicBezTo>
                    <a:pt x="67" y="39"/>
                    <a:pt x="117" y="36"/>
                    <a:pt x="189" y="36"/>
                  </a:cubicBezTo>
                  <a:cubicBezTo>
                    <a:pt x="254" y="36"/>
                    <a:pt x="337" y="39"/>
                    <a:pt x="435" y="51"/>
                  </a:cubicBezTo>
                  <a:cubicBezTo>
                    <a:pt x="1137" y="135"/>
                    <a:pt x="1722" y="602"/>
                    <a:pt x="1956" y="1271"/>
                  </a:cubicBezTo>
                  <a:cubicBezTo>
                    <a:pt x="2039" y="1521"/>
                    <a:pt x="2039" y="1689"/>
                    <a:pt x="2056" y="1689"/>
                  </a:cubicBezTo>
                  <a:cubicBezTo>
                    <a:pt x="2073" y="1655"/>
                    <a:pt x="2073" y="1605"/>
                    <a:pt x="2056" y="1572"/>
                  </a:cubicBezTo>
                  <a:cubicBezTo>
                    <a:pt x="2056" y="1471"/>
                    <a:pt x="2023" y="1354"/>
                    <a:pt x="2006" y="1254"/>
                  </a:cubicBezTo>
                  <a:cubicBezTo>
                    <a:pt x="1789" y="552"/>
                    <a:pt x="1171" y="68"/>
                    <a:pt x="4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4"/>
            <p:cNvSpPr/>
            <p:nvPr/>
          </p:nvSpPr>
          <p:spPr>
            <a:xfrm>
              <a:off x="5754708" y="4535411"/>
              <a:ext cx="3237" cy="76600"/>
            </a:xfrm>
            <a:custGeom>
              <a:avLst/>
              <a:gdLst/>
              <a:ahLst/>
              <a:cxnLst/>
              <a:rect l="l" t="t" r="r" b="b"/>
              <a:pathLst>
                <a:path w="101" h="2390" extrusionOk="0">
                  <a:moveTo>
                    <a:pt x="67" y="0"/>
                  </a:moveTo>
                  <a:lnTo>
                    <a:pt x="67" y="0"/>
                  </a:lnTo>
                  <a:cubicBezTo>
                    <a:pt x="17" y="786"/>
                    <a:pt x="0" y="1588"/>
                    <a:pt x="34" y="2390"/>
                  </a:cubicBezTo>
                  <a:cubicBezTo>
                    <a:pt x="84" y="1588"/>
                    <a:pt x="101" y="802"/>
                    <a:pt x="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4"/>
            <p:cNvSpPr/>
            <p:nvPr/>
          </p:nvSpPr>
          <p:spPr>
            <a:xfrm>
              <a:off x="5826981" y="4648259"/>
              <a:ext cx="54132" cy="3397"/>
            </a:xfrm>
            <a:custGeom>
              <a:avLst/>
              <a:gdLst/>
              <a:ahLst/>
              <a:cxnLst/>
              <a:rect l="l" t="t" r="r" b="b"/>
              <a:pathLst>
                <a:path w="1689" h="106" extrusionOk="0">
                  <a:moveTo>
                    <a:pt x="43" y="0"/>
                  </a:moveTo>
                  <a:cubicBezTo>
                    <a:pt x="16" y="0"/>
                    <a:pt x="1" y="2"/>
                    <a:pt x="1" y="5"/>
                  </a:cubicBezTo>
                  <a:cubicBezTo>
                    <a:pt x="268" y="72"/>
                    <a:pt x="552" y="105"/>
                    <a:pt x="836" y="105"/>
                  </a:cubicBezTo>
                  <a:cubicBezTo>
                    <a:pt x="1120" y="105"/>
                    <a:pt x="1405" y="88"/>
                    <a:pt x="1689" y="38"/>
                  </a:cubicBezTo>
                  <a:cubicBezTo>
                    <a:pt x="1689" y="26"/>
                    <a:pt x="1636" y="23"/>
                    <a:pt x="1546" y="23"/>
                  </a:cubicBezTo>
                  <a:cubicBezTo>
                    <a:pt x="1448" y="23"/>
                    <a:pt x="1306" y="27"/>
                    <a:pt x="1138" y="27"/>
                  </a:cubicBezTo>
                  <a:cubicBezTo>
                    <a:pt x="1044" y="27"/>
                    <a:pt x="942" y="25"/>
                    <a:pt x="836" y="22"/>
                  </a:cubicBezTo>
                  <a:cubicBezTo>
                    <a:pt x="462" y="22"/>
                    <a:pt x="152" y="0"/>
                    <a:pt x="4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4"/>
            <p:cNvSpPr/>
            <p:nvPr/>
          </p:nvSpPr>
          <p:spPr>
            <a:xfrm>
              <a:off x="5790059" y="4648291"/>
              <a:ext cx="5897" cy="10865"/>
            </a:xfrm>
            <a:custGeom>
              <a:avLst/>
              <a:gdLst/>
              <a:ahLst/>
              <a:cxnLst/>
              <a:rect l="l" t="t" r="r" b="b"/>
              <a:pathLst>
                <a:path w="184" h="339" extrusionOk="0">
                  <a:moveTo>
                    <a:pt x="21" y="1"/>
                  </a:moveTo>
                  <a:cubicBezTo>
                    <a:pt x="18" y="1"/>
                    <a:pt x="17" y="2"/>
                    <a:pt x="17" y="4"/>
                  </a:cubicBezTo>
                  <a:cubicBezTo>
                    <a:pt x="0" y="21"/>
                    <a:pt x="34" y="87"/>
                    <a:pt x="84" y="171"/>
                  </a:cubicBezTo>
                  <a:cubicBezTo>
                    <a:pt x="117" y="254"/>
                    <a:pt x="134" y="338"/>
                    <a:pt x="150" y="338"/>
                  </a:cubicBezTo>
                  <a:cubicBezTo>
                    <a:pt x="184" y="338"/>
                    <a:pt x="184" y="238"/>
                    <a:pt x="134" y="138"/>
                  </a:cubicBezTo>
                  <a:cubicBezTo>
                    <a:pt x="105" y="50"/>
                    <a:pt x="37"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4"/>
            <p:cNvSpPr/>
            <p:nvPr/>
          </p:nvSpPr>
          <p:spPr>
            <a:xfrm>
              <a:off x="5776117" y="4631112"/>
              <a:ext cx="8077" cy="7275"/>
            </a:xfrm>
            <a:custGeom>
              <a:avLst/>
              <a:gdLst/>
              <a:ahLst/>
              <a:cxnLst/>
              <a:rect l="l" t="t" r="r" b="b"/>
              <a:pathLst>
                <a:path w="252" h="227" extrusionOk="0">
                  <a:moveTo>
                    <a:pt x="29" y="1"/>
                  </a:moveTo>
                  <a:cubicBezTo>
                    <a:pt x="24" y="1"/>
                    <a:pt x="20" y="2"/>
                    <a:pt x="17" y="5"/>
                  </a:cubicBezTo>
                  <a:cubicBezTo>
                    <a:pt x="1" y="22"/>
                    <a:pt x="34" y="72"/>
                    <a:pt x="101" y="139"/>
                  </a:cubicBezTo>
                  <a:cubicBezTo>
                    <a:pt x="156" y="194"/>
                    <a:pt x="200" y="227"/>
                    <a:pt x="223" y="227"/>
                  </a:cubicBezTo>
                  <a:cubicBezTo>
                    <a:pt x="228" y="227"/>
                    <a:pt x="232" y="225"/>
                    <a:pt x="235" y="222"/>
                  </a:cubicBezTo>
                  <a:cubicBezTo>
                    <a:pt x="251" y="206"/>
                    <a:pt x="218" y="156"/>
                    <a:pt x="151" y="89"/>
                  </a:cubicBezTo>
                  <a:cubicBezTo>
                    <a:pt x="96" y="33"/>
                    <a:pt x="52" y="1"/>
                    <a:pt x="2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4"/>
            <p:cNvSpPr/>
            <p:nvPr/>
          </p:nvSpPr>
          <p:spPr>
            <a:xfrm>
              <a:off x="5756855" y="4622235"/>
              <a:ext cx="11282" cy="4872"/>
            </a:xfrm>
            <a:custGeom>
              <a:avLst/>
              <a:gdLst/>
              <a:ahLst/>
              <a:cxnLst/>
              <a:rect l="l" t="t" r="r" b="b"/>
              <a:pathLst>
                <a:path w="352" h="152" extrusionOk="0">
                  <a:moveTo>
                    <a:pt x="103" y="1"/>
                  </a:moveTo>
                  <a:cubicBezTo>
                    <a:pt x="40" y="1"/>
                    <a:pt x="0" y="20"/>
                    <a:pt x="0" y="32"/>
                  </a:cubicBezTo>
                  <a:cubicBezTo>
                    <a:pt x="17" y="48"/>
                    <a:pt x="84" y="48"/>
                    <a:pt x="167" y="82"/>
                  </a:cubicBezTo>
                  <a:cubicBezTo>
                    <a:pt x="239" y="111"/>
                    <a:pt x="299" y="152"/>
                    <a:pt x="325" y="152"/>
                  </a:cubicBezTo>
                  <a:cubicBezTo>
                    <a:pt x="329" y="152"/>
                    <a:pt x="332" y="151"/>
                    <a:pt x="334" y="149"/>
                  </a:cubicBezTo>
                  <a:cubicBezTo>
                    <a:pt x="351" y="132"/>
                    <a:pt x="301" y="48"/>
                    <a:pt x="201" y="15"/>
                  </a:cubicBezTo>
                  <a:cubicBezTo>
                    <a:pt x="164" y="4"/>
                    <a:pt x="131" y="1"/>
                    <a:pt x="1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4"/>
            <p:cNvSpPr/>
            <p:nvPr/>
          </p:nvSpPr>
          <p:spPr>
            <a:xfrm>
              <a:off x="5742914" y="4619094"/>
              <a:ext cx="5929" cy="2949"/>
            </a:xfrm>
            <a:custGeom>
              <a:avLst/>
              <a:gdLst/>
              <a:ahLst/>
              <a:cxnLst/>
              <a:rect l="l" t="t" r="r" b="b"/>
              <a:pathLst>
                <a:path w="185" h="92" extrusionOk="0">
                  <a:moveTo>
                    <a:pt x="38" y="0"/>
                  </a:moveTo>
                  <a:cubicBezTo>
                    <a:pt x="22" y="0"/>
                    <a:pt x="9" y="4"/>
                    <a:pt x="1" y="13"/>
                  </a:cubicBezTo>
                  <a:cubicBezTo>
                    <a:pt x="1" y="29"/>
                    <a:pt x="34" y="63"/>
                    <a:pt x="84" y="79"/>
                  </a:cubicBezTo>
                  <a:cubicBezTo>
                    <a:pt x="109" y="88"/>
                    <a:pt x="130" y="92"/>
                    <a:pt x="147" y="92"/>
                  </a:cubicBezTo>
                  <a:cubicBezTo>
                    <a:pt x="164" y="92"/>
                    <a:pt x="176" y="88"/>
                    <a:pt x="185" y="79"/>
                  </a:cubicBezTo>
                  <a:cubicBezTo>
                    <a:pt x="185" y="63"/>
                    <a:pt x="151" y="29"/>
                    <a:pt x="101" y="13"/>
                  </a:cubicBezTo>
                  <a:cubicBezTo>
                    <a:pt x="76" y="4"/>
                    <a:pt x="55" y="0"/>
                    <a:pt x="3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4"/>
            <p:cNvSpPr/>
            <p:nvPr/>
          </p:nvSpPr>
          <p:spPr>
            <a:xfrm>
              <a:off x="5735959" y="4583069"/>
              <a:ext cx="187460" cy="24679"/>
            </a:xfrm>
            <a:custGeom>
              <a:avLst/>
              <a:gdLst/>
              <a:ahLst/>
              <a:cxnLst/>
              <a:rect l="l" t="t" r="r" b="b"/>
              <a:pathLst>
                <a:path w="5849" h="770" extrusionOk="0">
                  <a:moveTo>
                    <a:pt x="5832" y="0"/>
                  </a:moveTo>
                  <a:lnTo>
                    <a:pt x="1" y="401"/>
                  </a:lnTo>
                  <a:lnTo>
                    <a:pt x="51" y="769"/>
                  </a:lnTo>
                  <a:lnTo>
                    <a:pt x="5849" y="702"/>
                  </a:lnTo>
                  <a:lnTo>
                    <a:pt x="583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4"/>
            <p:cNvSpPr/>
            <p:nvPr/>
          </p:nvSpPr>
          <p:spPr>
            <a:xfrm>
              <a:off x="5512666" y="2842145"/>
              <a:ext cx="625488" cy="377004"/>
            </a:xfrm>
            <a:custGeom>
              <a:avLst/>
              <a:gdLst/>
              <a:ahLst/>
              <a:cxnLst/>
              <a:rect l="l" t="t" r="r" b="b"/>
              <a:pathLst>
                <a:path w="19516" h="11763" extrusionOk="0">
                  <a:moveTo>
                    <a:pt x="4896" y="0"/>
                  </a:moveTo>
                  <a:lnTo>
                    <a:pt x="0" y="2556"/>
                  </a:lnTo>
                  <a:lnTo>
                    <a:pt x="2323" y="9557"/>
                  </a:lnTo>
                  <a:cubicBezTo>
                    <a:pt x="2957" y="11445"/>
                    <a:pt x="4612" y="11763"/>
                    <a:pt x="6600" y="11763"/>
                  </a:cubicBezTo>
                  <a:lnTo>
                    <a:pt x="19516" y="11763"/>
                  </a:lnTo>
                  <a:lnTo>
                    <a:pt x="19516" y="8856"/>
                  </a:lnTo>
                  <a:lnTo>
                    <a:pt x="7719" y="7185"/>
                  </a:lnTo>
                  <a:lnTo>
                    <a:pt x="4896"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4"/>
            <p:cNvSpPr/>
            <p:nvPr/>
          </p:nvSpPr>
          <p:spPr>
            <a:xfrm>
              <a:off x="6138122" y="3025728"/>
              <a:ext cx="256560" cy="193422"/>
            </a:xfrm>
            <a:custGeom>
              <a:avLst/>
              <a:gdLst/>
              <a:ahLst/>
              <a:cxnLst/>
              <a:rect l="l" t="t" r="r" b="b"/>
              <a:pathLst>
                <a:path w="8005" h="6035" extrusionOk="0">
                  <a:moveTo>
                    <a:pt x="3778" y="1"/>
                  </a:moveTo>
                  <a:cubicBezTo>
                    <a:pt x="3501" y="1"/>
                    <a:pt x="2440" y="2041"/>
                    <a:pt x="2440" y="2041"/>
                  </a:cubicBezTo>
                  <a:lnTo>
                    <a:pt x="1421" y="2543"/>
                  </a:lnTo>
                  <a:lnTo>
                    <a:pt x="1" y="3128"/>
                  </a:lnTo>
                  <a:lnTo>
                    <a:pt x="1" y="6035"/>
                  </a:lnTo>
                  <a:lnTo>
                    <a:pt x="1571" y="5951"/>
                  </a:lnTo>
                  <a:lnTo>
                    <a:pt x="6584" y="4865"/>
                  </a:lnTo>
                  <a:cubicBezTo>
                    <a:pt x="6770" y="5040"/>
                    <a:pt x="6969" y="5097"/>
                    <a:pt x="7149" y="5097"/>
                  </a:cubicBezTo>
                  <a:cubicBezTo>
                    <a:pt x="7484" y="5097"/>
                    <a:pt x="7753" y="4899"/>
                    <a:pt x="7753" y="4899"/>
                  </a:cubicBezTo>
                  <a:lnTo>
                    <a:pt x="5832" y="3144"/>
                  </a:lnTo>
                  <a:lnTo>
                    <a:pt x="3777" y="2877"/>
                  </a:lnTo>
                  <a:lnTo>
                    <a:pt x="5364" y="2426"/>
                  </a:lnTo>
                  <a:cubicBezTo>
                    <a:pt x="5364" y="2426"/>
                    <a:pt x="6216" y="2810"/>
                    <a:pt x="6851" y="3144"/>
                  </a:cubicBezTo>
                  <a:cubicBezTo>
                    <a:pt x="7018" y="3232"/>
                    <a:pt x="7159" y="3267"/>
                    <a:pt x="7278" y="3267"/>
                  </a:cubicBezTo>
                  <a:cubicBezTo>
                    <a:pt x="7610" y="3267"/>
                    <a:pt x="7772" y="2996"/>
                    <a:pt x="7870" y="2860"/>
                  </a:cubicBezTo>
                  <a:cubicBezTo>
                    <a:pt x="8004" y="2676"/>
                    <a:pt x="5047" y="1306"/>
                    <a:pt x="5047" y="1306"/>
                  </a:cubicBezTo>
                  <a:lnTo>
                    <a:pt x="3677" y="1691"/>
                  </a:lnTo>
                  <a:cubicBezTo>
                    <a:pt x="4128" y="722"/>
                    <a:pt x="4061" y="87"/>
                    <a:pt x="3794" y="3"/>
                  </a:cubicBezTo>
                  <a:cubicBezTo>
                    <a:pt x="3789" y="1"/>
                    <a:pt x="3784" y="1"/>
                    <a:pt x="3778"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4"/>
            <p:cNvSpPr/>
            <p:nvPr/>
          </p:nvSpPr>
          <p:spPr>
            <a:xfrm>
              <a:off x="6261835" y="3148896"/>
              <a:ext cx="87304" cy="32819"/>
            </a:xfrm>
            <a:custGeom>
              <a:avLst/>
              <a:gdLst/>
              <a:ahLst/>
              <a:cxnLst/>
              <a:rect l="l" t="t" r="r" b="b"/>
              <a:pathLst>
                <a:path w="2724" h="1024" extrusionOk="0">
                  <a:moveTo>
                    <a:pt x="154" y="0"/>
                  </a:moveTo>
                  <a:cubicBezTo>
                    <a:pt x="66" y="0"/>
                    <a:pt x="17" y="6"/>
                    <a:pt x="17" y="20"/>
                  </a:cubicBezTo>
                  <a:cubicBezTo>
                    <a:pt x="0" y="53"/>
                    <a:pt x="685" y="170"/>
                    <a:pt x="1521" y="270"/>
                  </a:cubicBezTo>
                  <a:cubicBezTo>
                    <a:pt x="1705" y="287"/>
                    <a:pt x="1888" y="337"/>
                    <a:pt x="2055" y="404"/>
                  </a:cubicBezTo>
                  <a:cubicBezTo>
                    <a:pt x="2189" y="488"/>
                    <a:pt x="2306" y="588"/>
                    <a:pt x="2423" y="688"/>
                  </a:cubicBezTo>
                  <a:cubicBezTo>
                    <a:pt x="2581" y="860"/>
                    <a:pt x="2665" y="995"/>
                    <a:pt x="2707" y="1020"/>
                  </a:cubicBezTo>
                  <a:lnTo>
                    <a:pt x="2707" y="1020"/>
                  </a:lnTo>
                  <a:cubicBezTo>
                    <a:pt x="2673" y="870"/>
                    <a:pt x="2606" y="738"/>
                    <a:pt x="2507" y="621"/>
                  </a:cubicBezTo>
                  <a:cubicBezTo>
                    <a:pt x="2406" y="488"/>
                    <a:pt x="2273" y="371"/>
                    <a:pt x="2122" y="287"/>
                  </a:cubicBezTo>
                  <a:cubicBezTo>
                    <a:pt x="1939" y="187"/>
                    <a:pt x="1738" y="137"/>
                    <a:pt x="1538" y="120"/>
                  </a:cubicBezTo>
                  <a:cubicBezTo>
                    <a:pt x="926" y="47"/>
                    <a:pt x="395" y="0"/>
                    <a:pt x="154" y="0"/>
                  </a:cubicBezTo>
                  <a:close/>
                  <a:moveTo>
                    <a:pt x="2707" y="1020"/>
                  </a:moveTo>
                  <a:cubicBezTo>
                    <a:pt x="2707" y="1021"/>
                    <a:pt x="2707" y="1021"/>
                    <a:pt x="2707" y="1022"/>
                  </a:cubicBezTo>
                  <a:lnTo>
                    <a:pt x="2712" y="1022"/>
                  </a:lnTo>
                  <a:cubicBezTo>
                    <a:pt x="2710" y="1022"/>
                    <a:pt x="2708" y="1021"/>
                    <a:pt x="2707" y="1020"/>
                  </a:cubicBezTo>
                  <a:close/>
                  <a:moveTo>
                    <a:pt x="2712" y="1022"/>
                  </a:moveTo>
                  <a:cubicBezTo>
                    <a:pt x="2714" y="1023"/>
                    <a:pt x="2716" y="1023"/>
                    <a:pt x="2718" y="1023"/>
                  </a:cubicBezTo>
                  <a:cubicBezTo>
                    <a:pt x="2720" y="1023"/>
                    <a:pt x="2722" y="1023"/>
                    <a:pt x="2724" y="1022"/>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4"/>
            <p:cNvSpPr/>
            <p:nvPr/>
          </p:nvSpPr>
          <p:spPr>
            <a:xfrm>
              <a:off x="6270392" y="3175786"/>
              <a:ext cx="54132" cy="12307"/>
            </a:xfrm>
            <a:custGeom>
              <a:avLst/>
              <a:gdLst/>
              <a:ahLst/>
              <a:cxnLst/>
              <a:rect l="l" t="t" r="r" b="b"/>
              <a:pathLst>
                <a:path w="1689" h="384" extrusionOk="0">
                  <a:moveTo>
                    <a:pt x="588" y="1"/>
                  </a:moveTo>
                  <a:cubicBezTo>
                    <a:pt x="244" y="1"/>
                    <a:pt x="1" y="57"/>
                    <a:pt x="1" y="83"/>
                  </a:cubicBezTo>
                  <a:cubicBezTo>
                    <a:pt x="1" y="133"/>
                    <a:pt x="402" y="133"/>
                    <a:pt x="886" y="183"/>
                  </a:cubicBezTo>
                  <a:cubicBezTo>
                    <a:pt x="1120" y="200"/>
                    <a:pt x="1354" y="233"/>
                    <a:pt x="1488" y="250"/>
                  </a:cubicBezTo>
                  <a:cubicBezTo>
                    <a:pt x="1638" y="283"/>
                    <a:pt x="1638" y="384"/>
                    <a:pt x="1672" y="384"/>
                  </a:cubicBezTo>
                  <a:cubicBezTo>
                    <a:pt x="1672" y="384"/>
                    <a:pt x="1688" y="367"/>
                    <a:pt x="1672" y="300"/>
                  </a:cubicBezTo>
                  <a:cubicBezTo>
                    <a:pt x="1655" y="233"/>
                    <a:pt x="1605" y="183"/>
                    <a:pt x="1521" y="150"/>
                  </a:cubicBezTo>
                  <a:cubicBezTo>
                    <a:pt x="1321" y="83"/>
                    <a:pt x="1103" y="33"/>
                    <a:pt x="903" y="16"/>
                  </a:cubicBezTo>
                  <a:cubicBezTo>
                    <a:pt x="792" y="5"/>
                    <a:pt x="686" y="1"/>
                    <a:pt x="588"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4"/>
            <p:cNvSpPr/>
            <p:nvPr/>
          </p:nvSpPr>
          <p:spPr>
            <a:xfrm>
              <a:off x="5141015" y="1960162"/>
              <a:ext cx="320276" cy="516261"/>
            </a:xfrm>
            <a:custGeom>
              <a:avLst/>
              <a:gdLst/>
              <a:ahLst/>
              <a:cxnLst/>
              <a:rect l="l" t="t" r="r" b="b"/>
              <a:pathLst>
                <a:path w="9993" h="16108" extrusionOk="0">
                  <a:moveTo>
                    <a:pt x="9992" y="0"/>
                  </a:moveTo>
                  <a:lnTo>
                    <a:pt x="702" y="1320"/>
                  </a:lnTo>
                  <a:lnTo>
                    <a:pt x="0" y="15539"/>
                  </a:lnTo>
                  <a:lnTo>
                    <a:pt x="6082" y="16107"/>
                  </a:lnTo>
                  <a:lnTo>
                    <a:pt x="6416" y="12665"/>
                  </a:lnTo>
                  <a:cubicBezTo>
                    <a:pt x="6416" y="12665"/>
                    <a:pt x="6667" y="12726"/>
                    <a:pt x="7023" y="12726"/>
                  </a:cubicBezTo>
                  <a:cubicBezTo>
                    <a:pt x="7707" y="12726"/>
                    <a:pt x="8778" y="12502"/>
                    <a:pt x="9207" y="11195"/>
                  </a:cubicBezTo>
                  <a:cubicBezTo>
                    <a:pt x="9624" y="9942"/>
                    <a:pt x="9992" y="0"/>
                    <a:pt x="9992"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4"/>
            <p:cNvSpPr/>
            <p:nvPr/>
          </p:nvSpPr>
          <p:spPr>
            <a:xfrm>
              <a:off x="5081562" y="1900613"/>
              <a:ext cx="402195" cy="458700"/>
            </a:xfrm>
            <a:custGeom>
              <a:avLst/>
              <a:gdLst/>
              <a:ahLst/>
              <a:cxnLst/>
              <a:rect l="l" t="t" r="r" b="b"/>
              <a:pathLst>
                <a:path w="12549" h="14312" extrusionOk="0">
                  <a:moveTo>
                    <a:pt x="6330" y="1"/>
                  </a:moveTo>
                  <a:cubicBezTo>
                    <a:pt x="4946" y="1"/>
                    <a:pt x="946" y="432"/>
                    <a:pt x="285" y="5350"/>
                  </a:cubicBezTo>
                  <a:cubicBezTo>
                    <a:pt x="1" y="7455"/>
                    <a:pt x="1003" y="9143"/>
                    <a:pt x="1170" y="10430"/>
                  </a:cubicBezTo>
                  <a:cubicBezTo>
                    <a:pt x="1521" y="13120"/>
                    <a:pt x="1989" y="14256"/>
                    <a:pt x="1989" y="14256"/>
                  </a:cubicBezTo>
                  <a:lnTo>
                    <a:pt x="3309" y="14306"/>
                  </a:lnTo>
                  <a:cubicBezTo>
                    <a:pt x="3431" y="14309"/>
                    <a:pt x="3548" y="14311"/>
                    <a:pt x="3659" y="14311"/>
                  </a:cubicBezTo>
                  <a:cubicBezTo>
                    <a:pt x="4658" y="14311"/>
                    <a:pt x="5264" y="14137"/>
                    <a:pt x="6316" y="13070"/>
                  </a:cubicBezTo>
                  <a:cubicBezTo>
                    <a:pt x="7403" y="11967"/>
                    <a:pt x="7703" y="11349"/>
                    <a:pt x="8472" y="10196"/>
                  </a:cubicBezTo>
                  <a:cubicBezTo>
                    <a:pt x="8472" y="10196"/>
                    <a:pt x="7369" y="9544"/>
                    <a:pt x="7553" y="8575"/>
                  </a:cubicBezTo>
                  <a:cubicBezTo>
                    <a:pt x="7647" y="8064"/>
                    <a:pt x="8188" y="7739"/>
                    <a:pt x="8676" y="7739"/>
                  </a:cubicBezTo>
                  <a:cubicBezTo>
                    <a:pt x="9145" y="7739"/>
                    <a:pt x="9565" y="8038"/>
                    <a:pt x="9491" y="8759"/>
                  </a:cubicBezTo>
                  <a:cubicBezTo>
                    <a:pt x="9633" y="8750"/>
                    <a:pt x="9779" y="8746"/>
                    <a:pt x="9926" y="8746"/>
                  </a:cubicBezTo>
                  <a:cubicBezTo>
                    <a:pt x="10072" y="8746"/>
                    <a:pt x="10218" y="8750"/>
                    <a:pt x="10360" y="8759"/>
                  </a:cubicBezTo>
                  <a:lnTo>
                    <a:pt x="10694" y="5618"/>
                  </a:lnTo>
                  <a:cubicBezTo>
                    <a:pt x="10694" y="5618"/>
                    <a:pt x="12549" y="4849"/>
                    <a:pt x="12382" y="3512"/>
                  </a:cubicBezTo>
                  <a:cubicBezTo>
                    <a:pt x="11981" y="438"/>
                    <a:pt x="9775" y="104"/>
                    <a:pt x="6801" y="20"/>
                  </a:cubicBezTo>
                  <a:cubicBezTo>
                    <a:pt x="6801" y="20"/>
                    <a:pt x="6625" y="1"/>
                    <a:pt x="6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4"/>
            <p:cNvSpPr/>
            <p:nvPr/>
          </p:nvSpPr>
          <p:spPr>
            <a:xfrm>
              <a:off x="5338090" y="1906606"/>
              <a:ext cx="184768" cy="148904"/>
            </a:xfrm>
            <a:custGeom>
              <a:avLst/>
              <a:gdLst/>
              <a:ahLst/>
              <a:cxnLst/>
              <a:rect l="l" t="t" r="r" b="b"/>
              <a:pathLst>
                <a:path w="5765" h="4646" extrusionOk="0">
                  <a:moveTo>
                    <a:pt x="0" y="0"/>
                  </a:moveTo>
                  <a:lnTo>
                    <a:pt x="2490" y="1888"/>
                  </a:lnTo>
                  <a:cubicBezTo>
                    <a:pt x="2991" y="2740"/>
                    <a:pt x="3325" y="3676"/>
                    <a:pt x="3492" y="4645"/>
                  </a:cubicBezTo>
                  <a:lnTo>
                    <a:pt x="4628" y="4328"/>
                  </a:lnTo>
                  <a:cubicBezTo>
                    <a:pt x="4628" y="4060"/>
                    <a:pt x="4628" y="3810"/>
                    <a:pt x="4612" y="3559"/>
                  </a:cubicBezTo>
                  <a:lnTo>
                    <a:pt x="4612" y="3559"/>
                  </a:lnTo>
                  <a:lnTo>
                    <a:pt x="4879" y="4044"/>
                  </a:lnTo>
                  <a:lnTo>
                    <a:pt x="5531" y="3927"/>
                  </a:lnTo>
                  <a:cubicBezTo>
                    <a:pt x="5765" y="2657"/>
                    <a:pt x="4896" y="1387"/>
                    <a:pt x="3759" y="769"/>
                  </a:cubicBezTo>
                  <a:cubicBezTo>
                    <a:pt x="2623" y="151"/>
                    <a:pt x="1287" y="34"/>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4"/>
            <p:cNvSpPr/>
            <p:nvPr/>
          </p:nvSpPr>
          <p:spPr>
            <a:xfrm>
              <a:off x="5154924" y="1939682"/>
              <a:ext cx="71247" cy="176852"/>
            </a:xfrm>
            <a:custGeom>
              <a:avLst/>
              <a:gdLst/>
              <a:ahLst/>
              <a:cxnLst/>
              <a:rect l="l" t="t" r="r" b="b"/>
              <a:pathLst>
                <a:path w="2223" h="5518" extrusionOk="0">
                  <a:moveTo>
                    <a:pt x="2202" y="1"/>
                  </a:moveTo>
                  <a:cubicBezTo>
                    <a:pt x="2184" y="1"/>
                    <a:pt x="2105" y="48"/>
                    <a:pt x="1989" y="121"/>
                  </a:cubicBezTo>
                  <a:cubicBezTo>
                    <a:pt x="1822" y="255"/>
                    <a:pt x="1655" y="405"/>
                    <a:pt x="1504" y="572"/>
                  </a:cubicBezTo>
                  <a:cubicBezTo>
                    <a:pt x="452" y="1658"/>
                    <a:pt x="1" y="3162"/>
                    <a:pt x="235" y="4649"/>
                  </a:cubicBezTo>
                  <a:cubicBezTo>
                    <a:pt x="285" y="4866"/>
                    <a:pt x="335" y="5084"/>
                    <a:pt x="402" y="5284"/>
                  </a:cubicBezTo>
                  <a:cubicBezTo>
                    <a:pt x="418" y="5368"/>
                    <a:pt x="452" y="5451"/>
                    <a:pt x="502" y="5518"/>
                  </a:cubicBezTo>
                  <a:cubicBezTo>
                    <a:pt x="535" y="5501"/>
                    <a:pt x="418" y="5184"/>
                    <a:pt x="352" y="4632"/>
                  </a:cubicBezTo>
                  <a:cubicBezTo>
                    <a:pt x="168" y="3179"/>
                    <a:pt x="619" y="1725"/>
                    <a:pt x="1588" y="639"/>
                  </a:cubicBezTo>
                  <a:cubicBezTo>
                    <a:pt x="1939" y="221"/>
                    <a:pt x="2223" y="21"/>
                    <a:pt x="2206" y="4"/>
                  </a:cubicBezTo>
                  <a:cubicBezTo>
                    <a:pt x="2206" y="2"/>
                    <a:pt x="2205" y="1"/>
                    <a:pt x="220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4"/>
            <p:cNvSpPr/>
            <p:nvPr/>
          </p:nvSpPr>
          <p:spPr>
            <a:xfrm>
              <a:off x="5193480" y="1938207"/>
              <a:ext cx="31633" cy="162269"/>
            </a:xfrm>
            <a:custGeom>
              <a:avLst/>
              <a:gdLst/>
              <a:ahLst/>
              <a:cxnLst/>
              <a:rect l="l" t="t" r="r" b="b"/>
              <a:pathLst>
                <a:path w="987" h="5063" extrusionOk="0">
                  <a:moveTo>
                    <a:pt x="936" y="0"/>
                  </a:moveTo>
                  <a:lnTo>
                    <a:pt x="936" y="0"/>
                  </a:lnTo>
                  <a:cubicBezTo>
                    <a:pt x="786" y="217"/>
                    <a:pt x="669" y="434"/>
                    <a:pt x="586" y="685"/>
                  </a:cubicBezTo>
                  <a:cubicBezTo>
                    <a:pt x="101" y="1838"/>
                    <a:pt x="1" y="3108"/>
                    <a:pt x="251" y="4328"/>
                  </a:cubicBezTo>
                  <a:cubicBezTo>
                    <a:pt x="301" y="4595"/>
                    <a:pt x="385" y="4829"/>
                    <a:pt x="502" y="5063"/>
                  </a:cubicBezTo>
                  <a:cubicBezTo>
                    <a:pt x="552" y="5046"/>
                    <a:pt x="168" y="3927"/>
                    <a:pt x="301" y="2506"/>
                  </a:cubicBezTo>
                  <a:cubicBezTo>
                    <a:pt x="418" y="1069"/>
                    <a:pt x="987" y="33"/>
                    <a:pt x="93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4"/>
            <p:cNvSpPr/>
            <p:nvPr/>
          </p:nvSpPr>
          <p:spPr>
            <a:xfrm>
              <a:off x="5300592" y="1918368"/>
              <a:ext cx="158007" cy="111438"/>
            </a:xfrm>
            <a:custGeom>
              <a:avLst/>
              <a:gdLst/>
              <a:ahLst/>
              <a:cxnLst/>
              <a:rect l="l" t="t" r="r" b="b"/>
              <a:pathLst>
                <a:path w="4930" h="3477" extrusionOk="0">
                  <a:moveTo>
                    <a:pt x="970" y="1"/>
                  </a:moveTo>
                  <a:cubicBezTo>
                    <a:pt x="719" y="1"/>
                    <a:pt x="485" y="18"/>
                    <a:pt x="251" y="68"/>
                  </a:cubicBezTo>
                  <a:cubicBezTo>
                    <a:pt x="168" y="84"/>
                    <a:pt x="67" y="101"/>
                    <a:pt x="0" y="134"/>
                  </a:cubicBezTo>
                  <a:cubicBezTo>
                    <a:pt x="0" y="140"/>
                    <a:pt x="11" y="142"/>
                    <a:pt x="32" y="142"/>
                  </a:cubicBezTo>
                  <a:cubicBezTo>
                    <a:pt x="121" y="142"/>
                    <a:pt x="398" y="99"/>
                    <a:pt x="809" y="99"/>
                  </a:cubicBezTo>
                  <a:cubicBezTo>
                    <a:pt x="860" y="99"/>
                    <a:pt x="914" y="100"/>
                    <a:pt x="970" y="101"/>
                  </a:cubicBezTo>
                  <a:cubicBezTo>
                    <a:pt x="2540" y="168"/>
                    <a:pt x="3944" y="1120"/>
                    <a:pt x="4595" y="2574"/>
                  </a:cubicBezTo>
                  <a:cubicBezTo>
                    <a:pt x="4841" y="3097"/>
                    <a:pt x="4894" y="3477"/>
                    <a:pt x="4927" y="3477"/>
                  </a:cubicBezTo>
                  <a:cubicBezTo>
                    <a:pt x="4928" y="3477"/>
                    <a:pt x="4929" y="3477"/>
                    <a:pt x="4929" y="3476"/>
                  </a:cubicBezTo>
                  <a:cubicBezTo>
                    <a:pt x="4929" y="3393"/>
                    <a:pt x="4929" y="3309"/>
                    <a:pt x="4896" y="3209"/>
                  </a:cubicBezTo>
                  <a:cubicBezTo>
                    <a:pt x="4863" y="2975"/>
                    <a:pt x="4796" y="2741"/>
                    <a:pt x="4696" y="2524"/>
                  </a:cubicBezTo>
                  <a:cubicBezTo>
                    <a:pt x="4094" y="1003"/>
                    <a:pt x="2607" y="1"/>
                    <a:pt x="970"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4"/>
            <p:cNvSpPr/>
            <p:nvPr/>
          </p:nvSpPr>
          <p:spPr>
            <a:xfrm>
              <a:off x="5176366" y="1869877"/>
              <a:ext cx="46601" cy="44806"/>
            </a:xfrm>
            <a:custGeom>
              <a:avLst/>
              <a:gdLst/>
              <a:ahLst/>
              <a:cxnLst/>
              <a:rect l="l" t="t" r="r" b="b"/>
              <a:pathLst>
                <a:path w="1454" h="1398" extrusionOk="0">
                  <a:moveTo>
                    <a:pt x="42" y="1"/>
                  </a:moveTo>
                  <a:cubicBezTo>
                    <a:pt x="27" y="1"/>
                    <a:pt x="19" y="4"/>
                    <a:pt x="17" y="10"/>
                  </a:cubicBezTo>
                  <a:cubicBezTo>
                    <a:pt x="0" y="43"/>
                    <a:pt x="401" y="244"/>
                    <a:pt x="785" y="628"/>
                  </a:cubicBezTo>
                  <a:cubicBezTo>
                    <a:pt x="1162" y="1005"/>
                    <a:pt x="1362" y="1397"/>
                    <a:pt x="1401" y="1397"/>
                  </a:cubicBezTo>
                  <a:cubicBezTo>
                    <a:pt x="1402" y="1397"/>
                    <a:pt x="1403" y="1397"/>
                    <a:pt x="1404" y="1397"/>
                  </a:cubicBezTo>
                  <a:cubicBezTo>
                    <a:pt x="1454" y="1380"/>
                    <a:pt x="1303" y="929"/>
                    <a:pt x="902" y="528"/>
                  </a:cubicBezTo>
                  <a:cubicBezTo>
                    <a:pt x="536" y="161"/>
                    <a:pt x="144" y="1"/>
                    <a:pt x="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4"/>
            <p:cNvSpPr/>
            <p:nvPr/>
          </p:nvSpPr>
          <p:spPr>
            <a:xfrm>
              <a:off x="5215980" y="1870165"/>
              <a:ext cx="9679" cy="46665"/>
            </a:xfrm>
            <a:custGeom>
              <a:avLst/>
              <a:gdLst/>
              <a:ahLst/>
              <a:cxnLst/>
              <a:rect l="l" t="t" r="r" b="b"/>
              <a:pathLst>
                <a:path w="302" h="1456" extrusionOk="0">
                  <a:moveTo>
                    <a:pt x="214" y="0"/>
                  </a:moveTo>
                  <a:cubicBezTo>
                    <a:pt x="159" y="0"/>
                    <a:pt x="1" y="313"/>
                    <a:pt x="17" y="736"/>
                  </a:cubicBezTo>
                  <a:cubicBezTo>
                    <a:pt x="33" y="1159"/>
                    <a:pt x="224" y="1455"/>
                    <a:pt x="265" y="1455"/>
                  </a:cubicBezTo>
                  <a:cubicBezTo>
                    <a:pt x="266" y="1455"/>
                    <a:pt x="267" y="1455"/>
                    <a:pt x="268" y="1455"/>
                  </a:cubicBezTo>
                  <a:cubicBezTo>
                    <a:pt x="301" y="1438"/>
                    <a:pt x="184" y="1121"/>
                    <a:pt x="184" y="736"/>
                  </a:cubicBezTo>
                  <a:cubicBezTo>
                    <a:pt x="168" y="335"/>
                    <a:pt x="251" y="18"/>
                    <a:pt x="218" y="1"/>
                  </a:cubicBezTo>
                  <a:cubicBezTo>
                    <a:pt x="216" y="1"/>
                    <a:pt x="215" y="0"/>
                    <a:pt x="21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4"/>
            <p:cNvSpPr/>
            <p:nvPr/>
          </p:nvSpPr>
          <p:spPr>
            <a:xfrm>
              <a:off x="4884486" y="2421137"/>
              <a:ext cx="827403" cy="966692"/>
            </a:xfrm>
            <a:custGeom>
              <a:avLst/>
              <a:gdLst/>
              <a:ahLst/>
              <a:cxnLst/>
              <a:rect l="l" t="t" r="r" b="b"/>
              <a:pathLst>
                <a:path w="25816" h="30162" extrusionOk="0">
                  <a:moveTo>
                    <a:pt x="10274" y="0"/>
                  </a:moveTo>
                  <a:cubicBezTo>
                    <a:pt x="10173" y="0"/>
                    <a:pt x="10074" y="1"/>
                    <a:pt x="9976" y="3"/>
                  </a:cubicBezTo>
                  <a:cubicBezTo>
                    <a:pt x="6434" y="37"/>
                    <a:pt x="1237" y="2242"/>
                    <a:pt x="536" y="5717"/>
                  </a:cubicBezTo>
                  <a:cubicBezTo>
                    <a:pt x="1" y="8357"/>
                    <a:pt x="519" y="13019"/>
                    <a:pt x="519" y="18700"/>
                  </a:cubicBezTo>
                  <a:lnTo>
                    <a:pt x="970" y="29544"/>
                  </a:lnTo>
                  <a:lnTo>
                    <a:pt x="19082" y="30162"/>
                  </a:lnTo>
                  <a:lnTo>
                    <a:pt x="18514" y="14172"/>
                  </a:lnTo>
                  <a:lnTo>
                    <a:pt x="19500" y="17530"/>
                  </a:lnTo>
                  <a:lnTo>
                    <a:pt x="25816" y="14673"/>
                  </a:lnTo>
                  <a:cubicBezTo>
                    <a:pt x="25582" y="13971"/>
                    <a:pt x="24546" y="10830"/>
                    <a:pt x="22541" y="5851"/>
                  </a:cubicBezTo>
                  <a:cubicBezTo>
                    <a:pt x="21438" y="3077"/>
                    <a:pt x="18948" y="1089"/>
                    <a:pt x="16008" y="588"/>
                  </a:cubicBezTo>
                  <a:cubicBezTo>
                    <a:pt x="14053" y="257"/>
                    <a:pt x="11950" y="0"/>
                    <a:pt x="1027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4"/>
            <p:cNvSpPr/>
            <p:nvPr/>
          </p:nvSpPr>
          <p:spPr>
            <a:xfrm>
              <a:off x="4901633" y="2933680"/>
              <a:ext cx="430592" cy="480397"/>
            </a:xfrm>
            <a:custGeom>
              <a:avLst/>
              <a:gdLst/>
              <a:ahLst/>
              <a:cxnLst/>
              <a:rect l="l" t="t" r="r" b="b"/>
              <a:pathLst>
                <a:path w="13435" h="14989" extrusionOk="0">
                  <a:moveTo>
                    <a:pt x="8183" y="1"/>
                  </a:moveTo>
                  <a:cubicBezTo>
                    <a:pt x="7692" y="1"/>
                    <a:pt x="7194" y="39"/>
                    <a:pt x="6717" y="68"/>
                  </a:cubicBezTo>
                  <a:cubicBezTo>
                    <a:pt x="5180" y="159"/>
                    <a:pt x="3643" y="398"/>
                    <a:pt x="2122" y="398"/>
                  </a:cubicBezTo>
                  <a:cubicBezTo>
                    <a:pt x="1411" y="398"/>
                    <a:pt x="703" y="345"/>
                    <a:pt x="1" y="202"/>
                  </a:cubicBezTo>
                  <a:lnTo>
                    <a:pt x="1" y="202"/>
                  </a:lnTo>
                  <a:lnTo>
                    <a:pt x="2524" y="14989"/>
                  </a:lnTo>
                  <a:lnTo>
                    <a:pt x="13434" y="14337"/>
                  </a:lnTo>
                  <a:cubicBezTo>
                    <a:pt x="13217" y="10210"/>
                    <a:pt x="13050" y="7520"/>
                    <a:pt x="12098" y="3510"/>
                  </a:cubicBezTo>
                  <a:cubicBezTo>
                    <a:pt x="11864" y="2457"/>
                    <a:pt x="11513" y="1338"/>
                    <a:pt x="10661" y="670"/>
                  </a:cubicBezTo>
                  <a:cubicBezTo>
                    <a:pt x="9968" y="128"/>
                    <a:pt x="9086" y="1"/>
                    <a:pt x="8183"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4"/>
            <p:cNvSpPr/>
            <p:nvPr/>
          </p:nvSpPr>
          <p:spPr>
            <a:xfrm>
              <a:off x="4909133" y="2573310"/>
              <a:ext cx="680678" cy="4840"/>
            </a:xfrm>
            <a:custGeom>
              <a:avLst/>
              <a:gdLst/>
              <a:ahLst/>
              <a:cxnLst/>
              <a:rect l="l" t="t" r="r" b="b"/>
              <a:pathLst>
                <a:path w="21238" h="151" extrusionOk="0">
                  <a:moveTo>
                    <a:pt x="10627" y="0"/>
                  </a:moveTo>
                  <a:cubicBezTo>
                    <a:pt x="4746" y="0"/>
                    <a:pt x="0" y="34"/>
                    <a:pt x="0" y="67"/>
                  </a:cubicBezTo>
                  <a:cubicBezTo>
                    <a:pt x="0" y="117"/>
                    <a:pt x="4762" y="151"/>
                    <a:pt x="10627" y="151"/>
                  </a:cubicBezTo>
                  <a:cubicBezTo>
                    <a:pt x="16492" y="151"/>
                    <a:pt x="21237" y="117"/>
                    <a:pt x="21237" y="67"/>
                  </a:cubicBezTo>
                  <a:cubicBezTo>
                    <a:pt x="21237" y="34"/>
                    <a:pt x="16492" y="0"/>
                    <a:pt x="1062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4"/>
            <p:cNvSpPr/>
            <p:nvPr/>
          </p:nvSpPr>
          <p:spPr>
            <a:xfrm>
              <a:off x="4891986" y="2670774"/>
              <a:ext cx="740643" cy="4840"/>
            </a:xfrm>
            <a:custGeom>
              <a:avLst/>
              <a:gdLst/>
              <a:ahLst/>
              <a:cxnLst/>
              <a:rect l="l" t="t" r="r" b="b"/>
              <a:pathLst>
                <a:path w="23109" h="151" extrusionOk="0">
                  <a:moveTo>
                    <a:pt x="11546" y="0"/>
                  </a:moveTo>
                  <a:cubicBezTo>
                    <a:pt x="5164" y="0"/>
                    <a:pt x="1" y="34"/>
                    <a:pt x="1" y="67"/>
                  </a:cubicBezTo>
                  <a:cubicBezTo>
                    <a:pt x="1" y="117"/>
                    <a:pt x="5164" y="151"/>
                    <a:pt x="11546" y="151"/>
                  </a:cubicBezTo>
                  <a:cubicBezTo>
                    <a:pt x="17929" y="151"/>
                    <a:pt x="23109" y="117"/>
                    <a:pt x="23109" y="67"/>
                  </a:cubicBezTo>
                  <a:cubicBezTo>
                    <a:pt x="23109" y="34"/>
                    <a:pt x="17929" y="0"/>
                    <a:pt x="11546"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4"/>
            <p:cNvSpPr/>
            <p:nvPr/>
          </p:nvSpPr>
          <p:spPr>
            <a:xfrm>
              <a:off x="4895736" y="2792853"/>
              <a:ext cx="789904" cy="5384"/>
            </a:xfrm>
            <a:custGeom>
              <a:avLst/>
              <a:gdLst/>
              <a:ahLst/>
              <a:cxnLst/>
              <a:rect l="l" t="t" r="r" b="b"/>
              <a:pathLst>
                <a:path w="24646" h="168" extrusionOk="0">
                  <a:moveTo>
                    <a:pt x="12315" y="1"/>
                  </a:moveTo>
                  <a:cubicBezTo>
                    <a:pt x="5515" y="1"/>
                    <a:pt x="1" y="34"/>
                    <a:pt x="1" y="84"/>
                  </a:cubicBezTo>
                  <a:cubicBezTo>
                    <a:pt x="1" y="135"/>
                    <a:pt x="5515" y="168"/>
                    <a:pt x="12315" y="168"/>
                  </a:cubicBezTo>
                  <a:cubicBezTo>
                    <a:pt x="19132" y="168"/>
                    <a:pt x="24646" y="135"/>
                    <a:pt x="24646" y="84"/>
                  </a:cubicBezTo>
                  <a:cubicBezTo>
                    <a:pt x="24646" y="34"/>
                    <a:pt x="19132" y="1"/>
                    <a:pt x="12315"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4"/>
            <p:cNvSpPr/>
            <p:nvPr/>
          </p:nvSpPr>
          <p:spPr>
            <a:xfrm>
              <a:off x="5226684" y="2925123"/>
              <a:ext cx="246913" cy="4872"/>
            </a:xfrm>
            <a:custGeom>
              <a:avLst/>
              <a:gdLst/>
              <a:ahLst/>
              <a:cxnLst/>
              <a:rect l="l" t="t" r="r" b="b"/>
              <a:pathLst>
                <a:path w="7704" h="152" extrusionOk="0">
                  <a:moveTo>
                    <a:pt x="3844" y="1"/>
                  </a:moveTo>
                  <a:cubicBezTo>
                    <a:pt x="1722" y="1"/>
                    <a:pt x="1" y="34"/>
                    <a:pt x="1" y="68"/>
                  </a:cubicBezTo>
                  <a:cubicBezTo>
                    <a:pt x="1" y="118"/>
                    <a:pt x="1722" y="151"/>
                    <a:pt x="3844" y="151"/>
                  </a:cubicBezTo>
                  <a:cubicBezTo>
                    <a:pt x="5966" y="151"/>
                    <a:pt x="7703" y="118"/>
                    <a:pt x="7703" y="68"/>
                  </a:cubicBezTo>
                  <a:cubicBezTo>
                    <a:pt x="7703" y="34"/>
                    <a:pt x="5966" y="1"/>
                    <a:pt x="3844"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4"/>
            <p:cNvSpPr/>
            <p:nvPr/>
          </p:nvSpPr>
          <p:spPr>
            <a:xfrm>
              <a:off x="5226684" y="3066848"/>
              <a:ext cx="258163" cy="5256"/>
            </a:xfrm>
            <a:custGeom>
              <a:avLst/>
              <a:gdLst/>
              <a:ahLst/>
              <a:cxnLst/>
              <a:rect l="l" t="t" r="r" b="b"/>
              <a:pathLst>
                <a:path w="8055" h="164" extrusionOk="0">
                  <a:moveTo>
                    <a:pt x="2461" y="0"/>
                  </a:moveTo>
                  <a:cubicBezTo>
                    <a:pt x="1016" y="0"/>
                    <a:pt x="1" y="19"/>
                    <a:pt x="1" y="57"/>
                  </a:cubicBezTo>
                  <a:cubicBezTo>
                    <a:pt x="1" y="90"/>
                    <a:pt x="1805" y="140"/>
                    <a:pt x="4027" y="157"/>
                  </a:cubicBezTo>
                  <a:cubicBezTo>
                    <a:pt x="4623" y="161"/>
                    <a:pt x="5188" y="164"/>
                    <a:pt x="5697" y="164"/>
                  </a:cubicBezTo>
                  <a:cubicBezTo>
                    <a:pt x="7087" y="164"/>
                    <a:pt x="8054" y="148"/>
                    <a:pt x="8054" y="124"/>
                  </a:cubicBezTo>
                  <a:cubicBezTo>
                    <a:pt x="8054" y="73"/>
                    <a:pt x="6250" y="23"/>
                    <a:pt x="4027" y="7"/>
                  </a:cubicBezTo>
                  <a:cubicBezTo>
                    <a:pt x="3472" y="2"/>
                    <a:pt x="2942" y="0"/>
                    <a:pt x="246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4"/>
            <p:cNvSpPr/>
            <p:nvPr/>
          </p:nvSpPr>
          <p:spPr>
            <a:xfrm>
              <a:off x="5232037" y="3181106"/>
              <a:ext cx="258676" cy="6666"/>
            </a:xfrm>
            <a:custGeom>
              <a:avLst/>
              <a:gdLst/>
              <a:ahLst/>
              <a:cxnLst/>
              <a:rect l="l" t="t" r="r" b="b"/>
              <a:pathLst>
                <a:path w="8071" h="208" extrusionOk="0">
                  <a:moveTo>
                    <a:pt x="4028" y="1"/>
                  </a:moveTo>
                  <a:cubicBezTo>
                    <a:pt x="2925" y="1"/>
                    <a:pt x="1906" y="34"/>
                    <a:pt x="1187" y="67"/>
                  </a:cubicBezTo>
                  <a:cubicBezTo>
                    <a:pt x="819" y="101"/>
                    <a:pt x="519" y="117"/>
                    <a:pt x="318" y="134"/>
                  </a:cubicBezTo>
                  <a:cubicBezTo>
                    <a:pt x="218" y="134"/>
                    <a:pt x="118" y="151"/>
                    <a:pt x="1" y="184"/>
                  </a:cubicBezTo>
                  <a:cubicBezTo>
                    <a:pt x="83" y="196"/>
                    <a:pt x="158" y="208"/>
                    <a:pt x="230" y="208"/>
                  </a:cubicBezTo>
                  <a:cubicBezTo>
                    <a:pt x="259" y="208"/>
                    <a:pt x="289" y="206"/>
                    <a:pt x="318" y="201"/>
                  </a:cubicBezTo>
                  <a:cubicBezTo>
                    <a:pt x="569" y="201"/>
                    <a:pt x="853" y="184"/>
                    <a:pt x="1187" y="184"/>
                  </a:cubicBezTo>
                  <a:cubicBezTo>
                    <a:pt x="1922" y="168"/>
                    <a:pt x="2925" y="151"/>
                    <a:pt x="4028" y="151"/>
                  </a:cubicBezTo>
                  <a:cubicBezTo>
                    <a:pt x="5147" y="151"/>
                    <a:pt x="6150" y="168"/>
                    <a:pt x="6885" y="184"/>
                  </a:cubicBezTo>
                  <a:cubicBezTo>
                    <a:pt x="7219" y="201"/>
                    <a:pt x="7503" y="201"/>
                    <a:pt x="7737" y="201"/>
                  </a:cubicBezTo>
                  <a:cubicBezTo>
                    <a:pt x="7771" y="206"/>
                    <a:pt x="7804" y="208"/>
                    <a:pt x="7836" y="208"/>
                  </a:cubicBezTo>
                  <a:cubicBezTo>
                    <a:pt x="7914" y="208"/>
                    <a:pt x="7988" y="196"/>
                    <a:pt x="8071" y="184"/>
                  </a:cubicBezTo>
                  <a:lnTo>
                    <a:pt x="8054" y="184"/>
                  </a:lnTo>
                  <a:cubicBezTo>
                    <a:pt x="7954" y="168"/>
                    <a:pt x="7854" y="151"/>
                    <a:pt x="7754" y="151"/>
                  </a:cubicBezTo>
                  <a:cubicBezTo>
                    <a:pt x="7553" y="117"/>
                    <a:pt x="7252" y="101"/>
                    <a:pt x="6885" y="84"/>
                  </a:cubicBezTo>
                  <a:cubicBezTo>
                    <a:pt x="6150" y="34"/>
                    <a:pt x="5147" y="1"/>
                    <a:pt x="402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4"/>
            <p:cNvSpPr/>
            <p:nvPr/>
          </p:nvSpPr>
          <p:spPr>
            <a:xfrm>
              <a:off x="5234184" y="3279115"/>
              <a:ext cx="254413" cy="4840"/>
            </a:xfrm>
            <a:custGeom>
              <a:avLst/>
              <a:gdLst/>
              <a:ahLst/>
              <a:cxnLst/>
              <a:rect l="l" t="t" r="r" b="b"/>
              <a:pathLst>
                <a:path w="7938" h="151" extrusionOk="0">
                  <a:moveTo>
                    <a:pt x="3977" y="0"/>
                  </a:moveTo>
                  <a:cubicBezTo>
                    <a:pt x="1772" y="0"/>
                    <a:pt x="1" y="34"/>
                    <a:pt x="1" y="67"/>
                  </a:cubicBezTo>
                  <a:cubicBezTo>
                    <a:pt x="1" y="117"/>
                    <a:pt x="1772" y="151"/>
                    <a:pt x="3977" y="151"/>
                  </a:cubicBezTo>
                  <a:cubicBezTo>
                    <a:pt x="6166" y="151"/>
                    <a:pt x="7937" y="117"/>
                    <a:pt x="7937" y="67"/>
                  </a:cubicBezTo>
                  <a:cubicBezTo>
                    <a:pt x="7937" y="34"/>
                    <a:pt x="6166" y="0"/>
                    <a:pt x="397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4"/>
            <p:cNvSpPr/>
            <p:nvPr/>
          </p:nvSpPr>
          <p:spPr>
            <a:xfrm>
              <a:off x="5006597" y="2477449"/>
              <a:ext cx="499115" cy="4840"/>
            </a:xfrm>
            <a:custGeom>
              <a:avLst/>
              <a:gdLst/>
              <a:ahLst/>
              <a:cxnLst/>
              <a:rect l="l" t="t" r="r" b="b"/>
              <a:pathLst>
                <a:path w="15573" h="151" extrusionOk="0">
                  <a:moveTo>
                    <a:pt x="7787" y="1"/>
                  </a:moveTo>
                  <a:cubicBezTo>
                    <a:pt x="3493" y="1"/>
                    <a:pt x="0" y="34"/>
                    <a:pt x="0" y="84"/>
                  </a:cubicBezTo>
                  <a:cubicBezTo>
                    <a:pt x="0" y="117"/>
                    <a:pt x="3493" y="151"/>
                    <a:pt x="7787" y="151"/>
                  </a:cubicBezTo>
                  <a:cubicBezTo>
                    <a:pt x="12097" y="151"/>
                    <a:pt x="15573" y="117"/>
                    <a:pt x="15573" y="84"/>
                  </a:cubicBezTo>
                  <a:cubicBezTo>
                    <a:pt x="15573" y="34"/>
                    <a:pt x="12097" y="1"/>
                    <a:pt x="77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4"/>
            <p:cNvSpPr/>
            <p:nvPr/>
          </p:nvSpPr>
          <p:spPr>
            <a:xfrm>
              <a:off x="5417862" y="2497800"/>
              <a:ext cx="74997" cy="373286"/>
            </a:xfrm>
            <a:custGeom>
              <a:avLst/>
              <a:gdLst/>
              <a:ahLst/>
              <a:cxnLst/>
              <a:rect l="l" t="t" r="r" b="b"/>
              <a:pathLst>
                <a:path w="2340" h="11647" extrusionOk="0">
                  <a:moveTo>
                    <a:pt x="2340" y="0"/>
                  </a:moveTo>
                  <a:cubicBezTo>
                    <a:pt x="2290" y="0"/>
                    <a:pt x="2240" y="0"/>
                    <a:pt x="2206" y="17"/>
                  </a:cubicBezTo>
                  <a:cubicBezTo>
                    <a:pt x="2072" y="34"/>
                    <a:pt x="1956" y="51"/>
                    <a:pt x="1839" y="101"/>
                  </a:cubicBezTo>
                  <a:cubicBezTo>
                    <a:pt x="1387" y="268"/>
                    <a:pt x="1003" y="552"/>
                    <a:pt x="719" y="936"/>
                  </a:cubicBezTo>
                  <a:cubicBezTo>
                    <a:pt x="301" y="1504"/>
                    <a:pt x="67" y="2173"/>
                    <a:pt x="34" y="2874"/>
                  </a:cubicBezTo>
                  <a:cubicBezTo>
                    <a:pt x="1" y="3726"/>
                    <a:pt x="67" y="4562"/>
                    <a:pt x="218" y="5397"/>
                  </a:cubicBezTo>
                  <a:cubicBezTo>
                    <a:pt x="468" y="6901"/>
                    <a:pt x="836" y="8388"/>
                    <a:pt x="1287" y="9842"/>
                  </a:cubicBezTo>
                  <a:cubicBezTo>
                    <a:pt x="1454" y="10393"/>
                    <a:pt x="1588" y="10844"/>
                    <a:pt x="1688" y="11162"/>
                  </a:cubicBezTo>
                  <a:cubicBezTo>
                    <a:pt x="1738" y="11329"/>
                    <a:pt x="1805" y="11479"/>
                    <a:pt x="1872" y="11646"/>
                  </a:cubicBezTo>
                  <a:cubicBezTo>
                    <a:pt x="1839" y="11479"/>
                    <a:pt x="1805" y="11312"/>
                    <a:pt x="1755" y="11145"/>
                  </a:cubicBezTo>
                  <a:cubicBezTo>
                    <a:pt x="1655" y="10811"/>
                    <a:pt x="1538" y="10360"/>
                    <a:pt x="1387" y="9808"/>
                  </a:cubicBezTo>
                  <a:cubicBezTo>
                    <a:pt x="970" y="8355"/>
                    <a:pt x="636" y="6868"/>
                    <a:pt x="368" y="5364"/>
                  </a:cubicBezTo>
                  <a:cubicBezTo>
                    <a:pt x="218" y="4545"/>
                    <a:pt x="168" y="3710"/>
                    <a:pt x="184" y="2891"/>
                  </a:cubicBezTo>
                  <a:cubicBezTo>
                    <a:pt x="201" y="2206"/>
                    <a:pt x="418" y="1554"/>
                    <a:pt x="803" y="1003"/>
                  </a:cubicBezTo>
                  <a:cubicBezTo>
                    <a:pt x="1070" y="619"/>
                    <a:pt x="1438" y="335"/>
                    <a:pt x="1855" y="151"/>
                  </a:cubicBezTo>
                  <a:cubicBezTo>
                    <a:pt x="2156" y="34"/>
                    <a:pt x="2340" y="17"/>
                    <a:pt x="23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4"/>
            <p:cNvSpPr/>
            <p:nvPr/>
          </p:nvSpPr>
          <p:spPr>
            <a:xfrm>
              <a:off x="5501417" y="2864100"/>
              <a:ext cx="204062" cy="92112"/>
            </a:xfrm>
            <a:custGeom>
              <a:avLst/>
              <a:gdLst/>
              <a:ahLst/>
              <a:cxnLst/>
              <a:rect l="l" t="t" r="r" b="b"/>
              <a:pathLst>
                <a:path w="6367" h="2874" extrusionOk="0">
                  <a:moveTo>
                    <a:pt x="6366" y="0"/>
                  </a:moveTo>
                  <a:lnTo>
                    <a:pt x="6366" y="0"/>
                  </a:lnTo>
                  <a:cubicBezTo>
                    <a:pt x="6032" y="117"/>
                    <a:pt x="5731" y="251"/>
                    <a:pt x="5430" y="418"/>
                  </a:cubicBezTo>
                  <a:cubicBezTo>
                    <a:pt x="4846" y="685"/>
                    <a:pt x="4060" y="1053"/>
                    <a:pt x="3192" y="1437"/>
                  </a:cubicBezTo>
                  <a:cubicBezTo>
                    <a:pt x="2306" y="1838"/>
                    <a:pt x="1504" y="2189"/>
                    <a:pt x="936" y="2440"/>
                  </a:cubicBezTo>
                  <a:cubicBezTo>
                    <a:pt x="618" y="2556"/>
                    <a:pt x="301" y="2707"/>
                    <a:pt x="0" y="2874"/>
                  </a:cubicBezTo>
                  <a:cubicBezTo>
                    <a:pt x="334" y="2790"/>
                    <a:pt x="652" y="2673"/>
                    <a:pt x="969" y="2540"/>
                  </a:cubicBezTo>
                  <a:cubicBezTo>
                    <a:pt x="1571" y="2306"/>
                    <a:pt x="2373" y="1988"/>
                    <a:pt x="3258" y="1587"/>
                  </a:cubicBezTo>
                  <a:cubicBezTo>
                    <a:pt x="4127" y="1186"/>
                    <a:pt x="4912" y="802"/>
                    <a:pt x="5481" y="501"/>
                  </a:cubicBezTo>
                  <a:cubicBezTo>
                    <a:pt x="5781" y="368"/>
                    <a:pt x="6082" y="201"/>
                    <a:pt x="636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4"/>
            <p:cNvSpPr/>
            <p:nvPr/>
          </p:nvSpPr>
          <p:spPr>
            <a:xfrm>
              <a:off x="5094959" y="3373342"/>
              <a:ext cx="895413" cy="1225816"/>
            </a:xfrm>
            <a:custGeom>
              <a:avLst/>
              <a:gdLst/>
              <a:ahLst/>
              <a:cxnLst/>
              <a:rect l="l" t="t" r="r" b="b"/>
              <a:pathLst>
                <a:path w="27938" h="38247" extrusionOk="0">
                  <a:moveTo>
                    <a:pt x="17" y="1"/>
                  </a:moveTo>
                  <a:lnTo>
                    <a:pt x="0" y="8522"/>
                  </a:lnTo>
                  <a:lnTo>
                    <a:pt x="19249" y="9023"/>
                  </a:lnTo>
                  <a:lnTo>
                    <a:pt x="18630" y="37963"/>
                  </a:lnTo>
                  <a:lnTo>
                    <a:pt x="26985" y="38247"/>
                  </a:lnTo>
                  <a:lnTo>
                    <a:pt x="27887" y="7319"/>
                  </a:lnTo>
                  <a:cubicBezTo>
                    <a:pt x="27937" y="3810"/>
                    <a:pt x="25163" y="903"/>
                    <a:pt x="21655" y="769"/>
                  </a:cubicBezTo>
                  <a:lnTo>
                    <a:pt x="1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4"/>
            <p:cNvSpPr/>
            <p:nvPr/>
          </p:nvSpPr>
          <p:spPr>
            <a:xfrm>
              <a:off x="4808464" y="3373342"/>
              <a:ext cx="895381" cy="1225816"/>
            </a:xfrm>
            <a:custGeom>
              <a:avLst/>
              <a:gdLst/>
              <a:ahLst/>
              <a:cxnLst/>
              <a:rect l="l" t="t" r="r" b="b"/>
              <a:pathLst>
                <a:path w="27937" h="38247" extrusionOk="0">
                  <a:moveTo>
                    <a:pt x="0" y="1"/>
                  </a:moveTo>
                  <a:lnTo>
                    <a:pt x="0" y="8506"/>
                  </a:lnTo>
                  <a:lnTo>
                    <a:pt x="19232" y="9023"/>
                  </a:lnTo>
                  <a:lnTo>
                    <a:pt x="18513" y="37562"/>
                  </a:lnTo>
                  <a:lnTo>
                    <a:pt x="26985" y="38247"/>
                  </a:lnTo>
                  <a:lnTo>
                    <a:pt x="27887" y="7319"/>
                  </a:lnTo>
                  <a:cubicBezTo>
                    <a:pt x="27937" y="3810"/>
                    <a:pt x="25163" y="903"/>
                    <a:pt x="21655" y="769"/>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4"/>
            <p:cNvSpPr/>
            <p:nvPr/>
          </p:nvSpPr>
          <p:spPr>
            <a:xfrm>
              <a:off x="5259343" y="3733744"/>
              <a:ext cx="68587" cy="817211"/>
            </a:xfrm>
            <a:custGeom>
              <a:avLst/>
              <a:gdLst/>
              <a:ahLst/>
              <a:cxnLst/>
              <a:rect l="l" t="t" r="r" b="b"/>
              <a:pathLst>
                <a:path w="2140" h="25498" extrusionOk="0">
                  <a:moveTo>
                    <a:pt x="1" y="1"/>
                  </a:moveTo>
                  <a:lnTo>
                    <a:pt x="1" y="25498"/>
                  </a:lnTo>
                  <a:lnTo>
                    <a:pt x="2140" y="25498"/>
                  </a:lnTo>
                  <a:lnTo>
                    <a:pt x="214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4"/>
            <p:cNvSpPr/>
            <p:nvPr/>
          </p:nvSpPr>
          <p:spPr>
            <a:xfrm>
              <a:off x="4686898" y="2876407"/>
              <a:ext cx="544113" cy="808109"/>
            </a:xfrm>
            <a:custGeom>
              <a:avLst/>
              <a:gdLst/>
              <a:ahLst/>
              <a:cxnLst/>
              <a:rect l="l" t="t" r="r" b="b"/>
              <a:pathLst>
                <a:path w="16977" h="25214" extrusionOk="0">
                  <a:moveTo>
                    <a:pt x="1989" y="0"/>
                  </a:moveTo>
                  <a:cubicBezTo>
                    <a:pt x="886" y="0"/>
                    <a:pt x="0" y="886"/>
                    <a:pt x="0" y="1989"/>
                  </a:cubicBezTo>
                  <a:lnTo>
                    <a:pt x="0" y="20752"/>
                  </a:lnTo>
                  <a:cubicBezTo>
                    <a:pt x="0" y="23225"/>
                    <a:pt x="2005" y="25214"/>
                    <a:pt x="4462" y="25214"/>
                  </a:cubicBezTo>
                  <a:lnTo>
                    <a:pt x="16976" y="25214"/>
                  </a:lnTo>
                  <a:lnTo>
                    <a:pt x="16976" y="1989"/>
                  </a:lnTo>
                  <a:cubicBezTo>
                    <a:pt x="16976" y="886"/>
                    <a:pt x="16074" y="0"/>
                    <a:pt x="1498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4"/>
            <p:cNvSpPr/>
            <p:nvPr/>
          </p:nvSpPr>
          <p:spPr>
            <a:xfrm>
              <a:off x="4794009" y="3627723"/>
              <a:ext cx="976243" cy="106053"/>
            </a:xfrm>
            <a:custGeom>
              <a:avLst/>
              <a:gdLst/>
              <a:ahLst/>
              <a:cxnLst/>
              <a:rect l="l" t="t" r="r" b="b"/>
              <a:pathLst>
                <a:path w="30460" h="3309" extrusionOk="0">
                  <a:moveTo>
                    <a:pt x="3308" y="0"/>
                  </a:moveTo>
                  <a:cubicBezTo>
                    <a:pt x="1487" y="0"/>
                    <a:pt x="0" y="1471"/>
                    <a:pt x="0" y="3309"/>
                  </a:cubicBezTo>
                  <a:lnTo>
                    <a:pt x="30460" y="3309"/>
                  </a:lnTo>
                  <a:cubicBezTo>
                    <a:pt x="30460" y="1471"/>
                    <a:pt x="28973" y="0"/>
                    <a:pt x="2715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4"/>
            <p:cNvSpPr/>
            <p:nvPr/>
          </p:nvSpPr>
          <p:spPr>
            <a:xfrm>
              <a:off x="4820771" y="3613268"/>
              <a:ext cx="410240" cy="74132"/>
            </a:xfrm>
            <a:custGeom>
              <a:avLst/>
              <a:gdLst/>
              <a:ahLst/>
              <a:cxnLst/>
              <a:rect l="l" t="t" r="r" b="b"/>
              <a:pathLst>
                <a:path w="12800" h="2313" extrusionOk="0">
                  <a:moveTo>
                    <a:pt x="12799" y="0"/>
                  </a:moveTo>
                  <a:cubicBezTo>
                    <a:pt x="12783" y="0"/>
                    <a:pt x="12783" y="201"/>
                    <a:pt x="12699" y="552"/>
                  </a:cubicBezTo>
                  <a:cubicBezTo>
                    <a:pt x="12565" y="1020"/>
                    <a:pt x="12265" y="1437"/>
                    <a:pt x="11864" y="1738"/>
                  </a:cubicBezTo>
                  <a:cubicBezTo>
                    <a:pt x="11596" y="1938"/>
                    <a:pt x="11279" y="2072"/>
                    <a:pt x="10945" y="2122"/>
                  </a:cubicBezTo>
                  <a:cubicBezTo>
                    <a:pt x="10701" y="2154"/>
                    <a:pt x="10451" y="2166"/>
                    <a:pt x="10198" y="2166"/>
                  </a:cubicBezTo>
                  <a:cubicBezTo>
                    <a:pt x="10052" y="2166"/>
                    <a:pt x="9905" y="2162"/>
                    <a:pt x="9758" y="2156"/>
                  </a:cubicBezTo>
                  <a:lnTo>
                    <a:pt x="7035" y="2156"/>
                  </a:lnTo>
                  <a:cubicBezTo>
                    <a:pt x="5080" y="2156"/>
                    <a:pt x="3326" y="2172"/>
                    <a:pt x="2056" y="2189"/>
                  </a:cubicBezTo>
                  <a:lnTo>
                    <a:pt x="552" y="2206"/>
                  </a:lnTo>
                  <a:lnTo>
                    <a:pt x="134" y="2223"/>
                  </a:lnTo>
                  <a:cubicBezTo>
                    <a:pt x="101" y="2223"/>
                    <a:pt x="51" y="2223"/>
                    <a:pt x="1" y="2239"/>
                  </a:cubicBezTo>
                  <a:cubicBezTo>
                    <a:pt x="51" y="2256"/>
                    <a:pt x="101" y="2256"/>
                    <a:pt x="134" y="2256"/>
                  </a:cubicBezTo>
                  <a:lnTo>
                    <a:pt x="552" y="2273"/>
                  </a:lnTo>
                  <a:lnTo>
                    <a:pt x="2056" y="2289"/>
                  </a:lnTo>
                  <a:cubicBezTo>
                    <a:pt x="3326" y="2306"/>
                    <a:pt x="5080" y="2306"/>
                    <a:pt x="7035" y="2306"/>
                  </a:cubicBezTo>
                  <a:lnTo>
                    <a:pt x="9758" y="2306"/>
                  </a:lnTo>
                  <a:cubicBezTo>
                    <a:pt x="9859" y="2310"/>
                    <a:pt x="9959" y="2312"/>
                    <a:pt x="10059" y="2312"/>
                  </a:cubicBezTo>
                  <a:cubicBezTo>
                    <a:pt x="10360" y="2312"/>
                    <a:pt x="10661" y="2294"/>
                    <a:pt x="10961" y="2256"/>
                  </a:cubicBezTo>
                  <a:cubicBezTo>
                    <a:pt x="11847" y="2089"/>
                    <a:pt x="12549" y="1437"/>
                    <a:pt x="12749" y="568"/>
                  </a:cubicBezTo>
                  <a:cubicBezTo>
                    <a:pt x="12783" y="435"/>
                    <a:pt x="12799" y="284"/>
                    <a:pt x="12799" y="151"/>
                  </a:cubicBezTo>
                  <a:cubicBezTo>
                    <a:pt x="12799" y="101"/>
                    <a:pt x="12799" y="50"/>
                    <a:pt x="1279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4"/>
            <p:cNvSpPr/>
            <p:nvPr/>
          </p:nvSpPr>
          <p:spPr>
            <a:xfrm>
              <a:off x="5233639" y="3733232"/>
              <a:ext cx="119995" cy="4840"/>
            </a:xfrm>
            <a:custGeom>
              <a:avLst/>
              <a:gdLst/>
              <a:ahLst/>
              <a:cxnLst/>
              <a:rect l="l" t="t" r="r" b="b"/>
              <a:pathLst>
                <a:path w="3744" h="151" extrusionOk="0">
                  <a:moveTo>
                    <a:pt x="1872" y="0"/>
                  </a:moveTo>
                  <a:cubicBezTo>
                    <a:pt x="836" y="0"/>
                    <a:pt x="1" y="33"/>
                    <a:pt x="1" y="67"/>
                  </a:cubicBezTo>
                  <a:cubicBezTo>
                    <a:pt x="1" y="117"/>
                    <a:pt x="836" y="150"/>
                    <a:pt x="1872" y="150"/>
                  </a:cubicBezTo>
                  <a:cubicBezTo>
                    <a:pt x="2908" y="150"/>
                    <a:pt x="3744" y="117"/>
                    <a:pt x="3744" y="67"/>
                  </a:cubicBezTo>
                  <a:cubicBezTo>
                    <a:pt x="3744" y="33"/>
                    <a:pt x="2908"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4"/>
            <p:cNvSpPr/>
            <p:nvPr/>
          </p:nvSpPr>
          <p:spPr>
            <a:xfrm>
              <a:off x="5153867" y="3309467"/>
              <a:ext cx="496967" cy="380401"/>
            </a:xfrm>
            <a:custGeom>
              <a:avLst/>
              <a:gdLst/>
              <a:ahLst/>
              <a:cxnLst/>
              <a:rect l="l" t="t" r="r" b="b"/>
              <a:pathLst>
                <a:path w="15506" h="11869" extrusionOk="0">
                  <a:moveTo>
                    <a:pt x="6269" y="1"/>
                  </a:moveTo>
                  <a:cubicBezTo>
                    <a:pt x="5205" y="1"/>
                    <a:pt x="4234" y="22"/>
                    <a:pt x="3392" y="22"/>
                  </a:cubicBezTo>
                  <a:cubicBezTo>
                    <a:pt x="2340" y="39"/>
                    <a:pt x="1504" y="56"/>
                    <a:pt x="903" y="72"/>
                  </a:cubicBezTo>
                  <a:cubicBezTo>
                    <a:pt x="602" y="72"/>
                    <a:pt x="301" y="89"/>
                    <a:pt x="0" y="139"/>
                  </a:cubicBezTo>
                  <a:cubicBezTo>
                    <a:pt x="301" y="189"/>
                    <a:pt x="602" y="206"/>
                    <a:pt x="903" y="206"/>
                  </a:cubicBezTo>
                  <a:cubicBezTo>
                    <a:pt x="1487" y="223"/>
                    <a:pt x="2340" y="239"/>
                    <a:pt x="3392" y="256"/>
                  </a:cubicBezTo>
                  <a:cubicBezTo>
                    <a:pt x="4445" y="273"/>
                    <a:pt x="5698" y="273"/>
                    <a:pt x="7085" y="290"/>
                  </a:cubicBezTo>
                  <a:cubicBezTo>
                    <a:pt x="7787" y="323"/>
                    <a:pt x="8505" y="440"/>
                    <a:pt x="9173" y="657"/>
                  </a:cubicBezTo>
                  <a:cubicBezTo>
                    <a:pt x="9908" y="891"/>
                    <a:pt x="10610" y="1225"/>
                    <a:pt x="11228" y="1660"/>
                  </a:cubicBezTo>
                  <a:cubicBezTo>
                    <a:pt x="11863" y="2077"/>
                    <a:pt x="12448" y="2595"/>
                    <a:pt x="12933" y="3180"/>
                  </a:cubicBezTo>
                  <a:cubicBezTo>
                    <a:pt x="13384" y="3732"/>
                    <a:pt x="13768" y="4333"/>
                    <a:pt x="14069" y="4985"/>
                  </a:cubicBezTo>
                  <a:cubicBezTo>
                    <a:pt x="14637" y="6238"/>
                    <a:pt x="14737" y="7491"/>
                    <a:pt x="14904" y="8527"/>
                  </a:cubicBezTo>
                  <a:cubicBezTo>
                    <a:pt x="15071" y="9563"/>
                    <a:pt x="15205" y="10398"/>
                    <a:pt x="15305" y="10983"/>
                  </a:cubicBezTo>
                  <a:cubicBezTo>
                    <a:pt x="15339" y="11284"/>
                    <a:pt x="15406" y="11585"/>
                    <a:pt x="15506" y="11869"/>
                  </a:cubicBezTo>
                  <a:cubicBezTo>
                    <a:pt x="15506" y="11568"/>
                    <a:pt x="15489" y="11267"/>
                    <a:pt x="15439" y="10966"/>
                  </a:cubicBezTo>
                  <a:cubicBezTo>
                    <a:pt x="15372" y="10382"/>
                    <a:pt x="15272" y="9529"/>
                    <a:pt x="15138" y="8493"/>
                  </a:cubicBezTo>
                  <a:cubicBezTo>
                    <a:pt x="15055" y="7976"/>
                    <a:pt x="15005" y="7407"/>
                    <a:pt x="14888" y="6789"/>
                  </a:cubicBezTo>
                  <a:cubicBezTo>
                    <a:pt x="14871" y="6639"/>
                    <a:pt x="14838" y="6472"/>
                    <a:pt x="14804" y="6321"/>
                  </a:cubicBezTo>
                  <a:cubicBezTo>
                    <a:pt x="14771" y="6154"/>
                    <a:pt x="14721" y="6004"/>
                    <a:pt x="14670" y="5837"/>
                  </a:cubicBezTo>
                  <a:lnTo>
                    <a:pt x="14604" y="5603"/>
                  </a:lnTo>
                  <a:cubicBezTo>
                    <a:pt x="14587" y="5519"/>
                    <a:pt x="14553" y="5436"/>
                    <a:pt x="14520" y="5352"/>
                  </a:cubicBezTo>
                  <a:cubicBezTo>
                    <a:pt x="14453" y="5202"/>
                    <a:pt x="14403" y="5035"/>
                    <a:pt x="14336" y="4868"/>
                  </a:cubicBezTo>
                  <a:cubicBezTo>
                    <a:pt x="14019" y="4199"/>
                    <a:pt x="13635" y="3564"/>
                    <a:pt x="13167" y="2980"/>
                  </a:cubicBezTo>
                  <a:cubicBezTo>
                    <a:pt x="12665" y="2378"/>
                    <a:pt x="12064" y="1827"/>
                    <a:pt x="11412" y="1392"/>
                  </a:cubicBezTo>
                  <a:cubicBezTo>
                    <a:pt x="10761" y="941"/>
                    <a:pt x="10025" y="590"/>
                    <a:pt x="9274" y="373"/>
                  </a:cubicBezTo>
                  <a:cubicBezTo>
                    <a:pt x="8555" y="139"/>
                    <a:pt x="7837" y="22"/>
                    <a:pt x="7085" y="6"/>
                  </a:cubicBezTo>
                  <a:cubicBezTo>
                    <a:pt x="6807" y="2"/>
                    <a:pt x="6535" y="1"/>
                    <a:pt x="626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4"/>
            <p:cNvSpPr/>
            <p:nvPr/>
          </p:nvSpPr>
          <p:spPr>
            <a:xfrm>
              <a:off x="4991597" y="4323881"/>
              <a:ext cx="601418" cy="301526"/>
            </a:xfrm>
            <a:custGeom>
              <a:avLst/>
              <a:gdLst/>
              <a:ahLst/>
              <a:cxnLst/>
              <a:rect l="l" t="t" r="r" b="b"/>
              <a:pathLst>
                <a:path w="18765" h="9408" extrusionOk="0">
                  <a:moveTo>
                    <a:pt x="9374" y="1"/>
                  </a:moveTo>
                  <a:cubicBezTo>
                    <a:pt x="4194" y="1"/>
                    <a:pt x="1" y="4211"/>
                    <a:pt x="17" y="9407"/>
                  </a:cubicBezTo>
                  <a:lnTo>
                    <a:pt x="318" y="9407"/>
                  </a:lnTo>
                  <a:cubicBezTo>
                    <a:pt x="318" y="4395"/>
                    <a:pt x="4378" y="335"/>
                    <a:pt x="9374" y="335"/>
                  </a:cubicBezTo>
                  <a:cubicBezTo>
                    <a:pt x="14387" y="335"/>
                    <a:pt x="18447" y="4395"/>
                    <a:pt x="18447" y="9407"/>
                  </a:cubicBezTo>
                  <a:lnTo>
                    <a:pt x="18748" y="9407"/>
                  </a:lnTo>
                  <a:cubicBezTo>
                    <a:pt x="18764" y="4211"/>
                    <a:pt x="14570" y="1"/>
                    <a:pt x="93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4"/>
            <p:cNvSpPr/>
            <p:nvPr/>
          </p:nvSpPr>
          <p:spPr>
            <a:xfrm>
              <a:off x="4936984" y="4595377"/>
              <a:ext cx="104996" cy="89868"/>
            </a:xfrm>
            <a:custGeom>
              <a:avLst/>
              <a:gdLst/>
              <a:ahLst/>
              <a:cxnLst/>
              <a:rect l="l" t="t" r="r" b="b"/>
              <a:pathLst>
                <a:path w="3276" h="2804" extrusionOk="0">
                  <a:moveTo>
                    <a:pt x="1872" y="1"/>
                  </a:moveTo>
                  <a:cubicBezTo>
                    <a:pt x="619" y="1"/>
                    <a:pt x="0" y="1504"/>
                    <a:pt x="886" y="2390"/>
                  </a:cubicBezTo>
                  <a:cubicBezTo>
                    <a:pt x="1172" y="2676"/>
                    <a:pt x="1522" y="2803"/>
                    <a:pt x="1865" y="2803"/>
                  </a:cubicBezTo>
                  <a:cubicBezTo>
                    <a:pt x="2585" y="2803"/>
                    <a:pt x="3275" y="2242"/>
                    <a:pt x="3275" y="1404"/>
                  </a:cubicBezTo>
                  <a:cubicBezTo>
                    <a:pt x="3275" y="619"/>
                    <a:pt x="2640" y="1"/>
                    <a:pt x="187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4"/>
            <p:cNvSpPr/>
            <p:nvPr/>
          </p:nvSpPr>
          <p:spPr>
            <a:xfrm>
              <a:off x="5529781" y="4588967"/>
              <a:ext cx="104996" cy="89964"/>
            </a:xfrm>
            <a:custGeom>
              <a:avLst/>
              <a:gdLst/>
              <a:ahLst/>
              <a:cxnLst/>
              <a:rect l="l" t="t" r="r" b="b"/>
              <a:pathLst>
                <a:path w="3276" h="2807" extrusionOk="0">
                  <a:moveTo>
                    <a:pt x="1872" y="0"/>
                  </a:moveTo>
                  <a:cubicBezTo>
                    <a:pt x="619" y="0"/>
                    <a:pt x="1" y="1504"/>
                    <a:pt x="870" y="2390"/>
                  </a:cubicBezTo>
                  <a:cubicBezTo>
                    <a:pt x="1157" y="2677"/>
                    <a:pt x="1512" y="2806"/>
                    <a:pt x="1860" y="2806"/>
                  </a:cubicBezTo>
                  <a:cubicBezTo>
                    <a:pt x="2583" y="2806"/>
                    <a:pt x="3276" y="2250"/>
                    <a:pt x="3276" y="1404"/>
                  </a:cubicBezTo>
                  <a:cubicBezTo>
                    <a:pt x="3276" y="635"/>
                    <a:pt x="2641"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4"/>
            <p:cNvSpPr/>
            <p:nvPr/>
          </p:nvSpPr>
          <p:spPr>
            <a:xfrm>
              <a:off x="5006052" y="4548808"/>
              <a:ext cx="583214" cy="4840"/>
            </a:xfrm>
            <a:custGeom>
              <a:avLst/>
              <a:gdLst/>
              <a:ahLst/>
              <a:cxnLst/>
              <a:rect l="l" t="t" r="r" b="b"/>
              <a:pathLst>
                <a:path w="18197" h="151" extrusionOk="0">
                  <a:moveTo>
                    <a:pt x="9107" y="0"/>
                  </a:moveTo>
                  <a:cubicBezTo>
                    <a:pt x="4078" y="0"/>
                    <a:pt x="1" y="33"/>
                    <a:pt x="1" y="67"/>
                  </a:cubicBezTo>
                  <a:cubicBezTo>
                    <a:pt x="1" y="117"/>
                    <a:pt x="4078" y="150"/>
                    <a:pt x="9107" y="150"/>
                  </a:cubicBezTo>
                  <a:cubicBezTo>
                    <a:pt x="14119" y="150"/>
                    <a:pt x="18196" y="117"/>
                    <a:pt x="18196" y="67"/>
                  </a:cubicBezTo>
                  <a:cubicBezTo>
                    <a:pt x="18196" y="33"/>
                    <a:pt x="14136" y="0"/>
                    <a:pt x="910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4"/>
            <p:cNvSpPr/>
            <p:nvPr/>
          </p:nvSpPr>
          <p:spPr>
            <a:xfrm>
              <a:off x="4541776" y="2672184"/>
              <a:ext cx="83042" cy="176403"/>
            </a:xfrm>
            <a:custGeom>
              <a:avLst/>
              <a:gdLst/>
              <a:ahLst/>
              <a:cxnLst/>
              <a:rect l="l" t="t" r="r" b="b"/>
              <a:pathLst>
                <a:path w="2591" h="5504" extrusionOk="0">
                  <a:moveTo>
                    <a:pt x="1449" y="0"/>
                  </a:moveTo>
                  <a:cubicBezTo>
                    <a:pt x="668" y="0"/>
                    <a:pt x="48" y="1709"/>
                    <a:pt x="17" y="2696"/>
                  </a:cubicBezTo>
                  <a:cubicBezTo>
                    <a:pt x="0" y="3365"/>
                    <a:pt x="51" y="4668"/>
                    <a:pt x="802" y="5504"/>
                  </a:cubicBezTo>
                  <a:cubicBezTo>
                    <a:pt x="1521" y="4768"/>
                    <a:pt x="2206" y="3833"/>
                    <a:pt x="2440" y="2847"/>
                  </a:cubicBezTo>
                  <a:cubicBezTo>
                    <a:pt x="2574" y="2329"/>
                    <a:pt x="2590" y="1794"/>
                    <a:pt x="2473" y="1276"/>
                  </a:cubicBezTo>
                  <a:cubicBezTo>
                    <a:pt x="2373" y="758"/>
                    <a:pt x="2056" y="307"/>
                    <a:pt x="1604" y="23"/>
                  </a:cubicBezTo>
                  <a:cubicBezTo>
                    <a:pt x="1552" y="8"/>
                    <a:pt x="1500" y="0"/>
                    <a:pt x="144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4"/>
            <p:cNvSpPr/>
            <p:nvPr/>
          </p:nvSpPr>
          <p:spPr>
            <a:xfrm>
              <a:off x="4591037" y="2844998"/>
              <a:ext cx="103938" cy="66023"/>
            </a:xfrm>
            <a:custGeom>
              <a:avLst/>
              <a:gdLst/>
              <a:ahLst/>
              <a:cxnLst/>
              <a:rect l="l" t="t" r="r" b="b"/>
              <a:pathLst>
                <a:path w="3243" h="2060" extrusionOk="0">
                  <a:moveTo>
                    <a:pt x="2009" y="0"/>
                  </a:moveTo>
                  <a:cubicBezTo>
                    <a:pt x="1572" y="0"/>
                    <a:pt x="1143" y="126"/>
                    <a:pt x="769" y="362"/>
                  </a:cubicBezTo>
                  <a:cubicBezTo>
                    <a:pt x="285" y="713"/>
                    <a:pt x="1" y="1281"/>
                    <a:pt x="51" y="1883"/>
                  </a:cubicBezTo>
                  <a:cubicBezTo>
                    <a:pt x="334" y="2006"/>
                    <a:pt x="621" y="2059"/>
                    <a:pt x="908" y="2059"/>
                  </a:cubicBezTo>
                  <a:cubicBezTo>
                    <a:pt x="1436" y="2059"/>
                    <a:pt x="1965" y="1881"/>
                    <a:pt x="2473" y="1632"/>
                  </a:cubicBezTo>
                  <a:cubicBezTo>
                    <a:pt x="2707" y="1532"/>
                    <a:pt x="2908" y="1381"/>
                    <a:pt x="3058" y="1181"/>
                  </a:cubicBezTo>
                  <a:cubicBezTo>
                    <a:pt x="3209" y="964"/>
                    <a:pt x="3242" y="696"/>
                    <a:pt x="3142" y="462"/>
                  </a:cubicBezTo>
                  <a:cubicBezTo>
                    <a:pt x="2975" y="228"/>
                    <a:pt x="2741" y="78"/>
                    <a:pt x="2457" y="45"/>
                  </a:cubicBezTo>
                  <a:cubicBezTo>
                    <a:pt x="2308" y="15"/>
                    <a:pt x="2158" y="0"/>
                    <a:pt x="200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4"/>
            <p:cNvSpPr/>
            <p:nvPr/>
          </p:nvSpPr>
          <p:spPr>
            <a:xfrm>
              <a:off x="4551936" y="2875990"/>
              <a:ext cx="97496" cy="100060"/>
            </a:xfrm>
            <a:custGeom>
              <a:avLst/>
              <a:gdLst/>
              <a:ahLst/>
              <a:cxnLst/>
              <a:rect l="l" t="t" r="r" b="b"/>
              <a:pathLst>
                <a:path w="3042" h="3122" extrusionOk="0">
                  <a:moveTo>
                    <a:pt x="2939" y="1"/>
                  </a:moveTo>
                  <a:cubicBezTo>
                    <a:pt x="2908" y="1"/>
                    <a:pt x="2875" y="5"/>
                    <a:pt x="2841" y="13"/>
                  </a:cubicBezTo>
                  <a:cubicBezTo>
                    <a:pt x="2691" y="47"/>
                    <a:pt x="2524" y="80"/>
                    <a:pt x="2373" y="147"/>
                  </a:cubicBezTo>
                  <a:cubicBezTo>
                    <a:pt x="1856" y="348"/>
                    <a:pt x="1404" y="682"/>
                    <a:pt x="1054" y="1099"/>
                  </a:cubicBezTo>
                  <a:cubicBezTo>
                    <a:pt x="870" y="1333"/>
                    <a:pt x="686" y="1567"/>
                    <a:pt x="536" y="1818"/>
                  </a:cubicBezTo>
                  <a:cubicBezTo>
                    <a:pt x="402" y="2018"/>
                    <a:pt x="285" y="2252"/>
                    <a:pt x="201" y="2470"/>
                  </a:cubicBezTo>
                  <a:cubicBezTo>
                    <a:pt x="118" y="2687"/>
                    <a:pt x="51" y="2904"/>
                    <a:pt x="1" y="3121"/>
                  </a:cubicBezTo>
                  <a:cubicBezTo>
                    <a:pt x="118" y="2921"/>
                    <a:pt x="201" y="2720"/>
                    <a:pt x="268" y="2503"/>
                  </a:cubicBezTo>
                  <a:cubicBezTo>
                    <a:pt x="368" y="2286"/>
                    <a:pt x="485" y="2069"/>
                    <a:pt x="619" y="1885"/>
                  </a:cubicBezTo>
                  <a:cubicBezTo>
                    <a:pt x="786" y="1634"/>
                    <a:pt x="953" y="1400"/>
                    <a:pt x="1137" y="1166"/>
                  </a:cubicBezTo>
                  <a:cubicBezTo>
                    <a:pt x="1488" y="765"/>
                    <a:pt x="1922" y="431"/>
                    <a:pt x="2407" y="214"/>
                  </a:cubicBezTo>
                  <a:cubicBezTo>
                    <a:pt x="2774" y="47"/>
                    <a:pt x="3042" y="30"/>
                    <a:pt x="3025" y="13"/>
                  </a:cubicBezTo>
                  <a:cubicBezTo>
                    <a:pt x="3000" y="5"/>
                    <a:pt x="2971" y="1"/>
                    <a:pt x="29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4"/>
            <p:cNvSpPr/>
            <p:nvPr/>
          </p:nvSpPr>
          <p:spPr>
            <a:xfrm>
              <a:off x="4549275" y="2720035"/>
              <a:ext cx="31633" cy="275277"/>
            </a:xfrm>
            <a:custGeom>
              <a:avLst/>
              <a:gdLst/>
              <a:ahLst/>
              <a:cxnLst/>
              <a:rect l="l" t="t" r="r" b="b"/>
              <a:pathLst>
                <a:path w="987" h="8589" extrusionOk="0">
                  <a:moveTo>
                    <a:pt x="969" y="0"/>
                  </a:moveTo>
                  <a:cubicBezTo>
                    <a:pt x="936" y="117"/>
                    <a:pt x="919" y="234"/>
                    <a:pt x="919" y="351"/>
                  </a:cubicBezTo>
                  <a:cubicBezTo>
                    <a:pt x="903" y="585"/>
                    <a:pt x="869" y="886"/>
                    <a:pt x="819" y="1270"/>
                  </a:cubicBezTo>
                  <a:cubicBezTo>
                    <a:pt x="736" y="2056"/>
                    <a:pt x="635" y="3125"/>
                    <a:pt x="518" y="4295"/>
                  </a:cubicBezTo>
                  <a:cubicBezTo>
                    <a:pt x="385" y="5481"/>
                    <a:pt x="251" y="6550"/>
                    <a:pt x="151" y="7319"/>
                  </a:cubicBezTo>
                  <a:cubicBezTo>
                    <a:pt x="101" y="7703"/>
                    <a:pt x="67" y="8004"/>
                    <a:pt x="34" y="8238"/>
                  </a:cubicBezTo>
                  <a:cubicBezTo>
                    <a:pt x="0" y="8355"/>
                    <a:pt x="0" y="8472"/>
                    <a:pt x="0" y="8589"/>
                  </a:cubicBezTo>
                  <a:cubicBezTo>
                    <a:pt x="34" y="8472"/>
                    <a:pt x="50" y="8355"/>
                    <a:pt x="67" y="8254"/>
                  </a:cubicBezTo>
                  <a:cubicBezTo>
                    <a:pt x="117" y="8037"/>
                    <a:pt x="167" y="7720"/>
                    <a:pt x="234" y="7336"/>
                  </a:cubicBezTo>
                  <a:cubicBezTo>
                    <a:pt x="351" y="6567"/>
                    <a:pt x="502" y="5498"/>
                    <a:pt x="635" y="4311"/>
                  </a:cubicBezTo>
                  <a:cubicBezTo>
                    <a:pt x="752" y="3125"/>
                    <a:pt x="852" y="2056"/>
                    <a:pt x="903" y="1270"/>
                  </a:cubicBezTo>
                  <a:cubicBezTo>
                    <a:pt x="936" y="886"/>
                    <a:pt x="953" y="569"/>
                    <a:pt x="969" y="351"/>
                  </a:cubicBezTo>
                  <a:cubicBezTo>
                    <a:pt x="969" y="234"/>
                    <a:pt x="986" y="117"/>
                    <a:pt x="9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4"/>
            <p:cNvSpPr/>
            <p:nvPr/>
          </p:nvSpPr>
          <p:spPr>
            <a:xfrm>
              <a:off x="4444312" y="2818589"/>
              <a:ext cx="106598" cy="96951"/>
            </a:xfrm>
            <a:custGeom>
              <a:avLst/>
              <a:gdLst/>
              <a:ahLst/>
              <a:cxnLst/>
              <a:rect l="l" t="t" r="r" b="b"/>
              <a:pathLst>
                <a:path w="3326" h="3025" extrusionOk="0">
                  <a:moveTo>
                    <a:pt x="605" y="0"/>
                  </a:moveTo>
                  <a:cubicBezTo>
                    <a:pt x="468" y="0"/>
                    <a:pt x="338" y="37"/>
                    <a:pt x="234" y="134"/>
                  </a:cubicBezTo>
                  <a:cubicBezTo>
                    <a:pt x="0" y="351"/>
                    <a:pt x="67" y="735"/>
                    <a:pt x="184" y="1019"/>
                  </a:cubicBezTo>
                  <a:cubicBezTo>
                    <a:pt x="713" y="2243"/>
                    <a:pt x="1930" y="3024"/>
                    <a:pt x="3250" y="3024"/>
                  </a:cubicBezTo>
                  <a:cubicBezTo>
                    <a:pt x="3264" y="3024"/>
                    <a:pt x="3278" y="3024"/>
                    <a:pt x="3292" y="3024"/>
                  </a:cubicBezTo>
                  <a:lnTo>
                    <a:pt x="3325" y="2941"/>
                  </a:lnTo>
                  <a:cubicBezTo>
                    <a:pt x="3075" y="1704"/>
                    <a:pt x="2273" y="668"/>
                    <a:pt x="1120" y="134"/>
                  </a:cubicBezTo>
                  <a:cubicBezTo>
                    <a:pt x="962" y="59"/>
                    <a:pt x="777" y="0"/>
                    <a:pt x="605"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4"/>
            <p:cNvSpPr/>
            <p:nvPr/>
          </p:nvSpPr>
          <p:spPr>
            <a:xfrm>
              <a:off x="4487163" y="2851248"/>
              <a:ext cx="70157" cy="117303"/>
            </a:xfrm>
            <a:custGeom>
              <a:avLst/>
              <a:gdLst/>
              <a:ahLst/>
              <a:cxnLst/>
              <a:rect l="l" t="t" r="r" b="b"/>
              <a:pathLst>
                <a:path w="2189" h="3660" extrusionOk="0">
                  <a:moveTo>
                    <a:pt x="0" y="0"/>
                  </a:moveTo>
                  <a:lnTo>
                    <a:pt x="0" y="0"/>
                  </a:lnTo>
                  <a:cubicBezTo>
                    <a:pt x="167" y="150"/>
                    <a:pt x="351" y="284"/>
                    <a:pt x="535" y="418"/>
                  </a:cubicBezTo>
                  <a:cubicBezTo>
                    <a:pt x="953" y="719"/>
                    <a:pt x="1320" y="1103"/>
                    <a:pt x="1621" y="1537"/>
                  </a:cubicBezTo>
                  <a:cubicBezTo>
                    <a:pt x="1788" y="1771"/>
                    <a:pt x="1905" y="2039"/>
                    <a:pt x="1988" y="2306"/>
                  </a:cubicBezTo>
                  <a:cubicBezTo>
                    <a:pt x="2055" y="2540"/>
                    <a:pt x="2089" y="2774"/>
                    <a:pt x="2089" y="3008"/>
                  </a:cubicBezTo>
                  <a:cubicBezTo>
                    <a:pt x="2089" y="3409"/>
                    <a:pt x="2039" y="3659"/>
                    <a:pt x="2055" y="3659"/>
                  </a:cubicBezTo>
                  <a:cubicBezTo>
                    <a:pt x="2089" y="3609"/>
                    <a:pt x="2105" y="3559"/>
                    <a:pt x="2105" y="3492"/>
                  </a:cubicBezTo>
                  <a:cubicBezTo>
                    <a:pt x="2189" y="3091"/>
                    <a:pt x="2189" y="2673"/>
                    <a:pt x="2089" y="2289"/>
                  </a:cubicBezTo>
                  <a:cubicBezTo>
                    <a:pt x="2005" y="1988"/>
                    <a:pt x="1888" y="1721"/>
                    <a:pt x="1721" y="1470"/>
                  </a:cubicBezTo>
                  <a:cubicBezTo>
                    <a:pt x="1420" y="1036"/>
                    <a:pt x="1019" y="652"/>
                    <a:pt x="585" y="351"/>
                  </a:cubicBezTo>
                  <a:cubicBezTo>
                    <a:pt x="401" y="234"/>
                    <a:pt x="267" y="134"/>
                    <a:pt x="167" y="84"/>
                  </a:cubicBezTo>
                  <a:cubicBezTo>
                    <a:pt x="117" y="50"/>
                    <a:pt x="67" y="17"/>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4"/>
            <p:cNvSpPr/>
            <p:nvPr/>
          </p:nvSpPr>
          <p:spPr>
            <a:xfrm>
              <a:off x="4426652" y="2977621"/>
              <a:ext cx="241529" cy="241529"/>
            </a:xfrm>
            <a:custGeom>
              <a:avLst/>
              <a:gdLst/>
              <a:ahLst/>
              <a:cxnLst/>
              <a:rect l="l" t="t" r="r" b="b"/>
              <a:pathLst>
                <a:path w="7536" h="7536" extrusionOk="0">
                  <a:moveTo>
                    <a:pt x="0" y="0"/>
                  </a:moveTo>
                  <a:lnTo>
                    <a:pt x="0" y="3776"/>
                  </a:lnTo>
                  <a:cubicBezTo>
                    <a:pt x="0" y="5848"/>
                    <a:pt x="1688" y="7536"/>
                    <a:pt x="3776" y="7536"/>
                  </a:cubicBezTo>
                  <a:cubicBezTo>
                    <a:pt x="5848" y="7536"/>
                    <a:pt x="7536" y="5848"/>
                    <a:pt x="7536" y="3776"/>
                  </a:cubicBezTo>
                  <a:lnTo>
                    <a:pt x="7536"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4"/>
            <p:cNvSpPr/>
            <p:nvPr/>
          </p:nvSpPr>
          <p:spPr>
            <a:xfrm>
              <a:off x="4426652" y="3034926"/>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cubicBezTo>
                    <a:pt x="351" y="301"/>
                    <a:pt x="234" y="217"/>
                    <a:pt x="134" y="150"/>
                  </a:cubicBezTo>
                  <a:cubicBezTo>
                    <a:pt x="100" y="117"/>
                    <a:pt x="50" y="84"/>
                    <a:pt x="0" y="67"/>
                  </a:cubicBezTo>
                  <a:lnTo>
                    <a:pt x="0" y="67"/>
                  </a:lnTo>
                  <a:cubicBezTo>
                    <a:pt x="0" y="67"/>
                    <a:pt x="33" y="117"/>
                    <a:pt x="117" y="167"/>
                  </a:cubicBezTo>
                  <a:cubicBezTo>
                    <a:pt x="217" y="251"/>
                    <a:pt x="334" y="351"/>
                    <a:pt x="468" y="451"/>
                  </a:cubicBezTo>
                  <a:lnTo>
                    <a:pt x="1704" y="1437"/>
                  </a:ln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lnTo>
                    <a:pt x="7118" y="451"/>
                  </a:lnTo>
                  <a:cubicBezTo>
                    <a:pt x="7252" y="334"/>
                    <a:pt x="7352" y="251"/>
                    <a:pt x="7435" y="167"/>
                  </a:cubicBezTo>
                  <a:cubicBezTo>
                    <a:pt x="7502" y="117"/>
                    <a:pt x="7536" y="67"/>
                    <a:pt x="7536" y="67"/>
                  </a:cubicBezTo>
                  <a:lnTo>
                    <a:pt x="7536" y="67"/>
                  </a:lnTo>
                  <a:cubicBezTo>
                    <a:pt x="7486" y="84"/>
                    <a:pt x="7452" y="117"/>
                    <a:pt x="7419" y="150"/>
                  </a:cubicBezTo>
                  <a:lnTo>
                    <a:pt x="7084" y="401"/>
                  </a:lnTo>
                  <a:cubicBezTo>
                    <a:pt x="6790" y="647"/>
                    <a:pt x="6399" y="956"/>
                    <a:pt x="5944" y="1330"/>
                  </a:cubicBez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4"/>
            <p:cNvSpPr/>
            <p:nvPr/>
          </p:nvSpPr>
          <p:spPr>
            <a:xfrm>
              <a:off x="4426652" y="3010825"/>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lnTo>
                    <a:pt x="134" y="151"/>
                  </a:lnTo>
                  <a:cubicBezTo>
                    <a:pt x="100" y="117"/>
                    <a:pt x="50" y="84"/>
                    <a:pt x="0" y="67"/>
                  </a:cubicBezTo>
                  <a:lnTo>
                    <a:pt x="0" y="67"/>
                  </a:lnTo>
                  <a:cubicBezTo>
                    <a:pt x="33" y="100"/>
                    <a:pt x="84" y="151"/>
                    <a:pt x="117" y="167"/>
                  </a:cubicBezTo>
                  <a:cubicBezTo>
                    <a:pt x="217" y="251"/>
                    <a:pt x="334" y="351"/>
                    <a:pt x="468" y="451"/>
                  </a:cubicBezTo>
                  <a:cubicBezTo>
                    <a:pt x="785" y="702"/>
                    <a:pt x="1203" y="1036"/>
                    <a:pt x="1704" y="1437"/>
                  </a:cubicBez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cubicBezTo>
                    <a:pt x="6450" y="1036"/>
                    <a:pt x="6834" y="702"/>
                    <a:pt x="7118" y="451"/>
                  </a:cubicBezTo>
                  <a:lnTo>
                    <a:pt x="7435" y="167"/>
                  </a:lnTo>
                  <a:cubicBezTo>
                    <a:pt x="7502" y="100"/>
                    <a:pt x="7536" y="67"/>
                    <a:pt x="7536" y="67"/>
                  </a:cubicBezTo>
                  <a:lnTo>
                    <a:pt x="7536" y="67"/>
                  </a:lnTo>
                  <a:cubicBezTo>
                    <a:pt x="7486" y="84"/>
                    <a:pt x="7452" y="117"/>
                    <a:pt x="7419" y="151"/>
                  </a:cubicBezTo>
                  <a:lnTo>
                    <a:pt x="7084" y="401"/>
                  </a:lnTo>
                  <a:lnTo>
                    <a:pt x="5944" y="1330"/>
                  </a:ln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4"/>
            <p:cNvSpPr/>
            <p:nvPr/>
          </p:nvSpPr>
          <p:spPr>
            <a:xfrm>
              <a:off x="4426652" y="3059541"/>
              <a:ext cx="241529" cy="46633"/>
            </a:xfrm>
            <a:custGeom>
              <a:avLst/>
              <a:gdLst/>
              <a:ahLst/>
              <a:cxnLst/>
              <a:rect l="l" t="t" r="r" b="b"/>
              <a:pathLst>
                <a:path w="7536" h="1455" extrusionOk="0">
                  <a:moveTo>
                    <a:pt x="3759" y="1"/>
                  </a:moveTo>
                  <a:lnTo>
                    <a:pt x="3743" y="17"/>
                  </a:lnTo>
                  <a:lnTo>
                    <a:pt x="1736" y="1328"/>
                  </a:lnTo>
                  <a:lnTo>
                    <a:pt x="1736" y="1328"/>
                  </a:lnTo>
                  <a:lnTo>
                    <a:pt x="501" y="402"/>
                  </a:lnTo>
                  <a:cubicBezTo>
                    <a:pt x="351" y="301"/>
                    <a:pt x="234" y="218"/>
                    <a:pt x="134" y="151"/>
                  </a:cubicBezTo>
                  <a:cubicBezTo>
                    <a:pt x="100" y="118"/>
                    <a:pt x="50" y="84"/>
                    <a:pt x="0" y="68"/>
                  </a:cubicBezTo>
                  <a:lnTo>
                    <a:pt x="0" y="68"/>
                  </a:lnTo>
                  <a:cubicBezTo>
                    <a:pt x="0" y="68"/>
                    <a:pt x="34" y="101"/>
                    <a:pt x="117" y="168"/>
                  </a:cubicBezTo>
                  <a:lnTo>
                    <a:pt x="468" y="452"/>
                  </a:lnTo>
                  <a:cubicBezTo>
                    <a:pt x="785" y="702"/>
                    <a:pt x="1203" y="1037"/>
                    <a:pt x="1704" y="1438"/>
                  </a:cubicBezTo>
                  <a:lnTo>
                    <a:pt x="1738" y="1454"/>
                  </a:lnTo>
                  <a:lnTo>
                    <a:pt x="1771" y="1438"/>
                  </a:lnTo>
                  <a:cubicBezTo>
                    <a:pt x="2348" y="1059"/>
                    <a:pt x="3038" y="615"/>
                    <a:pt x="3777" y="138"/>
                  </a:cubicBezTo>
                  <a:lnTo>
                    <a:pt x="3777" y="138"/>
                  </a:lnTo>
                  <a:cubicBezTo>
                    <a:pt x="4566" y="615"/>
                    <a:pt x="5306" y="1059"/>
                    <a:pt x="5932" y="1438"/>
                  </a:cubicBezTo>
                  <a:lnTo>
                    <a:pt x="5965" y="1454"/>
                  </a:lnTo>
                  <a:lnTo>
                    <a:pt x="5982" y="1421"/>
                  </a:lnTo>
                  <a:lnTo>
                    <a:pt x="7118" y="452"/>
                  </a:lnTo>
                  <a:cubicBezTo>
                    <a:pt x="7252" y="335"/>
                    <a:pt x="7352" y="251"/>
                    <a:pt x="7435" y="168"/>
                  </a:cubicBezTo>
                  <a:cubicBezTo>
                    <a:pt x="7502" y="101"/>
                    <a:pt x="7536" y="68"/>
                    <a:pt x="7536" y="68"/>
                  </a:cubicBezTo>
                  <a:lnTo>
                    <a:pt x="7536" y="68"/>
                  </a:lnTo>
                  <a:cubicBezTo>
                    <a:pt x="7486" y="84"/>
                    <a:pt x="7452" y="118"/>
                    <a:pt x="7419" y="151"/>
                  </a:cubicBezTo>
                  <a:lnTo>
                    <a:pt x="7084" y="402"/>
                  </a:lnTo>
                  <a:lnTo>
                    <a:pt x="5944" y="1331"/>
                  </a:lnTo>
                  <a:lnTo>
                    <a:pt x="5944" y="1331"/>
                  </a:lnTo>
                  <a:lnTo>
                    <a:pt x="3810" y="17"/>
                  </a:lnTo>
                  <a:lnTo>
                    <a:pt x="3793" y="17"/>
                  </a:lnTo>
                  <a:lnTo>
                    <a:pt x="375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4"/>
            <p:cNvSpPr/>
            <p:nvPr/>
          </p:nvSpPr>
          <p:spPr>
            <a:xfrm>
              <a:off x="7679310" y="3501895"/>
              <a:ext cx="352935" cy="864805"/>
            </a:xfrm>
            <a:custGeom>
              <a:avLst/>
              <a:gdLst/>
              <a:ahLst/>
              <a:cxnLst/>
              <a:rect l="l" t="t" r="r" b="b"/>
              <a:pathLst>
                <a:path w="11012" h="26983" extrusionOk="0">
                  <a:moveTo>
                    <a:pt x="4046" y="0"/>
                  </a:moveTo>
                  <a:cubicBezTo>
                    <a:pt x="3910" y="0"/>
                    <a:pt x="3770" y="6"/>
                    <a:pt x="3627" y="17"/>
                  </a:cubicBezTo>
                  <a:cubicBezTo>
                    <a:pt x="2056" y="267"/>
                    <a:pt x="1371" y="2189"/>
                    <a:pt x="1505" y="3759"/>
                  </a:cubicBezTo>
                  <a:cubicBezTo>
                    <a:pt x="1638" y="5347"/>
                    <a:pt x="2290" y="6884"/>
                    <a:pt x="2106" y="8454"/>
                  </a:cubicBezTo>
                  <a:cubicBezTo>
                    <a:pt x="1889" y="10443"/>
                    <a:pt x="385" y="12130"/>
                    <a:pt x="201" y="14135"/>
                  </a:cubicBezTo>
                  <a:cubicBezTo>
                    <a:pt x="1" y="16491"/>
                    <a:pt x="1672" y="18580"/>
                    <a:pt x="2173" y="20902"/>
                  </a:cubicBezTo>
                  <a:cubicBezTo>
                    <a:pt x="2407" y="22022"/>
                    <a:pt x="2374" y="23208"/>
                    <a:pt x="2791" y="24294"/>
                  </a:cubicBezTo>
                  <a:cubicBezTo>
                    <a:pt x="3435" y="25933"/>
                    <a:pt x="5027" y="26982"/>
                    <a:pt x="6748" y="26982"/>
                  </a:cubicBezTo>
                  <a:cubicBezTo>
                    <a:pt x="6992" y="26982"/>
                    <a:pt x="7239" y="26961"/>
                    <a:pt x="7486" y="26917"/>
                  </a:cubicBezTo>
                  <a:cubicBezTo>
                    <a:pt x="9475" y="26566"/>
                    <a:pt x="10945" y="24845"/>
                    <a:pt x="10978" y="22824"/>
                  </a:cubicBezTo>
                  <a:cubicBezTo>
                    <a:pt x="11012" y="21019"/>
                    <a:pt x="9892" y="19315"/>
                    <a:pt x="10026" y="17494"/>
                  </a:cubicBezTo>
                  <a:cubicBezTo>
                    <a:pt x="10126" y="16174"/>
                    <a:pt x="10912" y="14904"/>
                    <a:pt x="10745" y="13567"/>
                  </a:cubicBezTo>
                  <a:cubicBezTo>
                    <a:pt x="10544" y="11997"/>
                    <a:pt x="9090" y="10877"/>
                    <a:pt x="8572" y="9357"/>
                  </a:cubicBezTo>
                  <a:cubicBezTo>
                    <a:pt x="8054" y="7853"/>
                    <a:pt x="8539" y="6199"/>
                    <a:pt x="8372" y="4611"/>
                  </a:cubicBezTo>
                  <a:cubicBezTo>
                    <a:pt x="8070" y="1914"/>
                    <a:pt x="6624" y="0"/>
                    <a:pt x="404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4"/>
            <p:cNvSpPr/>
            <p:nvPr/>
          </p:nvSpPr>
          <p:spPr>
            <a:xfrm>
              <a:off x="7647741" y="4095204"/>
              <a:ext cx="259733" cy="445046"/>
            </a:xfrm>
            <a:custGeom>
              <a:avLst/>
              <a:gdLst/>
              <a:ahLst/>
              <a:cxnLst/>
              <a:rect l="l" t="t" r="r" b="b"/>
              <a:pathLst>
                <a:path w="8104" h="13886" extrusionOk="0">
                  <a:moveTo>
                    <a:pt x="0" y="1"/>
                  </a:moveTo>
                  <a:lnTo>
                    <a:pt x="0" y="1"/>
                  </a:lnTo>
                  <a:cubicBezTo>
                    <a:pt x="17" y="51"/>
                    <a:pt x="50" y="101"/>
                    <a:pt x="84" y="151"/>
                  </a:cubicBezTo>
                  <a:lnTo>
                    <a:pt x="368" y="519"/>
                  </a:lnTo>
                  <a:cubicBezTo>
                    <a:pt x="618" y="836"/>
                    <a:pt x="969" y="1321"/>
                    <a:pt x="1404" y="1906"/>
                  </a:cubicBezTo>
                  <a:cubicBezTo>
                    <a:pt x="3659" y="4963"/>
                    <a:pt x="5581" y="8255"/>
                    <a:pt x="7151" y="11714"/>
                  </a:cubicBezTo>
                  <a:cubicBezTo>
                    <a:pt x="7452" y="12382"/>
                    <a:pt x="7686" y="12933"/>
                    <a:pt x="7836" y="13301"/>
                  </a:cubicBezTo>
                  <a:cubicBezTo>
                    <a:pt x="7920" y="13485"/>
                    <a:pt x="7987" y="13618"/>
                    <a:pt x="8020" y="13735"/>
                  </a:cubicBezTo>
                  <a:cubicBezTo>
                    <a:pt x="8054" y="13785"/>
                    <a:pt x="8070" y="13836"/>
                    <a:pt x="8104" y="13886"/>
                  </a:cubicBezTo>
                  <a:cubicBezTo>
                    <a:pt x="8087" y="13819"/>
                    <a:pt x="8070" y="13769"/>
                    <a:pt x="8054" y="13719"/>
                  </a:cubicBezTo>
                  <a:cubicBezTo>
                    <a:pt x="8020" y="13602"/>
                    <a:pt x="7953" y="13451"/>
                    <a:pt x="7887" y="13284"/>
                  </a:cubicBezTo>
                  <a:cubicBezTo>
                    <a:pt x="7753" y="12900"/>
                    <a:pt x="7536" y="12349"/>
                    <a:pt x="7235" y="11680"/>
                  </a:cubicBezTo>
                  <a:cubicBezTo>
                    <a:pt x="5731" y="8188"/>
                    <a:pt x="3793" y="4880"/>
                    <a:pt x="1487" y="1839"/>
                  </a:cubicBezTo>
                  <a:cubicBezTo>
                    <a:pt x="1053" y="1254"/>
                    <a:pt x="685" y="786"/>
                    <a:pt x="418" y="486"/>
                  </a:cubicBezTo>
                  <a:cubicBezTo>
                    <a:pt x="284" y="335"/>
                    <a:pt x="184" y="218"/>
                    <a:pt x="117" y="118"/>
                  </a:cubicBezTo>
                  <a:cubicBezTo>
                    <a:pt x="84" y="85"/>
                    <a:pt x="34" y="34"/>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4"/>
            <p:cNvSpPr/>
            <p:nvPr/>
          </p:nvSpPr>
          <p:spPr>
            <a:xfrm>
              <a:off x="7852829" y="3735892"/>
              <a:ext cx="56793" cy="797404"/>
            </a:xfrm>
            <a:custGeom>
              <a:avLst/>
              <a:gdLst/>
              <a:ahLst/>
              <a:cxnLst/>
              <a:rect l="l" t="t" r="r" b="b"/>
              <a:pathLst>
                <a:path w="1772" h="24880" extrusionOk="0">
                  <a:moveTo>
                    <a:pt x="17" y="1"/>
                  </a:moveTo>
                  <a:cubicBezTo>
                    <a:pt x="1" y="84"/>
                    <a:pt x="1" y="168"/>
                    <a:pt x="17" y="251"/>
                  </a:cubicBezTo>
                  <a:cubicBezTo>
                    <a:pt x="17" y="435"/>
                    <a:pt x="17" y="669"/>
                    <a:pt x="34" y="986"/>
                  </a:cubicBezTo>
                  <a:cubicBezTo>
                    <a:pt x="67" y="1621"/>
                    <a:pt x="101" y="2540"/>
                    <a:pt x="151" y="3643"/>
                  </a:cubicBezTo>
                  <a:cubicBezTo>
                    <a:pt x="268" y="5899"/>
                    <a:pt x="452" y="9023"/>
                    <a:pt x="702" y="12448"/>
                  </a:cubicBezTo>
                  <a:cubicBezTo>
                    <a:pt x="936" y="15890"/>
                    <a:pt x="1187" y="18998"/>
                    <a:pt x="1404" y="21237"/>
                  </a:cubicBezTo>
                  <a:cubicBezTo>
                    <a:pt x="1504" y="22357"/>
                    <a:pt x="1588" y="23259"/>
                    <a:pt x="1655" y="23910"/>
                  </a:cubicBezTo>
                  <a:cubicBezTo>
                    <a:pt x="1671" y="24211"/>
                    <a:pt x="1705" y="24445"/>
                    <a:pt x="1721" y="24629"/>
                  </a:cubicBezTo>
                  <a:cubicBezTo>
                    <a:pt x="1721" y="24712"/>
                    <a:pt x="1738" y="24796"/>
                    <a:pt x="1755" y="24880"/>
                  </a:cubicBezTo>
                  <a:cubicBezTo>
                    <a:pt x="1772" y="24796"/>
                    <a:pt x="1755" y="24712"/>
                    <a:pt x="1755" y="24629"/>
                  </a:cubicBezTo>
                  <a:cubicBezTo>
                    <a:pt x="1738" y="24445"/>
                    <a:pt x="1721" y="24211"/>
                    <a:pt x="1705" y="23894"/>
                  </a:cubicBezTo>
                  <a:cubicBezTo>
                    <a:pt x="1655" y="23259"/>
                    <a:pt x="1588" y="22357"/>
                    <a:pt x="1504" y="21237"/>
                  </a:cubicBezTo>
                  <a:cubicBezTo>
                    <a:pt x="1320" y="18981"/>
                    <a:pt x="1087" y="15874"/>
                    <a:pt x="853" y="12448"/>
                  </a:cubicBezTo>
                  <a:cubicBezTo>
                    <a:pt x="602" y="9006"/>
                    <a:pt x="402" y="5899"/>
                    <a:pt x="268" y="3643"/>
                  </a:cubicBezTo>
                  <a:cubicBezTo>
                    <a:pt x="184" y="2524"/>
                    <a:pt x="134" y="1621"/>
                    <a:pt x="84" y="986"/>
                  </a:cubicBezTo>
                  <a:cubicBezTo>
                    <a:pt x="67" y="669"/>
                    <a:pt x="51" y="435"/>
                    <a:pt x="34" y="251"/>
                  </a:cubicBezTo>
                  <a:cubicBezTo>
                    <a:pt x="34" y="168"/>
                    <a:pt x="34"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4"/>
            <p:cNvSpPr/>
            <p:nvPr/>
          </p:nvSpPr>
          <p:spPr>
            <a:xfrm>
              <a:off x="7775717" y="4419743"/>
              <a:ext cx="211017" cy="256560"/>
            </a:xfrm>
            <a:custGeom>
              <a:avLst/>
              <a:gdLst/>
              <a:ahLst/>
              <a:cxnLst/>
              <a:rect l="l" t="t" r="r" b="b"/>
              <a:pathLst>
                <a:path w="6584" h="8005" extrusionOk="0">
                  <a:moveTo>
                    <a:pt x="0" y="0"/>
                  </a:moveTo>
                  <a:lnTo>
                    <a:pt x="268" y="5013"/>
                  </a:lnTo>
                  <a:cubicBezTo>
                    <a:pt x="350" y="6696"/>
                    <a:pt x="1753" y="8004"/>
                    <a:pt x="3445" y="8004"/>
                  </a:cubicBezTo>
                  <a:cubicBezTo>
                    <a:pt x="3467" y="8004"/>
                    <a:pt x="3488" y="8004"/>
                    <a:pt x="3509" y="8004"/>
                  </a:cubicBezTo>
                  <a:cubicBezTo>
                    <a:pt x="5214" y="7954"/>
                    <a:pt x="6584" y="6550"/>
                    <a:pt x="6584" y="4846"/>
                  </a:cubicBezTo>
                  <a:lnTo>
                    <a:pt x="658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4"/>
            <p:cNvSpPr/>
            <p:nvPr/>
          </p:nvSpPr>
          <p:spPr>
            <a:xfrm>
              <a:off x="6691305" y="2375177"/>
              <a:ext cx="517864" cy="314378"/>
            </a:xfrm>
            <a:custGeom>
              <a:avLst/>
              <a:gdLst/>
              <a:ahLst/>
              <a:cxnLst/>
              <a:rect l="l" t="t" r="r" b="b"/>
              <a:pathLst>
                <a:path w="16158" h="9809" extrusionOk="0">
                  <a:moveTo>
                    <a:pt x="435" y="0"/>
                  </a:moveTo>
                  <a:lnTo>
                    <a:pt x="1" y="936"/>
                  </a:lnTo>
                  <a:lnTo>
                    <a:pt x="15573" y="9808"/>
                  </a:lnTo>
                  <a:lnTo>
                    <a:pt x="16158" y="8689"/>
                  </a:lnTo>
                  <a:lnTo>
                    <a:pt x="435"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4"/>
            <p:cNvSpPr/>
            <p:nvPr/>
          </p:nvSpPr>
          <p:spPr>
            <a:xfrm>
              <a:off x="6680600" y="2313064"/>
              <a:ext cx="36986" cy="43941"/>
            </a:xfrm>
            <a:custGeom>
              <a:avLst/>
              <a:gdLst/>
              <a:ahLst/>
              <a:cxnLst/>
              <a:rect l="l" t="t" r="r" b="b"/>
              <a:pathLst>
                <a:path w="1154" h="1371" extrusionOk="0">
                  <a:moveTo>
                    <a:pt x="719" y="0"/>
                  </a:moveTo>
                  <a:lnTo>
                    <a:pt x="0" y="1103"/>
                  </a:lnTo>
                  <a:lnTo>
                    <a:pt x="502" y="1370"/>
                  </a:lnTo>
                  <a:lnTo>
                    <a:pt x="1153" y="267"/>
                  </a:lnTo>
                  <a:lnTo>
                    <a:pt x="71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4"/>
            <p:cNvSpPr/>
            <p:nvPr/>
          </p:nvSpPr>
          <p:spPr>
            <a:xfrm>
              <a:off x="7053855" y="2609719"/>
              <a:ext cx="124258" cy="553760"/>
            </a:xfrm>
            <a:custGeom>
              <a:avLst/>
              <a:gdLst/>
              <a:ahLst/>
              <a:cxnLst/>
              <a:rect l="l" t="t" r="r" b="b"/>
              <a:pathLst>
                <a:path w="3877" h="17278" extrusionOk="0">
                  <a:moveTo>
                    <a:pt x="3058" y="1"/>
                  </a:moveTo>
                  <a:lnTo>
                    <a:pt x="0" y="17277"/>
                  </a:lnTo>
                  <a:lnTo>
                    <a:pt x="0" y="17277"/>
                  </a:lnTo>
                  <a:lnTo>
                    <a:pt x="1237" y="17260"/>
                  </a:lnTo>
                  <a:lnTo>
                    <a:pt x="3877" y="468"/>
                  </a:lnTo>
                  <a:lnTo>
                    <a:pt x="3058"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4"/>
            <p:cNvSpPr/>
            <p:nvPr/>
          </p:nvSpPr>
          <p:spPr>
            <a:xfrm>
              <a:off x="6937641" y="3161075"/>
              <a:ext cx="268323" cy="58075"/>
            </a:xfrm>
            <a:custGeom>
              <a:avLst/>
              <a:gdLst/>
              <a:ahLst/>
              <a:cxnLst/>
              <a:rect l="l" t="t" r="r" b="b"/>
              <a:pathLst>
                <a:path w="8372" h="1812" extrusionOk="0">
                  <a:moveTo>
                    <a:pt x="4225" y="1"/>
                  </a:moveTo>
                  <a:cubicBezTo>
                    <a:pt x="1796" y="1"/>
                    <a:pt x="1" y="1812"/>
                    <a:pt x="1" y="1812"/>
                  </a:cubicBezTo>
                  <a:lnTo>
                    <a:pt x="8372" y="1795"/>
                  </a:lnTo>
                  <a:cubicBezTo>
                    <a:pt x="7369" y="709"/>
                    <a:pt x="5966" y="74"/>
                    <a:pt x="4478" y="7"/>
                  </a:cubicBezTo>
                  <a:cubicBezTo>
                    <a:pt x="4393" y="3"/>
                    <a:pt x="4309" y="1"/>
                    <a:pt x="4225"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4"/>
            <p:cNvSpPr/>
            <p:nvPr/>
          </p:nvSpPr>
          <p:spPr>
            <a:xfrm>
              <a:off x="6481922" y="2321109"/>
              <a:ext cx="288130" cy="271496"/>
            </a:xfrm>
            <a:custGeom>
              <a:avLst/>
              <a:gdLst/>
              <a:ahLst/>
              <a:cxnLst/>
              <a:rect l="l" t="t" r="r" b="b"/>
              <a:pathLst>
                <a:path w="8990" h="8471" extrusionOk="0">
                  <a:moveTo>
                    <a:pt x="4887" y="1"/>
                  </a:moveTo>
                  <a:cubicBezTo>
                    <a:pt x="3657" y="1"/>
                    <a:pt x="2458" y="632"/>
                    <a:pt x="1788" y="1771"/>
                  </a:cubicBezTo>
                  <a:lnTo>
                    <a:pt x="1" y="4879"/>
                  </a:lnTo>
                  <a:lnTo>
                    <a:pt x="6216" y="8471"/>
                  </a:lnTo>
                  <a:lnTo>
                    <a:pt x="8021" y="5363"/>
                  </a:lnTo>
                  <a:cubicBezTo>
                    <a:pt x="8990" y="3642"/>
                    <a:pt x="8388" y="1470"/>
                    <a:pt x="6684" y="484"/>
                  </a:cubicBezTo>
                  <a:cubicBezTo>
                    <a:pt x="6118" y="157"/>
                    <a:pt x="5499" y="1"/>
                    <a:pt x="488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7195154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31"/>
        <p:cNvGrpSpPr/>
        <p:nvPr/>
      </p:nvGrpSpPr>
      <p:grpSpPr>
        <a:xfrm>
          <a:off x="0" y="0"/>
          <a:ext cx="0" cy="0"/>
          <a:chOff x="0" y="0"/>
          <a:chExt cx="0" cy="0"/>
        </a:xfrm>
      </p:grpSpPr>
      <p:grpSp>
        <p:nvGrpSpPr>
          <p:cNvPr id="1339" name="Google Shape;1339;p37"/>
          <p:cNvGrpSpPr/>
          <p:nvPr/>
        </p:nvGrpSpPr>
        <p:grpSpPr>
          <a:xfrm>
            <a:off x="961909" y="732128"/>
            <a:ext cx="1510405" cy="3426812"/>
            <a:chOff x="1418399" y="1248430"/>
            <a:chExt cx="1510405" cy="3426812"/>
          </a:xfrm>
        </p:grpSpPr>
        <p:sp>
          <p:nvSpPr>
            <p:cNvPr id="1340" name="Google Shape;1340;p37"/>
            <p:cNvSpPr/>
            <p:nvPr/>
          </p:nvSpPr>
          <p:spPr>
            <a:xfrm>
              <a:off x="1705583" y="4527315"/>
              <a:ext cx="333277" cy="147927"/>
            </a:xfrm>
            <a:custGeom>
              <a:avLst/>
              <a:gdLst/>
              <a:ahLst/>
              <a:cxnLst/>
              <a:rect l="l" t="t" r="r" b="b"/>
              <a:pathLst>
                <a:path w="10224" h="4538" extrusionOk="0">
                  <a:moveTo>
                    <a:pt x="49" y="1"/>
                  </a:moveTo>
                  <a:lnTo>
                    <a:pt x="0" y="4307"/>
                  </a:lnTo>
                  <a:lnTo>
                    <a:pt x="345" y="4324"/>
                  </a:lnTo>
                  <a:cubicBezTo>
                    <a:pt x="1362" y="4390"/>
                    <a:pt x="4503" y="4538"/>
                    <a:pt x="6762" y="4538"/>
                  </a:cubicBezTo>
                  <a:cubicBezTo>
                    <a:pt x="7864" y="4538"/>
                    <a:pt x="8756" y="4503"/>
                    <a:pt x="9090" y="4406"/>
                  </a:cubicBezTo>
                  <a:cubicBezTo>
                    <a:pt x="10224" y="4061"/>
                    <a:pt x="5556" y="2976"/>
                    <a:pt x="5556" y="2976"/>
                  </a:cubicBezTo>
                  <a:lnTo>
                    <a:pt x="5556" y="34"/>
                  </a:lnTo>
                  <a:lnTo>
                    <a:pt x="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E850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7"/>
            <p:cNvSpPr/>
            <p:nvPr/>
          </p:nvSpPr>
          <p:spPr>
            <a:xfrm>
              <a:off x="1890410" y="4444811"/>
              <a:ext cx="320075" cy="224010"/>
            </a:xfrm>
            <a:custGeom>
              <a:avLst/>
              <a:gdLst/>
              <a:ahLst/>
              <a:cxnLst/>
              <a:rect l="l" t="t" r="r" b="b"/>
              <a:pathLst>
                <a:path w="9819" h="6872" extrusionOk="0">
                  <a:moveTo>
                    <a:pt x="1316" y="1"/>
                  </a:moveTo>
                  <a:lnTo>
                    <a:pt x="1" y="4093"/>
                  </a:lnTo>
                  <a:lnTo>
                    <a:pt x="313" y="4208"/>
                  </a:lnTo>
                  <a:cubicBezTo>
                    <a:pt x="1743" y="4751"/>
                    <a:pt x="7594" y="6855"/>
                    <a:pt x="8663" y="6871"/>
                  </a:cubicBezTo>
                  <a:cubicBezTo>
                    <a:pt x="8667" y="6871"/>
                    <a:pt x="8671" y="6871"/>
                    <a:pt x="8675" y="6871"/>
                  </a:cubicBezTo>
                  <a:cubicBezTo>
                    <a:pt x="9818" y="6871"/>
                    <a:pt x="5704" y="4471"/>
                    <a:pt x="5704" y="4471"/>
                  </a:cubicBezTo>
                  <a:lnTo>
                    <a:pt x="6575" y="1661"/>
                  </a:lnTo>
                  <a:lnTo>
                    <a:pt x="131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7"/>
            <p:cNvSpPr/>
            <p:nvPr/>
          </p:nvSpPr>
          <p:spPr>
            <a:xfrm>
              <a:off x="1892040" y="4572788"/>
              <a:ext cx="287738" cy="89154"/>
            </a:xfrm>
            <a:custGeom>
              <a:avLst/>
              <a:gdLst/>
              <a:ahLst/>
              <a:cxnLst/>
              <a:rect l="l" t="t" r="r" b="b"/>
              <a:pathLst>
                <a:path w="8827" h="2735" extrusionOk="0">
                  <a:moveTo>
                    <a:pt x="28" y="0"/>
                  </a:moveTo>
                  <a:cubicBezTo>
                    <a:pt x="21" y="0"/>
                    <a:pt x="17" y="1"/>
                    <a:pt x="17" y="3"/>
                  </a:cubicBezTo>
                  <a:cubicBezTo>
                    <a:pt x="0" y="52"/>
                    <a:pt x="1956" y="710"/>
                    <a:pt x="4389" y="1449"/>
                  </a:cubicBezTo>
                  <a:cubicBezTo>
                    <a:pt x="6724" y="2175"/>
                    <a:pt x="8635" y="2734"/>
                    <a:pt x="8799" y="2734"/>
                  </a:cubicBezTo>
                  <a:cubicBezTo>
                    <a:pt x="8806" y="2734"/>
                    <a:pt x="8809" y="2733"/>
                    <a:pt x="8810" y="2731"/>
                  </a:cubicBezTo>
                  <a:cubicBezTo>
                    <a:pt x="8827" y="2682"/>
                    <a:pt x="6871" y="2025"/>
                    <a:pt x="4438" y="1269"/>
                  </a:cubicBezTo>
                  <a:cubicBezTo>
                    <a:pt x="2119" y="559"/>
                    <a:pt x="193" y="0"/>
                    <a:pt x="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7"/>
            <p:cNvSpPr/>
            <p:nvPr/>
          </p:nvSpPr>
          <p:spPr>
            <a:xfrm>
              <a:off x="2072044" y="4596780"/>
              <a:ext cx="19852" cy="13626"/>
            </a:xfrm>
            <a:custGeom>
              <a:avLst/>
              <a:gdLst/>
              <a:ahLst/>
              <a:cxnLst/>
              <a:rect l="l" t="t" r="r" b="b"/>
              <a:pathLst>
                <a:path w="609" h="418" extrusionOk="0">
                  <a:moveTo>
                    <a:pt x="534" y="1"/>
                  </a:moveTo>
                  <a:cubicBezTo>
                    <a:pt x="469" y="1"/>
                    <a:pt x="362" y="41"/>
                    <a:pt x="247" y="122"/>
                  </a:cubicBezTo>
                  <a:cubicBezTo>
                    <a:pt x="83" y="237"/>
                    <a:pt x="1" y="368"/>
                    <a:pt x="34" y="401"/>
                  </a:cubicBezTo>
                  <a:cubicBezTo>
                    <a:pt x="45" y="412"/>
                    <a:pt x="61" y="418"/>
                    <a:pt x="80" y="418"/>
                  </a:cubicBezTo>
                  <a:cubicBezTo>
                    <a:pt x="144" y="418"/>
                    <a:pt x="248" y="358"/>
                    <a:pt x="362" y="270"/>
                  </a:cubicBezTo>
                  <a:cubicBezTo>
                    <a:pt x="494" y="171"/>
                    <a:pt x="609" y="72"/>
                    <a:pt x="592" y="23"/>
                  </a:cubicBezTo>
                  <a:cubicBezTo>
                    <a:pt x="583" y="8"/>
                    <a:pt x="562" y="1"/>
                    <a:pt x="5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7"/>
            <p:cNvSpPr/>
            <p:nvPr/>
          </p:nvSpPr>
          <p:spPr>
            <a:xfrm>
              <a:off x="2081171" y="4602876"/>
              <a:ext cx="19852" cy="16853"/>
            </a:xfrm>
            <a:custGeom>
              <a:avLst/>
              <a:gdLst/>
              <a:ahLst/>
              <a:cxnLst/>
              <a:rect l="l" t="t" r="r" b="b"/>
              <a:pathLst>
                <a:path w="609" h="517" extrusionOk="0">
                  <a:moveTo>
                    <a:pt x="551" y="0"/>
                  </a:moveTo>
                  <a:cubicBezTo>
                    <a:pt x="485" y="0"/>
                    <a:pt x="358" y="63"/>
                    <a:pt x="230" y="165"/>
                  </a:cubicBezTo>
                  <a:cubicBezTo>
                    <a:pt x="82" y="313"/>
                    <a:pt x="0" y="477"/>
                    <a:pt x="33" y="510"/>
                  </a:cubicBezTo>
                  <a:cubicBezTo>
                    <a:pt x="40" y="514"/>
                    <a:pt x="47" y="516"/>
                    <a:pt x="57" y="516"/>
                  </a:cubicBezTo>
                  <a:cubicBezTo>
                    <a:pt x="117" y="516"/>
                    <a:pt x="233" y="427"/>
                    <a:pt x="362" y="313"/>
                  </a:cubicBezTo>
                  <a:cubicBezTo>
                    <a:pt x="510" y="181"/>
                    <a:pt x="608" y="50"/>
                    <a:pt x="592" y="17"/>
                  </a:cubicBezTo>
                  <a:cubicBezTo>
                    <a:pt x="585" y="6"/>
                    <a:pt x="570" y="0"/>
                    <a:pt x="5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7"/>
            <p:cNvSpPr/>
            <p:nvPr/>
          </p:nvSpPr>
          <p:spPr>
            <a:xfrm>
              <a:off x="1903808" y="4542701"/>
              <a:ext cx="41301" cy="45734"/>
            </a:xfrm>
            <a:custGeom>
              <a:avLst/>
              <a:gdLst/>
              <a:ahLst/>
              <a:cxnLst/>
              <a:rect l="l" t="t" r="r" b="b"/>
              <a:pathLst>
                <a:path w="1267" h="1403" extrusionOk="0">
                  <a:moveTo>
                    <a:pt x="151" y="1"/>
                  </a:moveTo>
                  <a:cubicBezTo>
                    <a:pt x="54" y="1"/>
                    <a:pt x="1" y="27"/>
                    <a:pt x="1" y="38"/>
                  </a:cubicBezTo>
                  <a:cubicBezTo>
                    <a:pt x="1" y="71"/>
                    <a:pt x="116" y="71"/>
                    <a:pt x="264" y="153"/>
                  </a:cubicBezTo>
                  <a:cubicBezTo>
                    <a:pt x="461" y="236"/>
                    <a:pt x="642" y="384"/>
                    <a:pt x="757" y="564"/>
                  </a:cubicBezTo>
                  <a:cubicBezTo>
                    <a:pt x="888" y="745"/>
                    <a:pt x="1003" y="942"/>
                    <a:pt x="1085" y="1140"/>
                  </a:cubicBezTo>
                  <a:cubicBezTo>
                    <a:pt x="1168" y="1304"/>
                    <a:pt x="1217" y="1403"/>
                    <a:pt x="1250" y="1403"/>
                  </a:cubicBezTo>
                  <a:cubicBezTo>
                    <a:pt x="1266" y="1386"/>
                    <a:pt x="1266" y="1271"/>
                    <a:pt x="1217" y="1107"/>
                  </a:cubicBezTo>
                  <a:cubicBezTo>
                    <a:pt x="1151" y="860"/>
                    <a:pt x="1053" y="647"/>
                    <a:pt x="921" y="449"/>
                  </a:cubicBezTo>
                  <a:cubicBezTo>
                    <a:pt x="773" y="236"/>
                    <a:pt x="560" y="88"/>
                    <a:pt x="313" y="22"/>
                  </a:cubicBezTo>
                  <a:cubicBezTo>
                    <a:pt x="250" y="6"/>
                    <a:pt x="196" y="1"/>
                    <a:pt x="15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7"/>
            <p:cNvSpPr/>
            <p:nvPr/>
          </p:nvSpPr>
          <p:spPr>
            <a:xfrm>
              <a:off x="2060798" y="4590880"/>
              <a:ext cx="18776" cy="6226"/>
            </a:xfrm>
            <a:custGeom>
              <a:avLst/>
              <a:gdLst/>
              <a:ahLst/>
              <a:cxnLst/>
              <a:rect l="l" t="t" r="r" b="b"/>
              <a:pathLst>
                <a:path w="576" h="191" extrusionOk="0">
                  <a:moveTo>
                    <a:pt x="381" y="1"/>
                  </a:moveTo>
                  <a:cubicBezTo>
                    <a:pt x="349" y="1"/>
                    <a:pt x="315" y="3"/>
                    <a:pt x="280" y="7"/>
                  </a:cubicBezTo>
                  <a:cubicBezTo>
                    <a:pt x="132" y="7"/>
                    <a:pt x="17" y="40"/>
                    <a:pt x="1" y="89"/>
                  </a:cubicBezTo>
                  <a:cubicBezTo>
                    <a:pt x="1" y="133"/>
                    <a:pt x="92" y="190"/>
                    <a:pt x="229" y="190"/>
                  </a:cubicBezTo>
                  <a:cubicBezTo>
                    <a:pt x="245" y="190"/>
                    <a:pt x="262" y="189"/>
                    <a:pt x="280" y="188"/>
                  </a:cubicBezTo>
                  <a:cubicBezTo>
                    <a:pt x="461" y="188"/>
                    <a:pt x="576" y="122"/>
                    <a:pt x="559" y="73"/>
                  </a:cubicBezTo>
                  <a:cubicBezTo>
                    <a:pt x="559" y="22"/>
                    <a:pt x="483" y="1"/>
                    <a:pt x="3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7"/>
            <p:cNvSpPr/>
            <p:nvPr/>
          </p:nvSpPr>
          <p:spPr>
            <a:xfrm>
              <a:off x="2058125" y="4575950"/>
              <a:ext cx="21449" cy="8541"/>
            </a:xfrm>
            <a:custGeom>
              <a:avLst/>
              <a:gdLst/>
              <a:ahLst/>
              <a:cxnLst/>
              <a:rect l="l" t="t" r="r" b="b"/>
              <a:pathLst>
                <a:path w="658" h="262" extrusionOk="0">
                  <a:moveTo>
                    <a:pt x="128" y="0"/>
                  </a:moveTo>
                  <a:cubicBezTo>
                    <a:pt x="66" y="0"/>
                    <a:pt x="25" y="13"/>
                    <a:pt x="17" y="37"/>
                  </a:cubicBezTo>
                  <a:cubicBezTo>
                    <a:pt x="0" y="87"/>
                    <a:pt x="132" y="169"/>
                    <a:pt x="313" y="218"/>
                  </a:cubicBezTo>
                  <a:cubicBezTo>
                    <a:pt x="401" y="245"/>
                    <a:pt x="489" y="262"/>
                    <a:pt x="551" y="262"/>
                  </a:cubicBezTo>
                  <a:cubicBezTo>
                    <a:pt x="606" y="262"/>
                    <a:pt x="641" y="249"/>
                    <a:pt x="641" y="218"/>
                  </a:cubicBezTo>
                  <a:cubicBezTo>
                    <a:pt x="658" y="169"/>
                    <a:pt x="526" y="87"/>
                    <a:pt x="362" y="37"/>
                  </a:cubicBezTo>
                  <a:cubicBezTo>
                    <a:pt x="272" y="13"/>
                    <a:pt x="189" y="0"/>
                    <a:pt x="1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7"/>
            <p:cNvSpPr/>
            <p:nvPr/>
          </p:nvSpPr>
          <p:spPr>
            <a:xfrm>
              <a:off x="1787533" y="1363565"/>
              <a:ext cx="276525" cy="457506"/>
            </a:xfrm>
            <a:custGeom>
              <a:avLst/>
              <a:gdLst/>
              <a:ahLst/>
              <a:cxnLst/>
              <a:rect l="l" t="t" r="r" b="b"/>
              <a:pathLst>
                <a:path w="8483" h="14035" extrusionOk="0">
                  <a:moveTo>
                    <a:pt x="4820" y="0"/>
                  </a:moveTo>
                  <a:cubicBezTo>
                    <a:pt x="3257" y="0"/>
                    <a:pt x="1699" y="459"/>
                    <a:pt x="363" y="1362"/>
                  </a:cubicBezTo>
                  <a:lnTo>
                    <a:pt x="1" y="1609"/>
                  </a:lnTo>
                  <a:lnTo>
                    <a:pt x="116" y="13624"/>
                  </a:lnTo>
                  <a:lnTo>
                    <a:pt x="5655" y="14035"/>
                  </a:lnTo>
                  <a:cubicBezTo>
                    <a:pt x="5721" y="13394"/>
                    <a:pt x="5836" y="10912"/>
                    <a:pt x="5836" y="10912"/>
                  </a:cubicBezTo>
                  <a:cubicBezTo>
                    <a:pt x="5836" y="10912"/>
                    <a:pt x="8137" y="10698"/>
                    <a:pt x="8301" y="8414"/>
                  </a:cubicBezTo>
                  <a:cubicBezTo>
                    <a:pt x="8482" y="6129"/>
                    <a:pt x="8400" y="853"/>
                    <a:pt x="8400" y="853"/>
                  </a:cubicBezTo>
                  <a:cubicBezTo>
                    <a:pt x="7273" y="282"/>
                    <a:pt x="6045" y="0"/>
                    <a:pt x="4820"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7"/>
            <p:cNvSpPr/>
            <p:nvPr/>
          </p:nvSpPr>
          <p:spPr>
            <a:xfrm>
              <a:off x="2029863" y="1500083"/>
              <a:ext cx="28816" cy="21482"/>
            </a:xfrm>
            <a:custGeom>
              <a:avLst/>
              <a:gdLst/>
              <a:ahLst/>
              <a:cxnLst/>
              <a:rect l="l" t="t" r="r" b="b"/>
              <a:pathLst>
                <a:path w="884" h="659" extrusionOk="0">
                  <a:moveTo>
                    <a:pt x="421" y="1"/>
                  </a:moveTo>
                  <a:cubicBezTo>
                    <a:pt x="138" y="1"/>
                    <a:pt x="1" y="351"/>
                    <a:pt x="210" y="560"/>
                  </a:cubicBezTo>
                  <a:cubicBezTo>
                    <a:pt x="267" y="626"/>
                    <a:pt x="350" y="659"/>
                    <a:pt x="434" y="659"/>
                  </a:cubicBezTo>
                  <a:cubicBezTo>
                    <a:pt x="518" y="659"/>
                    <a:pt x="604" y="626"/>
                    <a:pt x="670" y="560"/>
                  </a:cubicBezTo>
                  <a:cubicBezTo>
                    <a:pt x="884" y="363"/>
                    <a:pt x="736" y="1"/>
                    <a:pt x="440" y="1"/>
                  </a:cubicBezTo>
                  <a:cubicBezTo>
                    <a:pt x="434" y="1"/>
                    <a:pt x="427" y="1"/>
                    <a:pt x="4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7"/>
            <p:cNvSpPr/>
            <p:nvPr/>
          </p:nvSpPr>
          <p:spPr>
            <a:xfrm>
              <a:off x="2017410" y="1490434"/>
              <a:ext cx="38595" cy="11996"/>
            </a:xfrm>
            <a:custGeom>
              <a:avLst/>
              <a:gdLst/>
              <a:ahLst/>
              <a:cxnLst/>
              <a:rect l="l" t="t" r="r" b="b"/>
              <a:pathLst>
                <a:path w="1184" h="368" extrusionOk="0">
                  <a:moveTo>
                    <a:pt x="553" y="1"/>
                  </a:moveTo>
                  <a:cubicBezTo>
                    <a:pt x="415" y="1"/>
                    <a:pt x="275" y="39"/>
                    <a:pt x="148" y="117"/>
                  </a:cubicBezTo>
                  <a:cubicBezTo>
                    <a:pt x="50" y="199"/>
                    <a:pt x="0" y="264"/>
                    <a:pt x="17" y="281"/>
                  </a:cubicBezTo>
                  <a:cubicBezTo>
                    <a:pt x="21" y="287"/>
                    <a:pt x="29" y="290"/>
                    <a:pt x="41" y="290"/>
                  </a:cubicBezTo>
                  <a:cubicBezTo>
                    <a:pt x="108" y="290"/>
                    <a:pt x="292" y="194"/>
                    <a:pt x="524" y="194"/>
                  </a:cubicBezTo>
                  <a:cubicBezTo>
                    <a:pt x="551" y="194"/>
                    <a:pt x="580" y="196"/>
                    <a:pt x="608" y="199"/>
                  </a:cubicBezTo>
                  <a:cubicBezTo>
                    <a:pt x="895" y="214"/>
                    <a:pt x="1098" y="367"/>
                    <a:pt x="1155" y="367"/>
                  </a:cubicBezTo>
                  <a:cubicBezTo>
                    <a:pt x="1161" y="367"/>
                    <a:pt x="1165" y="366"/>
                    <a:pt x="1167" y="363"/>
                  </a:cubicBezTo>
                  <a:cubicBezTo>
                    <a:pt x="1184" y="347"/>
                    <a:pt x="1167" y="281"/>
                    <a:pt x="1069" y="199"/>
                  </a:cubicBezTo>
                  <a:cubicBezTo>
                    <a:pt x="919" y="68"/>
                    <a:pt x="737" y="1"/>
                    <a:pt x="5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37"/>
            <p:cNvSpPr/>
            <p:nvPr/>
          </p:nvSpPr>
          <p:spPr>
            <a:xfrm>
              <a:off x="1916488" y="1502039"/>
              <a:ext cx="28066" cy="21840"/>
            </a:xfrm>
            <a:custGeom>
              <a:avLst/>
              <a:gdLst/>
              <a:ahLst/>
              <a:cxnLst/>
              <a:rect l="l" t="t" r="r" b="b"/>
              <a:pathLst>
                <a:path w="861" h="670" extrusionOk="0">
                  <a:moveTo>
                    <a:pt x="433" y="0"/>
                  </a:moveTo>
                  <a:cubicBezTo>
                    <a:pt x="327" y="0"/>
                    <a:pt x="225" y="47"/>
                    <a:pt x="154" y="139"/>
                  </a:cubicBezTo>
                  <a:cubicBezTo>
                    <a:pt x="1" y="368"/>
                    <a:pt x="176" y="670"/>
                    <a:pt x="427" y="670"/>
                  </a:cubicBezTo>
                  <a:cubicBezTo>
                    <a:pt x="445" y="670"/>
                    <a:pt x="464" y="668"/>
                    <a:pt x="483" y="665"/>
                  </a:cubicBezTo>
                  <a:cubicBezTo>
                    <a:pt x="779" y="615"/>
                    <a:pt x="861" y="237"/>
                    <a:pt x="631" y="56"/>
                  </a:cubicBezTo>
                  <a:cubicBezTo>
                    <a:pt x="568" y="19"/>
                    <a:pt x="500" y="0"/>
                    <a:pt x="43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7"/>
            <p:cNvSpPr/>
            <p:nvPr/>
          </p:nvSpPr>
          <p:spPr>
            <a:xfrm>
              <a:off x="1905405" y="1492585"/>
              <a:ext cx="38628" cy="12094"/>
            </a:xfrm>
            <a:custGeom>
              <a:avLst/>
              <a:gdLst/>
              <a:ahLst/>
              <a:cxnLst/>
              <a:rect l="l" t="t" r="r" b="b"/>
              <a:pathLst>
                <a:path w="1185" h="371" extrusionOk="0">
                  <a:moveTo>
                    <a:pt x="547" y="0"/>
                  </a:moveTo>
                  <a:cubicBezTo>
                    <a:pt x="408" y="0"/>
                    <a:pt x="269" y="39"/>
                    <a:pt x="149" y="116"/>
                  </a:cubicBezTo>
                  <a:cubicBezTo>
                    <a:pt x="50" y="198"/>
                    <a:pt x="1" y="264"/>
                    <a:pt x="17" y="281"/>
                  </a:cubicBezTo>
                  <a:cubicBezTo>
                    <a:pt x="22" y="287"/>
                    <a:pt x="30" y="290"/>
                    <a:pt x="41" y="290"/>
                  </a:cubicBezTo>
                  <a:cubicBezTo>
                    <a:pt x="109" y="290"/>
                    <a:pt x="293" y="194"/>
                    <a:pt x="525" y="194"/>
                  </a:cubicBezTo>
                  <a:cubicBezTo>
                    <a:pt x="552" y="194"/>
                    <a:pt x="580" y="195"/>
                    <a:pt x="609" y="198"/>
                  </a:cubicBezTo>
                  <a:cubicBezTo>
                    <a:pt x="887" y="213"/>
                    <a:pt x="1087" y="371"/>
                    <a:pt x="1151" y="371"/>
                  </a:cubicBezTo>
                  <a:cubicBezTo>
                    <a:pt x="1159" y="371"/>
                    <a:pt x="1164" y="368"/>
                    <a:pt x="1168" y="363"/>
                  </a:cubicBezTo>
                  <a:cubicBezTo>
                    <a:pt x="1184" y="346"/>
                    <a:pt x="1152" y="281"/>
                    <a:pt x="1069" y="198"/>
                  </a:cubicBezTo>
                  <a:cubicBezTo>
                    <a:pt x="920" y="67"/>
                    <a:pt x="732" y="0"/>
                    <a:pt x="54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7"/>
            <p:cNvSpPr/>
            <p:nvPr/>
          </p:nvSpPr>
          <p:spPr>
            <a:xfrm>
              <a:off x="1977739" y="1502234"/>
              <a:ext cx="28979" cy="91338"/>
            </a:xfrm>
            <a:custGeom>
              <a:avLst/>
              <a:gdLst/>
              <a:ahLst/>
              <a:cxnLst/>
              <a:rect l="l" t="t" r="r" b="b"/>
              <a:pathLst>
                <a:path w="889" h="2802" extrusionOk="0">
                  <a:moveTo>
                    <a:pt x="35" y="1"/>
                  </a:moveTo>
                  <a:cubicBezTo>
                    <a:pt x="35" y="1"/>
                    <a:pt x="34" y="1"/>
                    <a:pt x="34" y="1"/>
                  </a:cubicBezTo>
                  <a:cubicBezTo>
                    <a:pt x="1" y="18"/>
                    <a:pt x="198" y="774"/>
                    <a:pt x="478" y="1710"/>
                  </a:cubicBezTo>
                  <a:cubicBezTo>
                    <a:pt x="543" y="1941"/>
                    <a:pt x="626" y="2154"/>
                    <a:pt x="691" y="2368"/>
                  </a:cubicBezTo>
                  <a:cubicBezTo>
                    <a:pt x="724" y="2434"/>
                    <a:pt x="741" y="2532"/>
                    <a:pt x="724" y="2615"/>
                  </a:cubicBezTo>
                  <a:cubicBezTo>
                    <a:pt x="724" y="2647"/>
                    <a:pt x="658" y="2664"/>
                    <a:pt x="576" y="2680"/>
                  </a:cubicBezTo>
                  <a:cubicBezTo>
                    <a:pt x="544" y="2677"/>
                    <a:pt x="512" y="2676"/>
                    <a:pt x="480" y="2676"/>
                  </a:cubicBezTo>
                  <a:cubicBezTo>
                    <a:pt x="332" y="2676"/>
                    <a:pt x="185" y="2705"/>
                    <a:pt x="50" y="2746"/>
                  </a:cubicBezTo>
                  <a:cubicBezTo>
                    <a:pt x="186" y="2783"/>
                    <a:pt x="312" y="2801"/>
                    <a:pt x="443" y="2801"/>
                  </a:cubicBezTo>
                  <a:cubicBezTo>
                    <a:pt x="487" y="2801"/>
                    <a:pt x="531" y="2799"/>
                    <a:pt x="576" y="2795"/>
                  </a:cubicBezTo>
                  <a:cubicBezTo>
                    <a:pt x="626" y="2795"/>
                    <a:pt x="675" y="2795"/>
                    <a:pt x="708" y="2779"/>
                  </a:cubicBezTo>
                  <a:cubicBezTo>
                    <a:pt x="773" y="2762"/>
                    <a:pt x="839" y="2730"/>
                    <a:pt x="856" y="2664"/>
                  </a:cubicBezTo>
                  <a:cubicBezTo>
                    <a:pt x="889" y="2549"/>
                    <a:pt x="889" y="2434"/>
                    <a:pt x="839" y="2319"/>
                  </a:cubicBezTo>
                  <a:cubicBezTo>
                    <a:pt x="773" y="2105"/>
                    <a:pt x="708" y="1891"/>
                    <a:pt x="642" y="1661"/>
                  </a:cubicBezTo>
                  <a:cubicBezTo>
                    <a:pt x="349" y="735"/>
                    <a:pt x="89" y="1"/>
                    <a:pt x="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7"/>
            <p:cNvSpPr/>
            <p:nvPr/>
          </p:nvSpPr>
          <p:spPr>
            <a:xfrm>
              <a:off x="1938655" y="1599603"/>
              <a:ext cx="56263" cy="30674"/>
            </a:xfrm>
            <a:custGeom>
              <a:avLst/>
              <a:gdLst/>
              <a:ahLst/>
              <a:cxnLst/>
              <a:rect l="l" t="t" r="r" b="b"/>
              <a:pathLst>
                <a:path w="1726" h="941" extrusionOk="0">
                  <a:moveTo>
                    <a:pt x="158" y="0"/>
                  </a:moveTo>
                  <a:cubicBezTo>
                    <a:pt x="156" y="0"/>
                    <a:pt x="173" y="12"/>
                    <a:pt x="214" y="38"/>
                  </a:cubicBezTo>
                  <a:cubicBezTo>
                    <a:pt x="214" y="38"/>
                    <a:pt x="0" y="581"/>
                    <a:pt x="674" y="877"/>
                  </a:cubicBezTo>
                  <a:cubicBezTo>
                    <a:pt x="783" y="919"/>
                    <a:pt x="897" y="940"/>
                    <a:pt x="1009" y="940"/>
                  </a:cubicBezTo>
                  <a:cubicBezTo>
                    <a:pt x="1284" y="940"/>
                    <a:pt x="1551" y="815"/>
                    <a:pt x="1726" y="581"/>
                  </a:cubicBezTo>
                  <a:cubicBezTo>
                    <a:pt x="1164" y="581"/>
                    <a:pt x="174" y="0"/>
                    <a:pt x="1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7"/>
            <p:cNvSpPr/>
            <p:nvPr/>
          </p:nvSpPr>
          <p:spPr>
            <a:xfrm>
              <a:off x="1882392" y="1684422"/>
              <a:ext cx="95380" cy="53134"/>
            </a:xfrm>
            <a:custGeom>
              <a:avLst/>
              <a:gdLst/>
              <a:ahLst/>
              <a:cxnLst/>
              <a:rect l="l" t="t" r="r" b="b"/>
              <a:pathLst>
                <a:path w="2926" h="1630" extrusionOk="0">
                  <a:moveTo>
                    <a:pt x="0" y="1"/>
                  </a:moveTo>
                  <a:cubicBezTo>
                    <a:pt x="0" y="1"/>
                    <a:pt x="586" y="1630"/>
                    <a:pt x="2764" y="1630"/>
                  </a:cubicBezTo>
                  <a:cubicBezTo>
                    <a:pt x="2807" y="1630"/>
                    <a:pt x="2850" y="1629"/>
                    <a:pt x="2893" y="1628"/>
                  </a:cubicBezTo>
                  <a:lnTo>
                    <a:pt x="2926" y="1036"/>
                  </a:lnTo>
                  <a:cubicBezTo>
                    <a:pt x="1874" y="987"/>
                    <a:pt x="855" y="625"/>
                    <a:pt x="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7"/>
            <p:cNvSpPr/>
            <p:nvPr/>
          </p:nvSpPr>
          <p:spPr>
            <a:xfrm>
              <a:off x="1747796" y="1481404"/>
              <a:ext cx="71389" cy="98575"/>
            </a:xfrm>
            <a:custGeom>
              <a:avLst/>
              <a:gdLst/>
              <a:ahLst/>
              <a:cxnLst/>
              <a:rect l="l" t="t" r="r" b="b"/>
              <a:pathLst>
                <a:path w="2190" h="3024" extrusionOk="0">
                  <a:moveTo>
                    <a:pt x="1466" y="1"/>
                  </a:moveTo>
                  <a:cubicBezTo>
                    <a:pt x="1022" y="1"/>
                    <a:pt x="1" y="178"/>
                    <a:pt x="119" y="1725"/>
                  </a:cubicBezTo>
                  <a:cubicBezTo>
                    <a:pt x="207" y="2771"/>
                    <a:pt x="803" y="3024"/>
                    <a:pt x="1333" y="3024"/>
                  </a:cubicBezTo>
                  <a:cubicBezTo>
                    <a:pt x="1786" y="3024"/>
                    <a:pt x="2190" y="2840"/>
                    <a:pt x="2190" y="2810"/>
                  </a:cubicBezTo>
                  <a:cubicBezTo>
                    <a:pt x="2190" y="2760"/>
                    <a:pt x="1664" y="16"/>
                    <a:pt x="1664" y="16"/>
                  </a:cubicBezTo>
                  <a:cubicBezTo>
                    <a:pt x="1654" y="12"/>
                    <a:pt x="1578" y="1"/>
                    <a:pt x="1466" y="1"/>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7"/>
            <p:cNvSpPr/>
            <p:nvPr/>
          </p:nvSpPr>
          <p:spPr>
            <a:xfrm>
              <a:off x="1767192" y="1503114"/>
              <a:ext cx="31098" cy="55318"/>
            </a:xfrm>
            <a:custGeom>
              <a:avLst/>
              <a:gdLst/>
              <a:ahLst/>
              <a:cxnLst/>
              <a:rect l="l" t="t" r="r" b="b"/>
              <a:pathLst>
                <a:path w="954" h="1697" extrusionOk="0">
                  <a:moveTo>
                    <a:pt x="480" y="1"/>
                  </a:moveTo>
                  <a:cubicBezTo>
                    <a:pt x="463" y="1"/>
                    <a:pt x="445" y="3"/>
                    <a:pt x="428" y="7"/>
                  </a:cubicBezTo>
                  <a:cubicBezTo>
                    <a:pt x="263" y="56"/>
                    <a:pt x="148" y="171"/>
                    <a:pt x="99" y="336"/>
                  </a:cubicBezTo>
                  <a:cubicBezTo>
                    <a:pt x="33" y="517"/>
                    <a:pt x="0" y="697"/>
                    <a:pt x="17" y="895"/>
                  </a:cubicBezTo>
                  <a:cubicBezTo>
                    <a:pt x="66" y="1273"/>
                    <a:pt x="296" y="1634"/>
                    <a:pt x="576" y="1683"/>
                  </a:cubicBezTo>
                  <a:cubicBezTo>
                    <a:pt x="606" y="1692"/>
                    <a:pt x="637" y="1696"/>
                    <a:pt x="667" y="1696"/>
                  </a:cubicBezTo>
                  <a:cubicBezTo>
                    <a:pt x="750" y="1696"/>
                    <a:pt x="828" y="1666"/>
                    <a:pt x="888" y="1618"/>
                  </a:cubicBezTo>
                  <a:cubicBezTo>
                    <a:pt x="937" y="1552"/>
                    <a:pt x="954" y="1519"/>
                    <a:pt x="937" y="1519"/>
                  </a:cubicBezTo>
                  <a:cubicBezTo>
                    <a:pt x="937" y="1516"/>
                    <a:pt x="936" y="1515"/>
                    <a:pt x="934" y="1515"/>
                  </a:cubicBezTo>
                  <a:cubicBezTo>
                    <a:pt x="925" y="1515"/>
                    <a:pt x="895" y="1542"/>
                    <a:pt x="855" y="1568"/>
                  </a:cubicBezTo>
                  <a:cubicBezTo>
                    <a:pt x="803" y="1600"/>
                    <a:pt x="751" y="1611"/>
                    <a:pt x="699" y="1611"/>
                  </a:cubicBezTo>
                  <a:cubicBezTo>
                    <a:pt x="669" y="1611"/>
                    <a:pt x="639" y="1607"/>
                    <a:pt x="609" y="1601"/>
                  </a:cubicBezTo>
                  <a:cubicBezTo>
                    <a:pt x="395" y="1536"/>
                    <a:pt x="198" y="1223"/>
                    <a:pt x="165" y="878"/>
                  </a:cubicBezTo>
                  <a:cubicBezTo>
                    <a:pt x="132" y="714"/>
                    <a:pt x="165" y="533"/>
                    <a:pt x="214" y="385"/>
                  </a:cubicBezTo>
                  <a:cubicBezTo>
                    <a:pt x="247" y="254"/>
                    <a:pt x="329" y="155"/>
                    <a:pt x="444" y="106"/>
                  </a:cubicBezTo>
                  <a:cubicBezTo>
                    <a:pt x="466" y="97"/>
                    <a:pt x="488" y="93"/>
                    <a:pt x="510" y="93"/>
                  </a:cubicBezTo>
                  <a:cubicBezTo>
                    <a:pt x="568" y="93"/>
                    <a:pt x="622" y="123"/>
                    <a:pt x="658" y="171"/>
                  </a:cubicBezTo>
                  <a:cubicBezTo>
                    <a:pt x="691" y="237"/>
                    <a:pt x="674" y="270"/>
                    <a:pt x="691" y="270"/>
                  </a:cubicBezTo>
                  <a:cubicBezTo>
                    <a:pt x="691" y="270"/>
                    <a:pt x="724" y="237"/>
                    <a:pt x="707" y="155"/>
                  </a:cubicBezTo>
                  <a:cubicBezTo>
                    <a:pt x="691" y="106"/>
                    <a:pt x="658" y="73"/>
                    <a:pt x="609" y="40"/>
                  </a:cubicBezTo>
                  <a:cubicBezTo>
                    <a:pt x="572" y="16"/>
                    <a:pt x="528" y="1"/>
                    <a:pt x="48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7"/>
            <p:cNvSpPr/>
            <p:nvPr/>
          </p:nvSpPr>
          <p:spPr>
            <a:xfrm>
              <a:off x="1767192" y="1248430"/>
              <a:ext cx="330897" cy="297257"/>
            </a:xfrm>
            <a:custGeom>
              <a:avLst/>
              <a:gdLst/>
              <a:ahLst/>
              <a:cxnLst/>
              <a:rect l="l" t="t" r="r" b="b"/>
              <a:pathLst>
                <a:path w="10151" h="9119" extrusionOk="0">
                  <a:moveTo>
                    <a:pt x="8723" y="0"/>
                  </a:moveTo>
                  <a:cubicBezTo>
                    <a:pt x="8556" y="0"/>
                    <a:pt x="8384" y="41"/>
                    <a:pt x="8235" y="111"/>
                  </a:cubicBezTo>
                  <a:cubicBezTo>
                    <a:pt x="7742" y="308"/>
                    <a:pt x="7364" y="719"/>
                    <a:pt x="6854" y="900"/>
                  </a:cubicBezTo>
                  <a:cubicBezTo>
                    <a:pt x="6593" y="996"/>
                    <a:pt x="6313" y="1013"/>
                    <a:pt x="6029" y="1013"/>
                  </a:cubicBezTo>
                  <a:cubicBezTo>
                    <a:pt x="5869" y="1013"/>
                    <a:pt x="5708" y="1008"/>
                    <a:pt x="5548" y="1008"/>
                  </a:cubicBezTo>
                  <a:cubicBezTo>
                    <a:pt x="5457" y="1008"/>
                    <a:pt x="5366" y="1010"/>
                    <a:pt x="5276" y="1015"/>
                  </a:cubicBezTo>
                  <a:cubicBezTo>
                    <a:pt x="4668" y="1015"/>
                    <a:pt x="4093" y="1212"/>
                    <a:pt x="3616" y="1574"/>
                  </a:cubicBezTo>
                  <a:cubicBezTo>
                    <a:pt x="3222" y="1903"/>
                    <a:pt x="2959" y="2363"/>
                    <a:pt x="2893" y="2889"/>
                  </a:cubicBezTo>
                  <a:cubicBezTo>
                    <a:pt x="2827" y="2807"/>
                    <a:pt x="2762" y="2725"/>
                    <a:pt x="2680" y="2642"/>
                  </a:cubicBezTo>
                  <a:cubicBezTo>
                    <a:pt x="2283" y="2216"/>
                    <a:pt x="1833" y="2026"/>
                    <a:pt x="1731" y="2026"/>
                  </a:cubicBezTo>
                  <a:cubicBezTo>
                    <a:pt x="1719" y="2026"/>
                    <a:pt x="1711" y="2029"/>
                    <a:pt x="1710" y="2034"/>
                  </a:cubicBezTo>
                  <a:cubicBezTo>
                    <a:pt x="1693" y="2067"/>
                    <a:pt x="2137" y="2314"/>
                    <a:pt x="2564" y="2758"/>
                  </a:cubicBezTo>
                  <a:cubicBezTo>
                    <a:pt x="2663" y="2873"/>
                    <a:pt x="2778" y="2988"/>
                    <a:pt x="2877" y="3119"/>
                  </a:cubicBezTo>
                  <a:cubicBezTo>
                    <a:pt x="2643" y="3088"/>
                    <a:pt x="2400" y="3067"/>
                    <a:pt x="2160" y="3067"/>
                  </a:cubicBezTo>
                  <a:cubicBezTo>
                    <a:pt x="1640" y="3067"/>
                    <a:pt x="1128" y="3166"/>
                    <a:pt x="724" y="3481"/>
                  </a:cubicBezTo>
                  <a:cubicBezTo>
                    <a:pt x="230" y="3875"/>
                    <a:pt x="17" y="4533"/>
                    <a:pt x="0" y="5174"/>
                  </a:cubicBezTo>
                  <a:cubicBezTo>
                    <a:pt x="0" y="5798"/>
                    <a:pt x="263" y="6406"/>
                    <a:pt x="461" y="7015"/>
                  </a:cubicBezTo>
                  <a:cubicBezTo>
                    <a:pt x="493" y="7179"/>
                    <a:pt x="576" y="7343"/>
                    <a:pt x="674" y="7491"/>
                  </a:cubicBezTo>
                  <a:lnTo>
                    <a:pt x="954" y="9118"/>
                  </a:lnTo>
                  <a:lnTo>
                    <a:pt x="1973" y="9102"/>
                  </a:lnTo>
                  <a:lnTo>
                    <a:pt x="1907" y="5683"/>
                  </a:lnTo>
                  <a:cubicBezTo>
                    <a:pt x="1907" y="5683"/>
                    <a:pt x="1817" y="4376"/>
                    <a:pt x="2886" y="4376"/>
                  </a:cubicBezTo>
                  <a:cubicBezTo>
                    <a:pt x="2935" y="4376"/>
                    <a:pt x="2987" y="4379"/>
                    <a:pt x="3041" y="4385"/>
                  </a:cubicBezTo>
                  <a:cubicBezTo>
                    <a:pt x="4154" y="4487"/>
                    <a:pt x="5605" y="5606"/>
                    <a:pt x="7616" y="5606"/>
                  </a:cubicBezTo>
                  <a:cubicBezTo>
                    <a:pt x="7863" y="5606"/>
                    <a:pt x="8119" y="5590"/>
                    <a:pt x="8383" y="5552"/>
                  </a:cubicBezTo>
                  <a:cubicBezTo>
                    <a:pt x="8761" y="5486"/>
                    <a:pt x="9172" y="5453"/>
                    <a:pt x="9501" y="5223"/>
                  </a:cubicBezTo>
                  <a:cubicBezTo>
                    <a:pt x="9846" y="5009"/>
                    <a:pt x="10043" y="4631"/>
                    <a:pt x="10010" y="4220"/>
                  </a:cubicBezTo>
                  <a:cubicBezTo>
                    <a:pt x="9980" y="3840"/>
                    <a:pt x="9653" y="3558"/>
                    <a:pt x="9278" y="3558"/>
                  </a:cubicBezTo>
                  <a:cubicBezTo>
                    <a:pt x="9273" y="3558"/>
                    <a:pt x="9269" y="3558"/>
                    <a:pt x="9264" y="3558"/>
                  </a:cubicBezTo>
                  <a:lnTo>
                    <a:pt x="9264" y="3558"/>
                  </a:lnTo>
                  <a:cubicBezTo>
                    <a:pt x="9798" y="3498"/>
                    <a:pt x="10151" y="2980"/>
                    <a:pt x="9994" y="2462"/>
                  </a:cubicBezTo>
                  <a:cubicBezTo>
                    <a:pt x="9877" y="2078"/>
                    <a:pt x="9530" y="1842"/>
                    <a:pt x="9169" y="1842"/>
                  </a:cubicBezTo>
                  <a:cubicBezTo>
                    <a:pt x="9019" y="1842"/>
                    <a:pt x="8867" y="1882"/>
                    <a:pt x="8728" y="1969"/>
                  </a:cubicBezTo>
                  <a:cubicBezTo>
                    <a:pt x="8991" y="1738"/>
                    <a:pt x="9221" y="1459"/>
                    <a:pt x="9386" y="1147"/>
                  </a:cubicBezTo>
                  <a:cubicBezTo>
                    <a:pt x="9534" y="818"/>
                    <a:pt x="9468" y="424"/>
                    <a:pt x="9221" y="161"/>
                  </a:cubicBezTo>
                  <a:cubicBezTo>
                    <a:pt x="9084" y="49"/>
                    <a:pt x="8906" y="0"/>
                    <a:pt x="872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7"/>
            <p:cNvSpPr/>
            <p:nvPr/>
          </p:nvSpPr>
          <p:spPr>
            <a:xfrm>
              <a:off x="2735501" y="1705708"/>
              <a:ext cx="193303" cy="276101"/>
            </a:xfrm>
            <a:custGeom>
              <a:avLst/>
              <a:gdLst/>
              <a:ahLst/>
              <a:cxnLst/>
              <a:rect l="l" t="t" r="r" b="b"/>
              <a:pathLst>
                <a:path w="5930" h="8470" extrusionOk="0">
                  <a:moveTo>
                    <a:pt x="177" y="6317"/>
                  </a:moveTo>
                  <a:lnTo>
                    <a:pt x="177" y="6382"/>
                  </a:lnTo>
                  <a:lnTo>
                    <a:pt x="186" y="6325"/>
                  </a:lnTo>
                  <a:lnTo>
                    <a:pt x="186" y="6325"/>
                  </a:lnTo>
                  <a:lnTo>
                    <a:pt x="177" y="6317"/>
                  </a:lnTo>
                  <a:close/>
                  <a:moveTo>
                    <a:pt x="4498" y="0"/>
                  </a:moveTo>
                  <a:cubicBezTo>
                    <a:pt x="4477" y="0"/>
                    <a:pt x="4456" y="2"/>
                    <a:pt x="4434" y="5"/>
                  </a:cubicBezTo>
                  <a:cubicBezTo>
                    <a:pt x="4204" y="38"/>
                    <a:pt x="3152" y="1632"/>
                    <a:pt x="2840" y="2158"/>
                  </a:cubicBezTo>
                  <a:cubicBezTo>
                    <a:pt x="2606" y="2563"/>
                    <a:pt x="2079" y="3483"/>
                    <a:pt x="1752" y="3483"/>
                  </a:cubicBezTo>
                  <a:cubicBezTo>
                    <a:pt x="1642" y="3483"/>
                    <a:pt x="1554" y="3377"/>
                    <a:pt x="1508" y="3111"/>
                  </a:cubicBezTo>
                  <a:cubicBezTo>
                    <a:pt x="1328" y="2043"/>
                    <a:pt x="802" y="1287"/>
                    <a:pt x="506" y="1188"/>
                  </a:cubicBezTo>
                  <a:cubicBezTo>
                    <a:pt x="474" y="1177"/>
                    <a:pt x="442" y="1172"/>
                    <a:pt x="411" y="1172"/>
                  </a:cubicBezTo>
                  <a:cubicBezTo>
                    <a:pt x="175" y="1172"/>
                    <a:pt x="1" y="1484"/>
                    <a:pt x="161" y="1731"/>
                  </a:cubicBezTo>
                  <a:cubicBezTo>
                    <a:pt x="341" y="2043"/>
                    <a:pt x="473" y="2388"/>
                    <a:pt x="539" y="2750"/>
                  </a:cubicBezTo>
                  <a:cubicBezTo>
                    <a:pt x="621" y="3029"/>
                    <a:pt x="654" y="3325"/>
                    <a:pt x="621" y="3605"/>
                  </a:cubicBezTo>
                  <a:cubicBezTo>
                    <a:pt x="588" y="4196"/>
                    <a:pt x="489" y="4772"/>
                    <a:pt x="341" y="5347"/>
                  </a:cubicBezTo>
                  <a:lnTo>
                    <a:pt x="186" y="6325"/>
                  </a:lnTo>
                  <a:lnTo>
                    <a:pt x="186" y="6325"/>
                  </a:lnTo>
                  <a:lnTo>
                    <a:pt x="2412" y="8470"/>
                  </a:lnTo>
                  <a:cubicBezTo>
                    <a:pt x="2412" y="8470"/>
                    <a:pt x="4500" y="6547"/>
                    <a:pt x="5503" y="5232"/>
                  </a:cubicBezTo>
                  <a:cubicBezTo>
                    <a:pt x="5503" y="5232"/>
                    <a:pt x="5930" y="4788"/>
                    <a:pt x="5585" y="4525"/>
                  </a:cubicBezTo>
                  <a:cubicBezTo>
                    <a:pt x="5531" y="4477"/>
                    <a:pt x="5453" y="4462"/>
                    <a:pt x="5376" y="4462"/>
                  </a:cubicBezTo>
                  <a:cubicBezTo>
                    <a:pt x="5241" y="4462"/>
                    <a:pt x="5108" y="4509"/>
                    <a:pt x="5108" y="4509"/>
                  </a:cubicBezTo>
                  <a:cubicBezTo>
                    <a:pt x="5108" y="4311"/>
                    <a:pt x="5075" y="4114"/>
                    <a:pt x="5026" y="3917"/>
                  </a:cubicBezTo>
                  <a:cubicBezTo>
                    <a:pt x="4979" y="3830"/>
                    <a:pt x="4860" y="3808"/>
                    <a:pt x="4749" y="3808"/>
                  </a:cubicBezTo>
                  <a:cubicBezTo>
                    <a:pt x="4628" y="3808"/>
                    <a:pt x="4516" y="3835"/>
                    <a:pt x="4516" y="3835"/>
                  </a:cubicBezTo>
                  <a:cubicBezTo>
                    <a:pt x="4467" y="3670"/>
                    <a:pt x="4451" y="3506"/>
                    <a:pt x="4451" y="3342"/>
                  </a:cubicBezTo>
                  <a:cubicBezTo>
                    <a:pt x="4451" y="3276"/>
                    <a:pt x="4401" y="3210"/>
                    <a:pt x="4336" y="3194"/>
                  </a:cubicBezTo>
                  <a:cubicBezTo>
                    <a:pt x="4210" y="3155"/>
                    <a:pt x="4080" y="3139"/>
                    <a:pt x="3950" y="3139"/>
                  </a:cubicBezTo>
                  <a:cubicBezTo>
                    <a:pt x="3858" y="3139"/>
                    <a:pt x="3767" y="3147"/>
                    <a:pt x="3678" y="3161"/>
                  </a:cubicBezTo>
                  <a:cubicBezTo>
                    <a:pt x="3382" y="2996"/>
                    <a:pt x="4253" y="1369"/>
                    <a:pt x="4582" y="843"/>
                  </a:cubicBezTo>
                  <a:cubicBezTo>
                    <a:pt x="4891" y="349"/>
                    <a:pt x="4808" y="0"/>
                    <a:pt x="4498"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37"/>
            <p:cNvSpPr/>
            <p:nvPr/>
          </p:nvSpPr>
          <p:spPr>
            <a:xfrm>
              <a:off x="1500903" y="1758907"/>
              <a:ext cx="1353970" cy="992855"/>
            </a:xfrm>
            <a:custGeom>
              <a:avLst/>
              <a:gdLst/>
              <a:ahLst/>
              <a:cxnLst/>
              <a:rect l="l" t="t" r="r" b="b"/>
              <a:pathLst>
                <a:path w="41536" h="30458" extrusionOk="0">
                  <a:moveTo>
                    <a:pt x="8630" y="0"/>
                  </a:moveTo>
                  <a:cubicBezTo>
                    <a:pt x="8630" y="0"/>
                    <a:pt x="8630" y="543"/>
                    <a:pt x="8613" y="1019"/>
                  </a:cubicBezTo>
                  <a:lnTo>
                    <a:pt x="5802" y="1019"/>
                  </a:lnTo>
                  <a:cubicBezTo>
                    <a:pt x="5802" y="1019"/>
                    <a:pt x="5782" y="1018"/>
                    <a:pt x="5744" y="1018"/>
                  </a:cubicBezTo>
                  <a:cubicBezTo>
                    <a:pt x="5179" y="1018"/>
                    <a:pt x="708" y="1220"/>
                    <a:pt x="0" y="7577"/>
                  </a:cubicBezTo>
                  <a:lnTo>
                    <a:pt x="3633" y="10437"/>
                  </a:lnTo>
                  <a:lnTo>
                    <a:pt x="5112" y="15960"/>
                  </a:lnTo>
                  <a:cubicBezTo>
                    <a:pt x="5638" y="17900"/>
                    <a:pt x="3797" y="20957"/>
                    <a:pt x="2910" y="25937"/>
                  </a:cubicBezTo>
                  <a:cubicBezTo>
                    <a:pt x="2762" y="26742"/>
                    <a:pt x="2893" y="27433"/>
                    <a:pt x="3304" y="28353"/>
                  </a:cubicBezTo>
                  <a:lnTo>
                    <a:pt x="21664" y="30457"/>
                  </a:lnTo>
                  <a:lnTo>
                    <a:pt x="20694" y="16420"/>
                  </a:lnTo>
                  <a:lnTo>
                    <a:pt x="20398" y="13182"/>
                  </a:lnTo>
                  <a:lnTo>
                    <a:pt x="20398" y="13182"/>
                  </a:lnTo>
                  <a:cubicBezTo>
                    <a:pt x="21894" y="15214"/>
                    <a:pt x="24579" y="18098"/>
                    <a:pt x="27849" y="18098"/>
                  </a:cubicBezTo>
                  <a:cubicBezTo>
                    <a:pt x="27886" y="18098"/>
                    <a:pt x="27922" y="18098"/>
                    <a:pt x="27959" y="18097"/>
                  </a:cubicBezTo>
                  <a:cubicBezTo>
                    <a:pt x="33646" y="17998"/>
                    <a:pt x="41536" y="6065"/>
                    <a:pt x="41536" y="6065"/>
                  </a:cubicBezTo>
                  <a:lnTo>
                    <a:pt x="37821" y="3403"/>
                  </a:lnTo>
                  <a:cubicBezTo>
                    <a:pt x="37821" y="3403"/>
                    <a:pt x="29274" y="11802"/>
                    <a:pt x="28090" y="11851"/>
                  </a:cubicBezTo>
                  <a:cubicBezTo>
                    <a:pt x="28083" y="11851"/>
                    <a:pt x="28075" y="11851"/>
                    <a:pt x="28068" y="11851"/>
                  </a:cubicBezTo>
                  <a:cubicBezTo>
                    <a:pt x="26664" y="11851"/>
                    <a:pt x="22518" y="5950"/>
                    <a:pt x="22518" y="5950"/>
                  </a:cubicBezTo>
                  <a:cubicBezTo>
                    <a:pt x="19823" y="1808"/>
                    <a:pt x="16273" y="1134"/>
                    <a:pt x="14974" y="1036"/>
                  </a:cubicBezTo>
                  <a:lnTo>
                    <a:pt x="14991" y="526"/>
                  </a:lnTo>
                  <a:lnTo>
                    <a:pt x="863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37"/>
            <p:cNvSpPr/>
            <p:nvPr/>
          </p:nvSpPr>
          <p:spPr>
            <a:xfrm>
              <a:off x="1778960" y="1772826"/>
              <a:ext cx="140952" cy="102356"/>
            </a:xfrm>
            <a:custGeom>
              <a:avLst/>
              <a:gdLst/>
              <a:ahLst/>
              <a:cxnLst/>
              <a:rect l="l" t="t" r="r" b="b"/>
              <a:pathLst>
                <a:path w="4324" h="3140" extrusionOk="0">
                  <a:moveTo>
                    <a:pt x="4291" y="1"/>
                  </a:moveTo>
                  <a:cubicBezTo>
                    <a:pt x="4242" y="296"/>
                    <a:pt x="4192" y="576"/>
                    <a:pt x="4176" y="872"/>
                  </a:cubicBezTo>
                  <a:cubicBezTo>
                    <a:pt x="4098" y="1543"/>
                    <a:pt x="3990" y="2215"/>
                    <a:pt x="3852" y="2887"/>
                  </a:cubicBezTo>
                  <a:lnTo>
                    <a:pt x="3852" y="2887"/>
                  </a:lnTo>
                  <a:cubicBezTo>
                    <a:pt x="3666" y="2778"/>
                    <a:pt x="3469" y="2677"/>
                    <a:pt x="3272" y="2565"/>
                  </a:cubicBezTo>
                  <a:cubicBezTo>
                    <a:pt x="2368" y="2022"/>
                    <a:pt x="1579" y="1480"/>
                    <a:pt x="987" y="1135"/>
                  </a:cubicBezTo>
                  <a:cubicBezTo>
                    <a:pt x="691" y="954"/>
                    <a:pt x="445" y="806"/>
                    <a:pt x="280" y="724"/>
                  </a:cubicBezTo>
                  <a:cubicBezTo>
                    <a:pt x="198" y="658"/>
                    <a:pt x="100" y="625"/>
                    <a:pt x="1" y="592"/>
                  </a:cubicBezTo>
                  <a:lnTo>
                    <a:pt x="1" y="592"/>
                  </a:lnTo>
                  <a:cubicBezTo>
                    <a:pt x="297" y="822"/>
                    <a:pt x="609" y="1036"/>
                    <a:pt x="921" y="1233"/>
                  </a:cubicBezTo>
                  <a:cubicBezTo>
                    <a:pt x="1497" y="1611"/>
                    <a:pt x="2269" y="2170"/>
                    <a:pt x="3190" y="2696"/>
                  </a:cubicBezTo>
                  <a:cubicBezTo>
                    <a:pt x="3420" y="2844"/>
                    <a:pt x="3650" y="2959"/>
                    <a:pt x="3880" y="3091"/>
                  </a:cubicBezTo>
                  <a:lnTo>
                    <a:pt x="3962" y="3140"/>
                  </a:lnTo>
                  <a:lnTo>
                    <a:pt x="3995" y="3025"/>
                  </a:lnTo>
                  <a:cubicBezTo>
                    <a:pt x="4143" y="2318"/>
                    <a:pt x="4242" y="1595"/>
                    <a:pt x="4291" y="872"/>
                  </a:cubicBezTo>
                  <a:cubicBezTo>
                    <a:pt x="4324" y="592"/>
                    <a:pt x="4324" y="296"/>
                    <a:pt x="429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7"/>
            <p:cNvSpPr/>
            <p:nvPr/>
          </p:nvSpPr>
          <p:spPr>
            <a:xfrm>
              <a:off x="1918803" y="1772826"/>
              <a:ext cx="70769" cy="99585"/>
            </a:xfrm>
            <a:custGeom>
              <a:avLst/>
              <a:gdLst/>
              <a:ahLst/>
              <a:cxnLst/>
              <a:rect l="l" t="t" r="r" b="b"/>
              <a:pathLst>
                <a:path w="2171" h="3055" extrusionOk="0">
                  <a:moveTo>
                    <a:pt x="1" y="1"/>
                  </a:moveTo>
                  <a:lnTo>
                    <a:pt x="1" y="1"/>
                  </a:lnTo>
                  <a:cubicBezTo>
                    <a:pt x="67" y="280"/>
                    <a:pt x="165" y="559"/>
                    <a:pt x="280" y="806"/>
                  </a:cubicBezTo>
                  <a:cubicBezTo>
                    <a:pt x="461" y="1299"/>
                    <a:pt x="741" y="1973"/>
                    <a:pt x="1053" y="2713"/>
                  </a:cubicBezTo>
                  <a:cubicBezTo>
                    <a:pt x="1086" y="2811"/>
                    <a:pt x="1135" y="2910"/>
                    <a:pt x="1201" y="3008"/>
                  </a:cubicBezTo>
                  <a:cubicBezTo>
                    <a:pt x="1239" y="3037"/>
                    <a:pt x="1288" y="3055"/>
                    <a:pt x="1336" y="3055"/>
                  </a:cubicBezTo>
                  <a:cubicBezTo>
                    <a:pt x="1370" y="3055"/>
                    <a:pt x="1403" y="3046"/>
                    <a:pt x="1431" y="3025"/>
                  </a:cubicBezTo>
                  <a:cubicBezTo>
                    <a:pt x="1480" y="2992"/>
                    <a:pt x="1530" y="2943"/>
                    <a:pt x="1546" y="2877"/>
                  </a:cubicBezTo>
                  <a:cubicBezTo>
                    <a:pt x="1628" y="2713"/>
                    <a:pt x="1694" y="2548"/>
                    <a:pt x="1760" y="2367"/>
                  </a:cubicBezTo>
                  <a:cubicBezTo>
                    <a:pt x="1858" y="2039"/>
                    <a:pt x="1924" y="1726"/>
                    <a:pt x="1990" y="1480"/>
                  </a:cubicBezTo>
                  <a:cubicBezTo>
                    <a:pt x="2072" y="1200"/>
                    <a:pt x="2138" y="921"/>
                    <a:pt x="2171" y="642"/>
                  </a:cubicBezTo>
                  <a:lnTo>
                    <a:pt x="2171" y="642"/>
                  </a:lnTo>
                  <a:cubicBezTo>
                    <a:pt x="2039" y="905"/>
                    <a:pt x="1940" y="1168"/>
                    <a:pt x="1875" y="1447"/>
                  </a:cubicBezTo>
                  <a:cubicBezTo>
                    <a:pt x="1792" y="1694"/>
                    <a:pt x="1727" y="1989"/>
                    <a:pt x="1612" y="2318"/>
                  </a:cubicBezTo>
                  <a:cubicBezTo>
                    <a:pt x="1546" y="2482"/>
                    <a:pt x="1480" y="2647"/>
                    <a:pt x="1398" y="2811"/>
                  </a:cubicBezTo>
                  <a:cubicBezTo>
                    <a:pt x="1382" y="2844"/>
                    <a:pt x="1365" y="2861"/>
                    <a:pt x="1349" y="2893"/>
                  </a:cubicBezTo>
                  <a:cubicBezTo>
                    <a:pt x="1332" y="2893"/>
                    <a:pt x="1332" y="2893"/>
                    <a:pt x="1316" y="2877"/>
                  </a:cubicBezTo>
                  <a:cubicBezTo>
                    <a:pt x="1267" y="2811"/>
                    <a:pt x="1234" y="2729"/>
                    <a:pt x="1201" y="2647"/>
                  </a:cubicBezTo>
                  <a:cubicBezTo>
                    <a:pt x="888" y="1907"/>
                    <a:pt x="609" y="1250"/>
                    <a:pt x="395" y="773"/>
                  </a:cubicBezTo>
                  <a:cubicBezTo>
                    <a:pt x="280" y="494"/>
                    <a:pt x="165" y="247"/>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7"/>
            <p:cNvSpPr/>
            <p:nvPr/>
          </p:nvSpPr>
          <p:spPr>
            <a:xfrm>
              <a:off x="1924182" y="1790494"/>
              <a:ext cx="26828" cy="744266"/>
            </a:xfrm>
            <a:custGeom>
              <a:avLst/>
              <a:gdLst/>
              <a:ahLst/>
              <a:cxnLst/>
              <a:rect l="l" t="t" r="r" b="b"/>
              <a:pathLst>
                <a:path w="823" h="22832" extrusionOk="0">
                  <a:moveTo>
                    <a:pt x="17" y="1"/>
                  </a:moveTo>
                  <a:cubicBezTo>
                    <a:pt x="17" y="67"/>
                    <a:pt x="0" y="149"/>
                    <a:pt x="17" y="231"/>
                  </a:cubicBezTo>
                  <a:cubicBezTo>
                    <a:pt x="17" y="395"/>
                    <a:pt x="17" y="626"/>
                    <a:pt x="17" y="889"/>
                  </a:cubicBezTo>
                  <a:cubicBezTo>
                    <a:pt x="33" y="1497"/>
                    <a:pt x="50" y="2319"/>
                    <a:pt x="82" y="3338"/>
                  </a:cubicBezTo>
                  <a:cubicBezTo>
                    <a:pt x="148" y="5425"/>
                    <a:pt x="230" y="8269"/>
                    <a:pt x="329" y="11424"/>
                  </a:cubicBezTo>
                  <a:cubicBezTo>
                    <a:pt x="460" y="14564"/>
                    <a:pt x="559" y="17407"/>
                    <a:pt x="641" y="19495"/>
                  </a:cubicBezTo>
                  <a:cubicBezTo>
                    <a:pt x="691" y="20514"/>
                    <a:pt x="723" y="21336"/>
                    <a:pt x="756" y="21927"/>
                  </a:cubicBezTo>
                  <a:cubicBezTo>
                    <a:pt x="773" y="22207"/>
                    <a:pt x="773" y="22437"/>
                    <a:pt x="789" y="22601"/>
                  </a:cubicBezTo>
                  <a:cubicBezTo>
                    <a:pt x="789" y="22683"/>
                    <a:pt x="806" y="22749"/>
                    <a:pt x="822" y="22831"/>
                  </a:cubicBezTo>
                  <a:cubicBezTo>
                    <a:pt x="822" y="22749"/>
                    <a:pt x="822" y="22683"/>
                    <a:pt x="822" y="22601"/>
                  </a:cubicBezTo>
                  <a:cubicBezTo>
                    <a:pt x="822" y="22437"/>
                    <a:pt x="822" y="22207"/>
                    <a:pt x="822" y="21927"/>
                  </a:cubicBezTo>
                  <a:cubicBezTo>
                    <a:pt x="806" y="21336"/>
                    <a:pt x="789" y="20514"/>
                    <a:pt x="756" y="19495"/>
                  </a:cubicBezTo>
                  <a:cubicBezTo>
                    <a:pt x="691" y="17407"/>
                    <a:pt x="608" y="14564"/>
                    <a:pt x="510" y="11408"/>
                  </a:cubicBezTo>
                  <a:cubicBezTo>
                    <a:pt x="378" y="8269"/>
                    <a:pt x="280" y="5425"/>
                    <a:pt x="198" y="3338"/>
                  </a:cubicBezTo>
                  <a:cubicBezTo>
                    <a:pt x="148" y="2319"/>
                    <a:pt x="115" y="1497"/>
                    <a:pt x="82" y="889"/>
                  </a:cubicBezTo>
                  <a:cubicBezTo>
                    <a:pt x="66" y="626"/>
                    <a:pt x="50" y="395"/>
                    <a:pt x="50" y="231"/>
                  </a:cubicBezTo>
                  <a:cubicBezTo>
                    <a:pt x="50" y="149"/>
                    <a:pt x="33" y="67"/>
                    <a:pt x="17"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7"/>
            <p:cNvSpPr/>
            <p:nvPr/>
          </p:nvSpPr>
          <p:spPr>
            <a:xfrm>
              <a:off x="1913457" y="1785148"/>
              <a:ext cx="32174" cy="102910"/>
            </a:xfrm>
            <a:custGeom>
              <a:avLst/>
              <a:gdLst/>
              <a:ahLst/>
              <a:cxnLst/>
              <a:rect l="l" t="t" r="r" b="b"/>
              <a:pathLst>
                <a:path w="987" h="3157" extrusionOk="0">
                  <a:moveTo>
                    <a:pt x="280" y="1"/>
                  </a:moveTo>
                  <a:lnTo>
                    <a:pt x="1" y="1677"/>
                  </a:lnTo>
                  <a:lnTo>
                    <a:pt x="527" y="3156"/>
                  </a:lnTo>
                  <a:lnTo>
                    <a:pt x="987" y="1579"/>
                  </a:lnTo>
                  <a:lnTo>
                    <a:pt x="28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7"/>
            <p:cNvSpPr/>
            <p:nvPr/>
          </p:nvSpPr>
          <p:spPr>
            <a:xfrm>
              <a:off x="1922552" y="1873552"/>
              <a:ext cx="113635" cy="710495"/>
            </a:xfrm>
            <a:custGeom>
              <a:avLst/>
              <a:gdLst/>
              <a:ahLst/>
              <a:cxnLst/>
              <a:rect l="l" t="t" r="r" b="b"/>
              <a:pathLst>
                <a:path w="3486" h="21796" extrusionOk="0">
                  <a:moveTo>
                    <a:pt x="346" y="1"/>
                  </a:moveTo>
                  <a:lnTo>
                    <a:pt x="1" y="16569"/>
                  </a:lnTo>
                  <a:lnTo>
                    <a:pt x="2499" y="21795"/>
                  </a:lnTo>
                  <a:lnTo>
                    <a:pt x="3486" y="15911"/>
                  </a:lnTo>
                  <a:lnTo>
                    <a:pt x="3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7"/>
            <p:cNvSpPr/>
            <p:nvPr/>
          </p:nvSpPr>
          <p:spPr>
            <a:xfrm>
              <a:off x="2408515" y="2144666"/>
              <a:ext cx="11311" cy="75594"/>
            </a:xfrm>
            <a:custGeom>
              <a:avLst/>
              <a:gdLst/>
              <a:ahLst/>
              <a:cxnLst/>
              <a:rect l="l" t="t" r="r" b="b"/>
              <a:pathLst>
                <a:path w="347" h="2319" extrusionOk="0">
                  <a:moveTo>
                    <a:pt x="182" y="1"/>
                  </a:moveTo>
                  <a:cubicBezTo>
                    <a:pt x="132" y="1"/>
                    <a:pt x="1" y="510"/>
                    <a:pt x="50" y="1168"/>
                  </a:cubicBezTo>
                  <a:cubicBezTo>
                    <a:pt x="67" y="1513"/>
                    <a:pt x="132" y="1858"/>
                    <a:pt x="264" y="2187"/>
                  </a:cubicBezTo>
                  <a:lnTo>
                    <a:pt x="313" y="2318"/>
                  </a:lnTo>
                  <a:lnTo>
                    <a:pt x="330" y="2203"/>
                  </a:lnTo>
                  <a:cubicBezTo>
                    <a:pt x="346" y="2121"/>
                    <a:pt x="346" y="2072"/>
                    <a:pt x="330" y="2072"/>
                  </a:cubicBezTo>
                  <a:cubicBezTo>
                    <a:pt x="328" y="2069"/>
                    <a:pt x="325" y="2068"/>
                    <a:pt x="323" y="2068"/>
                  </a:cubicBezTo>
                  <a:cubicBezTo>
                    <a:pt x="321" y="2068"/>
                    <a:pt x="319" y="2069"/>
                    <a:pt x="318" y="2070"/>
                  </a:cubicBezTo>
                  <a:lnTo>
                    <a:pt x="318" y="2070"/>
                  </a:lnTo>
                  <a:cubicBezTo>
                    <a:pt x="289" y="1868"/>
                    <a:pt x="228" y="1539"/>
                    <a:pt x="215" y="1151"/>
                  </a:cubicBezTo>
                  <a:cubicBezTo>
                    <a:pt x="165" y="526"/>
                    <a:pt x="231" y="17"/>
                    <a:pt x="18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37"/>
            <p:cNvSpPr/>
            <p:nvPr/>
          </p:nvSpPr>
          <p:spPr>
            <a:xfrm>
              <a:off x="2416567" y="2147893"/>
              <a:ext cx="27903" cy="62718"/>
            </a:xfrm>
            <a:custGeom>
              <a:avLst/>
              <a:gdLst/>
              <a:ahLst/>
              <a:cxnLst/>
              <a:rect l="l" t="t" r="r" b="b"/>
              <a:pathLst>
                <a:path w="856" h="1924" extrusionOk="0">
                  <a:moveTo>
                    <a:pt x="33" y="0"/>
                  </a:moveTo>
                  <a:cubicBezTo>
                    <a:pt x="0" y="17"/>
                    <a:pt x="66" y="477"/>
                    <a:pt x="296" y="1019"/>
                  </a:cubicBezTo>
                  <a:cubicBezTo>
                    <a:pt x="506" y="1550"/>
                    <a:pt x="762" y="1924"/>
                    <a:pt x="819" y="1924"/>
                  </a:cubicBezTo>
                  <a:cubicBezTo>
                    <a:pt x="820" y="1924"/>
                    <a:pt x="821" y="1924"/>
                    <a:pt x="822" y="1923"/>
                  </a:cubicBezTo>
                  <a:cubicBezTo>
                    <a:pt x="855" y="1890"/>
                    <a:pt x="658" y="1479"/>
                    <a:pt x="444" y="953"/>
                  </a:cubicBezTo>
                  <a:cubicBezTo>
                    <a:pt x="231" y="427"/>
                    <a:pt x="83" y="0"/>
                    <a:pt x="33"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7"/>
            <p:cNvSpPr/>
            <p:nvPr/>
          </p:nvSpPr>
          <p:spPr>
            <a:xfrm>
              <a:off x="1418399" y="2019817"/>
              <a:ext cx="817089" cy="727902"/>
            </a:xfrm>
            <a:custGeom>
              <a:avLst/>
              <a:gdLst/>
              <a:ahLst/>
              <a:cxnLst/>
              <a:rect l="l" t="t" r="r" b="b"/>
              <a:pathLst>
                <a:path w="25066" h="22330" extrusionOk="0">
                  <a:moveTo>
                    <a:pt x="2827" y="1"/>
                  </a:moveTo>
                  <a:cubicBezTo>
                    <a:pt x="2548" y="1086"/>
                    <a:pt x="1808" y="5343"/>
                    <a:pt x="1118" y="10060"/>
                  </a:cubicBezTo>
                  <a:cubicBezTo>
                    <a:pt x="0" y="17752"/>
                    <a:pt x="16782" y="20399"/>
                    <a:pt x="16782" y="20399"/>
                  </a:cubicBezTo>
                  <a:lnTo>
                    <a:pt x="21861" y="21746"/>
                  </a:lnTo>
                  <a:cubicBezTo>
                    <a:pt x="21861" y="21746"/>
                    <a:pt x="23889" y="22329"/>
                    <a:pt x="24552" y="22329"/>
                  </a:cubicBezTo>
                  <a:cubicBezTo>
                    <a:pt x="24628" y="22329"/>
                    <a:pt x="24686" y="22322"/>
                    <a:pt x="24721" y="22305"/>
                  </a:cubicBezTo>
                  <a:cubicBezTo>
                    <a:pt x="25066" y="22124"/>
                    <a:pt x="23011" y="21188"/>
                    <a:pt x="22288" y="20875"/>
                  </a:cubicBezTo>
                  <a:cubicBezTo>
                    <a:pt x="21565" y="20546"/>
                    <a:pt x="19313" y="16914"/>
                    <a:pt x="19313" y="16914"/>
                  </a:cubicBezTo>
                  <a:cubicBezTo>
                    <a:pt x="20299" y="16306"/>
                    <a:pt x="20825" y="15468"/>
                    <a:pt x="20809" y="15139"/>
                  </a:cubicBezTo>
                  <a:cubicBezTo>
                    <a:pt x="20790" y="14948"/>
                    <a:pt x="20632" y="14834"/>
                    <a:pt x="20464" y="14834"/>
                  </a:cubicBezTo>
                  <a:cubicBezTo>
                    <a:pt x="20343" y="14834"/>
                    <a:pt x="20218" y="14893"/>
                    <a:pt x="20135" y="15024"/>
                  </a:cubicBezTo>
                  <a:cubicBezTo>
                    <a:pt x="19888" y="15320"/>
                    <a:pt x="19593" y="15583"/>
                    <a:pt x="19280" y="15813"/>
                  </a:cubicBezTo>
                  <a:cubicBezTo>
                    <a:pt x="19034" y="15994"/>
                    <a:pt x="18754" y="16141"/>
                    <a:pt x="18442" y="16240"/>
                  </a:cubicBezTo>
                  <a:cubicBezTo>
                    <a:pt x="18097" y="16355"/>
                    <a:pt x="17801" y="16437"/>
                    <a:pt x="17538" y="16487"/>
                  </a:cubicBezTo>
                  <a:cubicBezTo>
                    <a:pt x="15779" y="16010"/>
                    <a:pt x="10865" y="14449"/>
                    <a:pt x="7331" y="11457"/>
                  </a:cubicBezTo>
                  <a:cubicBezTo>
                    <a:pt x="6690" y="10931"/>
                    <a:pt x="8038" y="1497"/>
                    <a:pt x="8038" y="1497"/>
                  </a:cubicBezTo>
                  <a:lnTo>
                    <a:pt x="2827" y="1"/>
                  </a:ln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7"/>
            <p:cNvSpPr/>
            <p:nvPr/>
          </p:nvSpPr>
          <p:spPr>
            <a:xfrm>
              <a:off x="1440369" y="2005898"/>
              <a:ext cx="526710" cy="686373"/>
            </a:xfrm>
            <a:custGeom>
              <a:avLst/>
              <a:gdLst/>
              <a:ahLst/>
              <a:cxnLst/>
              <a:rect l="l" t="t" r="r" b="b"/>
              <a:pathLst>
                <a:path w="16158" h="21056" extrusionOk="0">
                  <a:moveTo>
                    <a:pt x="1857" y="0"/>
                  </a:moveTo>
                  <a:lnTo>
                    <a:pt x="362" y="10273"/>
                  </a:lnTo>
                  <a:cubicBezTo>
                    <a:pt x="0" y="13446"/>
                    <a:pt x="2137" y="15960"/>
                    <a:pt x="4980" y="17374"/>
                  </a:cubicBezTo>
                  <a:cubicBezTo>
                    <a:pt x="9273" y="19496"/>
                    <a:pt x="15593" y="21011"/>
                    <a:pt x="15728" y="21055"/>
                  </a:cubicBezTo>
                  <a:lnTo>
                    <a:pt x="15728" y="21055"/>
                  </a:lnTo>
                  <a:cubicBezTo>
                    <a:pt x="15638" y="20977"/>
                    <a:pt x="16157" y="16470"/>
                    <a:pt x="16157" y="16470"/>
                  </a:cubicBezTo>
                  <a:cubicBezTo>
                    <a:pt x="16157" y="16470"/>
                    <a:pt x="7117" y="12542"/>
                    <a:pt x="6838" y="10865"/>
                  </a:cubicBezTo>
                  <a:cubicBezTo>
                    <a:pt x="6558" y="9188"/>
                    <a:pt x="7988" y="2137"/>
                    <a:pt x="7988" y="2137"/>
                  </a:cubicBezTo>
                  <a:lnTo>
                    <a:pt x="1857" y="0"/>
                  </a:lnTo>
                  <a:close/>
                  <a:moveTo>
                    <a:pt x="15728" y="21055"/>
                  </a:moveTo>
                  <a:cubicBezTo>
                    <a:pt x="15729" y="21055"/>
                    <a:pt x="15729" y="21056"/>
                    <a:pt x="15730" y="21056"/>
                  </a:cubicBezTo>
                  <a:cubicBezTo>
                    <a:pt x="15731" y="21056"/>
                    <a:pt x="15730" y="21055"/>
                    <a:pt x="15728" y="21055"/>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7"/>
            <p:cNvSpPr/>
            <p:nvPr/>
          </p:nvSpPr>
          <p:spPr>
            <a:xfrm>
              <a:off x="1653590" y="1852657"/>
              <a:ext cx="315609" cy="839614"/>
            </a:xfrm>
            <a:custGeom>
              <a:avLst/>
              <a:gdLst/>
              <a:ahLst/>
              <a:cxnLst/>
              <a:rect l="l" t="t" r="r" b="b"/>
              <a:pathLst>
                <a:path w="9682" h="25757" extrusionOk="0">
                  <a:moveTo>
                    <a:pt x="987" y="1"/>
                  </a:moveTo>
                  <a:cubicBezTo>
                    <a:pt x="971" y="17"/>
                    <a:pt x="1069" y="66"/>
                    <a:pt x="1234" y="198"/>
                  </a:cubicBezTo>
                  <a:cubicBezTo>
                    <a:pt x="1447" y="412"/>
                    <a:pt x="1628" y="658"/>
                    <a:pt x="1760" y="937"/>
                  </a:cubicBezTo>
                  <a:cubicBezTo>
                    <a:pt x="1957" y="1381"/>
                    <a:pt x="2055" y="1858"/>
                    <a:pt x="2055" y="2351"/>
                  </a:cubicBezTo>
                  <a:cubicBezTo>
                    <a:pt x="2039" y="2992"/>
                    <a:pt x="1957" y="3633"/>
                    <a:pt x="1825" y="4258"/>
                  </a:cubicBezTo>
                  <a:cubicBezTo>
                    <a:pt x="1579" y="5671"/>
                    <a:pt x="1283" y="7348"/>
                    <a:pt x="954" y="9222"/>
                  </a:cubicBezTo>
                  <a:cubicBezTo>
                    <a:pt x="790" y="10158"/>
                    <a:pt x="625" y="11128"/>
                    <a:pt x="445" y="12147"/>
                  </a:cubicBezTo>
                  <a:cubicBezTo>
                    <a:pt x="297" y="13166"/>
                    <a:pt x="1" y="14218"/>
                    <a:pt x="149" y="15352"/>
                  </a:cubicBezTo>
                  <a:cubicBezTo>
                    <a:pt x="149" y="15418"/>
                    <a:pt x="165" y="15484"/>
                    <a:pt x="182" y="15566"/>
                  </a:cubicBezTo>
                  <a:cubicBezTo>
                    <a:pt x="198" y="15632"/>
                    <a:pt x="231" y="15697"/>
                    <a:pt x="264" y="15763"/>
                  </a:cubicBezTo>
                  <a:cubicBezTo>
                    <a:pt x="330" y="15895"/>
                    <a:pt x="412" y="16010"/>
                    <a:pt x="527" y="16108"/>
                  </a:cubicBezTo>
                  <a:cubicBezTo>
                    <a:pt x="724" y="16306"/>
                    <a:pt x="921" y="16486"/>
                    <a:pt x="1135" y="16651"/>
                  </a:cubicBezTo>
                  <a:cubicBezTo>
                    <a:pt x="1529" y="16996"/>
                    <a:pt x="1957" y="17308"/>
                    <a:pt x="2417" y="17604"/>
                  </a:cubicBezTo>
                  <a:cubicBezTo>
                    <a:pt x="2844" y="17884"/>
                    <a:pt x="3288" y="18147"/>
                    <a:pt x="3732" y="18377"/>
                  </a:cubicBezTo>
                  <a:lnTo>
                    <a:pt x="5047" y="19018"/>
                  </a:lnTo>
                  <a:lnTo>
                    <a:pt x="9562" y="21202"/>
                  </a:lnTo>
                  <a:lnTo>
                    <a:pt x="9562" y="21202"/>
                  </a:lnTo>
                  <a:cubicBezTo>
                    <a:pt x="9433" y="22594"/>
                    <a:pt x="9336" y="23728"/>
                    <a:pt x="9271" y="24524"/>
                  </a:cubicBezTo>
                  <a:cubicBezTo>
                    <a:pt x="9238" y="24902"/>
                    <a:pt x="9222" y="25214"/>
                    <a:pt x="9205" y="25428"/>
                  </a:cubicBezTo>
                  <a:cubicBezTo>
                    <a:pt x="9189" y="25527"/>
                    <a:pt x="9189" y="25609"/>
                    <a:pt x="9189" y="25674"/>
                  </a:cubicBezTo>
                  <a:cubicBezTo>
                    <a:pt x="9172" y="25691"/>
                    <a:pt x="9172" y="25724"/>
                    <a:pt x="9189" y="25757"/>
                  </a:cubicBezTo>
                  <a:cubicBezTo>
                    <a:pt x="9189" y="25724"/>
                    <a:pt x="9205" y="25707"/>
                    <a:pt x="9205" y="25674"/>
                  </a:cubicBezTo>
                  <a:cubicBezTo>
                    <a:pt x="9205" y="25609"/>
                    <a:pt x="9222" y="25527"/>
                    <a:pt x="9238" y="25428"/>
                  </a:cubicBezTo>
                  <a:cubicBezTo>
                    <a:pt x="9255" y="25214"/>
                    <a:pt x="9287" y="24902"/>
                    <a:pt x="9337" y="24524"/>
                  </a:cubicBezTo>
                  <a:cubicBezTo>
                    <a:pt x="9419" y="23719"/>
                    <a:pt x="9534" y="22568"/>
                    <a:pt x="9682" y="21171"/>
                  </a:cubicBezTo>
                  <a:lnTo>
                    <a:pt x="9682" y="21122"/>
                  </a:lnTo>
                  <a:lnTo>
                    <a:pt x="9649" y="21105"/>
                  </a:lnTo>
                  <a:cubicBezTo>
                    <a:pt x="8351" y="20464"/>
                    <a:pt x="6822" y="19708"/>
                    <a:pt x="5113" y="18870"/>
                  </a:cubicBezTo>
                  <a:lnTo>
                    <a:pt x="3814" y="18229"/>
                  </a:lnTo>
                  <a:cubicBezTo>
                    <a:pt x="3370" y="17999"/>
                    <a:pt x="2927" y="17736"/>
                    <a:pt x="2499" y="17456"/>
                  </a:cubicBezTo>
                  <a:cubicBezTo>
                    <a:pt x="2055" y="17177"/>
                    <a:pt x="1644" y="16864"/>
                    <a:pt x="1234" y="16536"/>
                  </a:cubicBezTo>
                  <a:cubicBezTo>
                    <a:pt x="1036" y="16355"/>
                    <a:pt x="839" y="16174"/>
                    <a:pt x="642" y="15993"/>
                  </a:cubicBezTo>
                  <a:cubicBezTo>
                    <a:pt x="543" y="15911"/>
                    <a:pt x="461" y="15813"/>
                    <a:pt x="412" y="15697"/>
                  </a:cubicBezTo>
                  <a:cubicBezTo>
                    <a:pt x="379" y="15632"/>
                    <a:pt x="362" y="15582"/>
                    <a:pt x="346" y="15517"/>
                  </a:cubicBezTo>
                  <a:cubicBezTo>
                    <a:pt x="330" y="15451"/>
                    <a:pt x="313" y="15385"/>
                    <a:pt x="313" y="15319"/>
                  </a:cubicBezTo>
                  <a:cubicBezTo>
                    <a:pt x="247" y="14793"/>
                    <a:pt x="264" y="14251"/>
                    <a:pt x="346" y="13725"/>
                  </a:cubicBezTo>
                  <a:cubicBezTo>
                    <a:pt x="379" y="13462"/>
                    <a:pt x="428" y="13216"/>
                    <a:pt x="477" y="12953"/>
                  </a:cubicBezTo>
                  <a:cubicBezTo>
                    <a:pt x="527" y="12690"/>
                    <a:pt x="576" y="12443"/>
                    <a:pt x="609" y="12180"/>
                  </a:cubicBezTo>
                  <a:cubicBezTo>
                    <a:pt x="790" y="11161"/>
                    <a:pt x="954" y="10175"/>
                    <a:pt x="1118" y="9254"/>
                  </a:cubicBezTo>
                  <a:cubicBezTo>
                    <a:pt x="1431" y="7381"/>
                    <a:pt x="1710" y="5688"/>
                    <a:pt x="1940" y="4274"/>
                  </a:cubicBezTo>
                  <a:cubicBezTo>
                    <a:pt x="2072" y="3633"/>
                    <a:pt x="2138" y="2992"/>
                    <a:pt x="2154" y="2351"/>
                  </a:cubicBezTo>
                  <a:cubicBezTo>
                    <a:pt x="2154" y="1841"/>
                    <a:pt x="2039" y="1365"/>
                    <a:pt x="1825" y="905"/>
                  </a:cubicBezTo>
                  <a:cubicBezTo>
                    <a:pt x="1677" y="625"/>
                    <a:pt x="1497" y="379"/>
                    <a:pt x="1250" y="181"/>
                  </a:cubicBezTo>
                  <a:cubicBezTo>
                    <a:pt x="1168" y="116"/>
                    <a:pt x="1086" y="50"/>
                    <a:pt x="9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7"/>
            <p:cNvSpPr/>
            <p:nvPr/>
          </p:nvSpPr>
          <p:spPr>
            <a:xfrm>
              <a:off x="1895789" y="2521851"/>
              <a:ext cx="30022" cy="153273"/>
            </a:xfrm>
            <a:custGeom>
              <a:avLst/>
              <a:gdLst/>
              <a:ahLst/>
              <a:cxnLst/>
              <a:rect l="l" t="t" r="r" b="b"/>
              <a:pathLst>
                <a:path w="921" h="4702" extrusionOk="0">
                  <a:moveTo>
                    <a:pt x="921" y="1"/>
                  </a:moveTo>
                  <a:cubicBezTo>
                    <a:pt x="871" y="1"/>
                    <a:pt x="674" y="1053"/>
                    <a:pt x="427" y="2351"/>
                  </a:cubicBezTo>
                  <a:cubicBezTo>
                    <a:pt x="312" y="2959"/>
                    <a:pt x="197" y="3518"/>
                    <a:pt x="115" y="4011"/>
                  </a:cubicBezTo>
                  <a:cubicBezTo>
                    <a:pt x="49" y="4241"/>
                    <a:pt x="17" y="4472"/>
                    <a:pt x="0" y="4702"/>
                  </a:cubicBezTo>
                  <a:cubicBezTo>
                    <a:pt x="99" y="4488"/>
                    <a:pt x="181" y="4274"/>
                    <a:pt x="230" y="4028"/>
                  </a:cubicBezTo>
                  <a:cubicBezTo>
                    <a:pt x="329" y="3617"/>
                    <a:pt x="477" y="3025"/>
                    <a:pt x="592" y="2384"/>
                  </a:cubicBezTo>
                  <a:cubicBezTo>
                    <a:pt x="707" y="1727"/>
                    <a:pt x="806" y="1135"/>
                    <a:pt x="855" y="708"/>
                  </a:cubicBezTo>
                  <a:cubicBezTo>
                    <a:pt x="904" y="478"/>
                    <a:pt x="921" y="247"/>
                    <a:pt x="92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37"/>
            <p:cNvSpPr/>
            <p:nvPr/>
          </p:nvSpPr>
          <p:spPr>
            <a:xfrm>
              <a:off x="1490733" y="2484332"/>
              <a:ext cx="462396" cy="207939"/>
            </a:xfrm>
            <a:custGeom>
              <a:avLst/>
              <a:gdLst/>
              <a:ahLst/>
              <a:cxnLst/>
              <a:rect l="l" t="t" r="r" b="b"/>
              <a:pathLst>
                <a:path w="14185" h="6379" extrusionOk="0">
                  <a:moveTo>
                    <a:pt x="1" y="0"/>
                  </a:moveTo>
                  <a:cubicBezTo>
                    <a:pt x="0" y="0"/>
                    <a:pt x="0" y="1"/>
                    <a:pt x="0" y="1"/>
                  </a:cubicBezTo>
                  <a:cubicBezTo>
                    <a:pt x="17" y="51"/>
                    <a:pt x="49" y="83"/>
                    <a:pt x="99" y="116"/>
                  </a:cubicBezTo>
                  <a:cubicBezTo>
                    <a:pt x="164" y="199"/>
                    <a:pt x="263" y="314"/>
                    <a:pt x="411" y="462"/>
                  </a:cubicBezTo>
                  <a:cubicBezTo>
                    <a:pt x="805" y="872"/>
                    <a:pt x="1216" y="1250"/>
                    <a:pt x="1677" y="1596"/>
                  </a:cubicBezTo>
                  <a:cubicBezTo>
                    <a:pt x="2334" y="2105"/>
                    <a:pt x="3041" y="2549"/>
                    <a:pt x="3780" y="2943"/>
                  </a:cubicBezTo>
                  <a:cubicBezTo>
                    <a:pt x="4701" y="3437"/>
                    <a:pt x="5638" y="3847"/>
                    <a:pt x="6591" y="4209"/>
                  </a:cubicBezTo>
                  <a:cubicBezTo>
                    <a:pt x="8646" y="4949"/>
                    <a:pt x="10569" y="5442"/>
                    <a:pt x="11933" y="5820"/>
                  </a:cubicBezTo>
                  <a:lnTo>
                    <a:pt x="13577" y="6247"/>
                  </a:lnTo>
                  <a:lnTo>
                    <a:pt x="14020" y="6346"/>
                  </a:lnTo>
                  <a:cubicBezTo>
                    <a:pt x="14070" y="6362"/>
                    <a:pt x="14119" y="6379"/>
                    <a:pt x="14185" y="6379"/>
                  </a:cubicBezTo>
                  <a:cubicBezTo>
                    <a:pt x="14136" y="6346"/>
                    <a:pt x="14086" y="6329"/>
                    <a:pt x="14037" y="6313"/>
                  </a:cubicBezTo>
                  <a:cubicBezTo>
                    <a:pt x="13905" y="6280"/>
                    <a:pt x="13774" y="6231"/>
                    <a:pt x="13593" y="6181"/>
                  </a:cubicBezTo>
                  <a:lnTo>
                    <a:pt x="11966" y="5705"/>
                  </a:lnTo>
                  <a:cubicBezTo>
                    <a:pt x="10602" y="5294"/>
                    <a:pt x="8695" y="4784"/>
                    <a:pt x="6657" y="4045"/>
                  </a:cubicBezTo>
                  <a:cubicBezTo>
                    <a:pt x="5704" y="3700"/>
                    <a:pt x="4767" y="3289"/>
                    <a:pt x="3863" y="2812"/>
                  </a:cubicBezTo>
                  <a:cubicBezTo>
                    <a:pt x="3123" y="2417"/>
                    <a:pt x="2416" y="1990"/>
                    <a:pt x="1742" y="1497"/>
                  </a:cubicBezTo>
                  <a:cubicBezTo>
                    <a:pt x="1299" y="1168"/>
                    <a:pt x="855" y="807"/>
                    <a:pt x="444" y="412"/>
                  </a:cubicBezTo>
                  <a:cubicBezTo>
                    <a:pt x="177" y="161"/>
                    <a:pt x="15" y="0"/>
                    <a:pt x="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37"/>
            <p:cNvSpPr/>
            <p:nvPr/>
          </p:nvSpPr>
          <p:spPr>
            <a:xfrm>
              <a:off x="1934352" y="2548647"/>
              <a:ext cx="22525" cy="18841"/>
            </a:xfrm>
            <a:custGeom>
              <a:avLst/>
              <a:gdLst/>
              <a:ahLst/>
              <a:cxnLst/>
              <a:rect l="l" t="t" r="r" b="b"/>
              <a:pathLst>
                <a:path w="691" h="578" extrusionOk="0">
                  <a:moveTo>
                    <a:pt x="379" y="1"/>
                  </a:moveTo>
                  <a:cubicBezTo>
                    <a:pt x="132" y="1"/>
                    <a:pt x="1" y="313"/>
                    <a:pt x="181" y="494"/>
                  </a:cubicBezTo>
                  <a:cubicBezTo>
                    <a:pt x="244" y="551"/>
                    <a:pt x="319" y="577"/>
                    <a:pt x="391" y="577"/>
                  </a:cubicBezTo>
                  <a:cubicBezTo>
                    <a:pt x="546" y="577"/>
                    <a:pt x="691" y="459"/>
                    <a:pt x="691" y="280"/>
                  </a:cubicBezTo>
                  <a:cubicBezTo>
                    <a:pt x="674" y="116"/>
                    <a:pt x="543" y="1"/>
                    <a:pt x="379"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8" name="Diyagram 7">
            <a:extLst>
              <a:ext uri="{FF2B5EF4-FFF2-40B4-BE49-F238E27FC236}">
                <a16:creationId xmlns:a16="http://schemas.microsoft.com/office/drawing/2014/main" id="{D7CA1286-31F8-4B46-ACE2-23E186C57B6D}"/>
              </a:ext>
            </a:extLst>
          </p:cNvPr>
          <p:cNvGraphicFramePr/>
          <p:nvPr>
            <p:extLst>
              <p:ext uri="{D42A27DB-BD31-4B8C-83A1-F6EECF244321}">
                <p14:modId xmlns:p14="http://schemas.microsoft.com/office/powerpoint/2010/main" val="4113166221"/>
              </p:ext>
            </p:extLst>
          </p:nvPr>
        </p:nvGraphicFramePr>
        <p:xfrm>
          <a:off x="3407434" y="732128"/>
          <a:ext cx="5175849" cy="1300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0" name="Dikdörtgen 79"/>
          <p:cNvSpPr/>
          <p:nvPr/>
        </p:nvSpPr>
        <p:spPr>
          <a:xfrm rot="10800000">
            <a:off x="3407435" y="3446588"/>
            <a:ext cx="4639118" cy="9112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8201" tIns="24130" rIns="135128" bIns="24130" numCol="1" spcCol="1270" anchor="t" anchorCtr="0">
            <a:noAutofit/>
          </a:bodyPr>
          <a:lstStyle/>
          <a:p>
            <a:pPr marL="114300" lvl="1" indent="-114300" algn="just" defTabSz="666750">
              <a:lnSpc>
                <a:spcPct val="90000"/>
              </a:lnSpc>
              <a:spcBef>
                <a:spcPct val="0"/>
              </a:spcBef>
              <a:spcAft>
                <a:spcPct val="20000"/>
              </a:spcAft>
              <a:buChar char="••"/>
            </a:pPr>
            <a:endParaRPr lang="tr-TR" sz="1500" i="1" kern="1200" dirty="0">
              <a:latin typeface="Arial Narrow" panose="020B0606020202030204" pitchFamily="34" charset="0"/>
            </a:endParaRPr>
          </a:p>
          <a:p>
            <a:pPr marL="114300" lvl="1" indent="-114300" algn="l" defTabSz="666750">
              <a:lnSpc>
                <a:spcPct val="90000"/>
              </a:lnSpc>
              <a:spcBef>
                <a:spcPct val="0"/>
              </a:spcBef>
              <a:spcAft>
                <a:spcPct val="20000"/>
              </a:spcAft>
              <a:buChar char="••"/>
            </a:pPr>
            <a:endParaRPr lang="tr-TR" sz="1500" kern="1200" dirty="0"/>
          </a:p>
        </p:txBody>
      </p:sp>
      <p:sp>
        <p:nvSpPr>
          <p:cNvPr id="4" name="Dikdörtgen 3"/>
          <p:cNvSpPr/>
          <p:nvPr/>
        </p:nvSpPr>
        <p:spPr>
          <a:xfrm>
            <a:off x="3260036" y="2663687"/>
            <a:ext cx="5633800" cy="1077218"/>
          </a:xfrm>
          <a:prstGeom prst="rect">
            <a:avLst/>
          </a:prstGeom>
        </p:spPr>
        <p:txBody>
          <a:bodyPr wrap="square">
            <a:spAutoFit/>
          </a:bodyPr>
          <a:lstStyle/>
          <a:p>
            <a:r>
              <a:rPr lang="tr-TR" dirty="0">
                <a:solidFill>
                  <a:schemeClr val="accent2">
                    <a:lumMod val="50000"/>
                  </a:schemeClr>
                </a:solidFill>
              </a:rPr>
              <a:t>• </a:t>
            </a:r>
            <a:r>
              <a:rPr lang="tr-TR" sz="1600" dirty="0">
                <a:solidFill>
                  <a:schemeClr val="accent2">
                    <a:lumMod val="50000"/>
                  </a:schemeClr>
                </a:solidFill>
              </a:rPr>
              <a:t>teknolojik yeterlilik ve bilgi birikiminin artırılması </a:t>
            </a:r>
          </a:p>
          <a:p>
            <a:r>
              <a:rPr lang="tr-TR" sz="1600" dirty="0">
                <a:solidFill>
                  <a:schemeClr val="accent2">
                    <a:lumMod val="50000"/>
                  </a:schemeClr>
                </a:solidFill>
              </a:rPr>
              <a:t>• mevcut yeteneklerin farklı alanlarda da </a:t>
            </a:r>
            <a:r>
              <a:rPr lang="tr-TR" sz="1600" dirty="0" smtClean="0">
                <a:solidFill>
                  <a:schemeClr val="accent2">
                    <a:lumMod val="50000"/>
                  </a:schemeClr>
                </a:solidFill>
              </a:rPr>
              <a:t>değerlendirilmesi</a:t>
            </a:r>
            <a:endParaRPr lang="tr-TR" sz="1600" dirty="0">
              <a:solidFill>
                <a:schemeClr val="accent2">
                  <a:lumMod val="50000"/>
                </a:schemeClr>
              </a:solidFill>
            </a:endParaRPr>
          </a:p>
          <a:p>
            <a:r>
              <a:rPr lang="tr-TR" sz="1600" dirty="0">
                <a:solidFill>
                  <a:schemeClr val="accent2">
                    <a:lumMod val="50000"/>
                  </a:schemeClr>
                </a:solidFill>
              </a:rPr>
              <a:t>• özgün teknolojilerin geliştirilmesi </a:t>
            </a:r>
          </a:p>
          <a:p>
            <a:r>
              <a:rPr lang="tr-TR" sz="1600" dirty="0">
                <a:solidFill>
                  <a:schemeClr val="accent2">
                    <a:lumMod val="50000"/>
                  </a:schemeClr>
                </a:solidFill>
              </a:rPr>
              <a:t>• teknolojik gelişimde ivme kazanılması hedeflenmektedir</a:t>
            </a:r>
          </a:p>
        </p:txBody>
      </p:sp>
    </p:spTree>
    <p:extLst>
      <p:ext uri="{BB962C8B-B14F-4D97-AF65-F5344CB8AC3E}">
        <p14:creationId xmlns:p14="http://schemas.microsoft.com/office/powerpoint/2010/main" val="657335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77"/>
        <p:cNvGrpSpPr/>
        <p:nvPr/>
      </p:nvGrpSpPr>
      <p:grpSpPr>
        <a:xfrm>
          <a:off x="0" y="0"/>
          <a:ext cx="0" cy="0"/>
          <a:chOff x="0" y="0"/>
          <a:chExt cx="0" cy="0"/>
        </a:xfrm>
      </p:grpSpPr>
      <p:sp>
        <p:nvSpPr>
          <p:cNvPr id="1478" name="Google Shape;1478;p39"/>
          <p:cNvSpPr txBox="1">
            <a:spLocks noGrp="1"/>
          </p:cNvSpPr>
          <p:nvPr>
            <p:ph type="title"/>
          </p:nvPr>
        </p:nvSpPr>
        <p:spPr>
          <a:xfrm>
            <a:off x="336430" y="679177"/>
            <a:ext cx="6154786" cy="448800"/>
          </a:xfrm>
          <a:prstGeom prst="rect">
            <a:avLst/>
          </a:prstGeom>
        </p:spPr>
        <p:txBody>
          <a:bodyPr spcFirstLastPara="1" wrap="square" lIns="91425" tIns="91425" rIns="91425" bIns="91425" anchor="t" anchorCtr="0">
            <a:noAutofit/>
          </a:bodyPr>
          <a:lstStyle/>
          <a:p>
            <a:pPr algn="ctr"/>
            <a:r>
              <a:rPr lang="tr-TR" dirty="0" smtClean="0">
                <a:latin typeface="Impact" panose="020B0806030902050204" pitchFamily="34" charset="0"/>
              </a:rPr>
              <a:t>1511 </a:t>
            </a:r>
            <a:r>
              <a:rPr lang="tr-TR" dirty="0"/>
              <a:t>Öncelikli Alanlar Ar-Ge </a:t>
            </a:r>
            <a:r>
              <a:rPr lang="tr-TR" dirty="0" smtClean="0"/>
              <a:t>Programı</a:t>
            </a:r>
            <a:r>
              <a:rPr lang="tr-TR" dirty="0"/>
              <a:t/>
            </a:r>
            <a:br>
              <a:rPr lang="tr-TR" dirty="0"/>
            </a:br>
            <a:endParaRPr dirty="0">
              <a:latin typeface="Impact" panose="020B0806030902050204" pitchFamily="34" charset="0"/>
            </a:endParaRPr>
          </a:p>
        </p:txBody>
      </p:sp>
      <p:graphicFrame>
        <p:nvGraphicFramePr>
          <p:cNvPr id="3" name="Diyagram 2">
            <a:extLst>
              <a:ext uri="{FF2B5EF4-FFF2-40B4-BE49-F238E27FC236}">
                <a16:creationId xmlns:a16="http://schemas.microsoft.com/office/drawing/2014/main" id="{5A555011-E16C-40BE-A284-330B10C0ED53}"/>
              </a:ext>
            </a:extLst>
          </p:cNvPr>
          <p:cNvGraphicFramePr/>
          <p:nvPr>
            <p:extLst>
              <p:ext uri="{D42A27DB-BD31-4B8C-83A1-F6EECF244321}">
                <p14:modId xmlns:p14="http://schemas.microsoft.com/office/powerpoint/2010/main" val="2553352095"/>
              </p:ext>
            </p:extLst>
          </p:nvPr>
        </p:nvGraphicFramePr>
        <p:xfrm>
          <a:off x="406874" y="1562124"/>
          <a:ext cx="6002552" cy="2521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79" name="Google Shape;2036;p43">
            <a:extLst>
              <a:ext uri="{FF2B5EF4-FFF2-40B4-BE49-F238E27FC236}">
                <a16:creationId xmlns:a16="http://schemas.microsoft.com/office/drawing/2014/main" id="{215B2669-8B70-4C4A-9D15-B183E951FAC0}"/>
              </a:ext>
            </a:extLst>
          </p:cNvPr>
          <p:cNvGrpSpPr/>
          <p:nvPr/>
        </p:nvGrpSpPr>
        <p:grpSpPr>
          <a:xfrm>
            <a:off x="6491216" y="903332"/>
            <a:ext cx="2060707" cy="3377333"/>
            <a:chOff x="387615" y="1194445"/>
            <a:chExt cx="2247250" cy="3504956"/>
          </a:xfrm>
        </p:grpSpPr>
        <p:sp>
          <p:nvSpPr>
            <p:cNvPr id="180" name="Google Shape;2037;p43">
              <a:extLst>
                <a:ext uri="{FF2B5EF4-FFF2-40B4-BE49-F238E27FC236}">
                  <a16:creationId xmlns:a16="http://schemas.microsoft.com/office/drawing/2014/main" id="{43524F9E-EC9A-4319-BDF5-9C14F6D6883B}"/>
                </a:ext>
              </a:extLst>
            </p:cNvPr>
            <p:cNvSpPr/>
            <p:nvPr/>
          </p:nvSpPr>
          <p:spPr>
            <a:xfrm>
              <a:off x="1243574" y="4625814"/>
              <a:ext cx="76055" cy="49806"/>
            </a:xfrm>
            <a:custGeom>
              <a:avLst/>
              <a:gdLst/>
              <a:ahLst/>
              <a:cxnLst/>
              <a:rect l="l" t="t" r="r" b="b"/>
              <a:pathLst>
                <a:path w="2373" h="1554" extrusionOk="0">
                  <a:moveTo>
                    <a:pt x="1516" y="1"/>
                  </a:moveTo>
                  <a:cubicBezTo>
                    <a:pt x="1373" y="1"/>
                    <a:pt x="1229" y="17"/>
                    <a:pt x="1086" y="50"/>
                  </a:cubicBezTo>
                  <a:cubicBezTo>
                    <a:pt x="652" y="150"/>
                    <a:pt x="268" y="418"/>
                    <a:pt x="0" y="785"/>
                  </a:cubicBezTo>
                  <a:lnTo>
                    <a:pt x="1755" y="1554"/>
                  </a:lnTo>
                  <a:lnTo>
                    <a:pt x="2373" y="217"/>
                  </a:lnTo>
                  <a:cubicBezTo>
                    <a:pt x="2103" y="71"/>
                    <a:pt x="1811" y="1"/>
                    <a:pt x="15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038;p43">
              <a:extLst>
                <a:ext uri="{FF2B5EF4-FFF2-40B4-BE49-F238E27FC236}">
                  <a16:creationId xmlns:a16="http://schemas.microsoft.com/office/drawing/2014/main" id="{07B300CF-D187-41F4-9B56-452FE1010152}"/>
                </a:ext>
              </a:extLst>
            </p:cNvPr>
            <p:cNvSpPr/>
            <p:nvPr/>
          </p:nvSpPr>
          <p:spPr>
            <a:xfrm>
              <a:off x="1252677" y="4640589"/>
              <a:ext cx="9134" cy="7275"/>
            </a:xfrm>
            <a:custGeom>
              <a:avLst/>
              <a:gdLst/>
              <a:ahLst/>
              <a:cxnLst/>
              <a:rect l="l" t="t" r="r" b="b"/>
              <a:pathLst>
                <a:path w="285" h="227" extrusionOk="0">
                  <a:moveTo>
                    <a:pt x="255" y="1"/>
                  </a:moveTo>
                  <a:cubicBezTo>
                    <a:pt x="228" y="1"/>
                    <a:pt x="164" y="23"/>
                    <a:pt x="101" y="74"/>
                  </a:cubicBezTo>
                  <a:cubicBezTo>
                    <a:pt x="34" y="141"/>
                    <a:pt x="0" y="224"/>
                    <a:pt x="17" y="224"/>
                  </a:cubicBezTo>
                  <a:cubicBezTo>
                    <a:pt x="19" y="226"/>
                    <a:pt x="21" y="227"/>
                    <a:pt x="24" y="227"/>
                  </a:cubicBezTo>
                  <a:cubicBezTo>
                    <a:pt x="45" y="227"/>
                    <a:pt x="91" y="169"/>
                    <a:pt x="151" y="124"/>
                  </a:cubicBezTo>
                  <a:cubicBezTo>
                    <a:pt x="218" y="74"/>
                    <a:pt x="284" y="24"/>
                    <a:pt x="268" y="7"/>
                  </a:cubicBezTo>
                  <a:cubicBezTo>
                    <a:pt x="268" y="3"/>
                    <a:pt x="263" y="1"/>
                    <a:pt x="25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039;p43">
              <a:extLst>
                <a:ext uri="{FF2B5EF4-FFF2-40B4-BE49-F238E27FC236}">
                  <a16:creationId xmlns:a16="http://schemas.microsoft.com/office/drawing/2014/main" id="{BA5CA780-0A23-47A9-9C9B-5DB0DA1E561C}"/>
                </a:ext>
              </a:extLst>
            </p:cNvPr>
            <p:cNvSpPr/>
            <p:nvPr/>
          </p:nvSpPr>
          <p:spPr>
            <a:xfrm>
              <a:off x="1270336" y="4631871"/>
              <a:ext cx="9134" cy="3814"/>
            </a:xfrm>
            <a:custGeom>
              <a:avLst/>
              <a:gdLst/>
              <a:ahLst/>
              <a:cxnLst/>
              <a:rect l="l" t="t" r="r" b="b"/>
              <a:pathLst>
                <a:path w="285" h="119" extrusionOk="0">
                  <a:moveTo>
                    <a:pt x="242" y="1"/>
                  </a:moveTo>
                  <a:cubicBezTo>
                    <a:pt x="213" y="1"/>
                    <a:pt x="174" y="9"/>
                    <a:pt x="134" y="28"/>
                  </a:cubicBezTo>
                  <a:cubicBezTo>
                    <a:pt x="68" y="62"/>
                    <a:pt x="1" y="95"/>
                    <a:pt x="17" y="112"/>
                  </a:cubicBezTo>
                  <a:cubicBezTo>
                    <a:pt x="17" y="117"/>
                    <a:pt x="23" y="119"/>
                    <a:pt x="33" y="119"/>
                  </a:cubicBezTo>
                  <a:cubicBezTo>
                    <a:pt x="57" y="119"/>
                    <a:pt x="104" y="107"/>
                    <a:pt x="151" y="95"/>
                  </a:cubicBezTo>
                  <a:cubicBezTo>
                    <a:pt x="235" y="62"/>
                    <a:pt x="285" y="28"/>
                    <a:pt x="285" y="11"/>
                  </a:cubicBezTo>
                  <a:cubicBezTo>
                    <a:pt x="278" y="5"/>
                    <a:pt x="262" y="1"/>
                    <a:pt x="2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040;p43">
              <a:extLst>
                <a:ext uri="{FF2B5EF4-FFF2-40B4-BE49-F238E27FC236}">
                  <a16:creationId xmlns:a16="http://schemas.microsoft.com/office/drawing/2014/main" id="{013CE641-2C42-4846-9792-97D9CAD8A0E4}"/>
                </a:ext>
              </a:extLst>
            </p:cNvPr>
            <p:cNvSpPr/>
            <p:nvPr/>
          </p:nvSpPr>
          <p:spPr>
            <a:xfrm>
              <a:off x="1288092" y="4630525"/>
              <a:ext cx="10673" cy="2949"/>
            </a:xfrm>
            <a:custGeom>
              <a:avLst/>
              <a:gdLst/>
              <a:ahLst/>
              <a:cxnLst/>
              <a:rect l="l" t="t" r="r" b="b"/>
              <a:pathLst>
                <a:path w="333" h="92" extrusionOk="0">
                  <a:moveTo>
                    <a:pt x="141" y="0"/>
                  </a:moveTo>
                  <a:cubicBezTo>
                    <a:pt x="60" y="0"/>
                    <a:pt x="0" y="39"/>
                    <a:pt x="15" y="53"/>
                  </a:cubicBezTo>
                  <a:cubicBezTo>
                    <a:pt x="15" y="62"/>
                    <a:pt x="32" y="62"/>
                    <a:pt x="59" y="62"/>
                  </a:cubicBezTo>
                  <a:cubicBezTo>
                    <a:pt x="86" y="62"/>
                    <a:pt x="123" y="62"/>
                    <a:pt x="165" y="70"/>
                  </a:cubicBezTo>
                  <a:cubicBezTo>
                    <a:pt x="232" y="70"/>
                    <a:pt x="288" y="92"/>
                    <a:pt x="317" y="92"/>
                  </a:cubicBezTo>
                  <a:cubicBezTo>
                    <a:pt x="324" y="92"/>
                    <a:pt x="329" y="90"/>
                    <a:pt x="332" y="87"/>
                  </a:cubicBezTo>
                  <a:cubicBezTo>
                    <a:pt x="332" y="70"/>
                    <a:pt x="282" y="3"/>
                    <a:pt x="182" y="3"/>
                  </a:cubicBezTo>
                  <a:cubicBezTo>
                    <a:pt x="168" y="1"/>
                    <a:pt x="154" y="0"/>
                    <a:pt x="14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041;p43">
              <a:extLst>
                <a:ext uri="{FF2B5EF4-FFF2-40B4-BE49-F238E27FC236}">
                  <a16:creationId xmlns:a16="http://schemas.microsoft.com/office/drawing/2014/main" id="{491A2149-FA86-44BD-A876-224868A0F0EA}"/>
                </a:ext>
              </a:extLst>
            </p:cNvPr>
            <p:cNvSpPr/>
            <p:nvPr/>
          </p:nvSpPr>
          <p:spPr>
            <a:xfrm>
              <a:off x="1306232" y="4634371"/>
              <a:ext cx="5384" cy="2179"/>
            </a:xfrm>
            <a:custGeom>
              <a:avLst/>
              <a:gdLst/>
              <a:ahLst/>
              <a:cxnLst/>
              <a:rect l="l" t="t" r="r" b="b"/>
              <a:pathLst>
                <a:path w="168" h="68" extrusionOk="0">
                  <a:moveTo>
                    <a:pt x="84" y="0"/>
                  </a:moveTo>
                  <a:cubicBezTo>
                    <a:pt x="34" y="0"/>
                    <a:pt x="0" y="17"/>
                    <a:pt x="0" y="34"/>
                  </a:cubicBezTo>
                  <a:cubicBezTo>
                    <a:pt x="0" y="50"/>
                    <a:pt x="34" y="67"/>
                    <a:pt x="84" y="67"/>
                  </a:cubicBezTo>
                  <a:cubicBezTo>
                    <a:pt x="117" y="67"/>
                    <a:pt x="167" y="50"/>
                    <a:pt x="167" y="34"/>
                  </a:cubicBezTo>
                  <a:cubicBezTo>
                    <a:pt x="167" y="17"/>
                    <a:pt x="134" y="0"/>
                    <a:pt x="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042;p43">
              <a:extLst>
                <a:ext uri="{FF2B5EF4-FFF2-40B4-BE49-F238E27FC236}">
                  <a16:creationId xmlns:a16="http://schemas.microsoft.com/office/drawing/2014/main" id="{FBE3321B-5227-4DA5-9464-1C96725E1A55}"/>
                </a:ext>
              </a:extLst>
            </p:cNvPr>
            <p:cNvSpPr/>
            <p:nvPr/>
          </p:nvSpPr>
          <p:spPr>
            <a:xfrm>
              <a:off x="2398656" y="4658441"/>
              <a:ext cx="25736" cy="16666"/>
            </a:xfrm>
            <a:custGeom>
              <a:avLst/>
              <a:gdLst/>
              <a:ahLst/>
              <a:cxnLst/>
              <a:rect l="l" t="t" r="r" b="b"/>
              <a:pathLst>
                <a:path w="803" h="520" extrusionOk="0">
                  <a:moveTo>
                    <a:pt x="39" y="0"/>
                  </a:moveTo>
                  <a:cubicBezTo>
                    <a:pt x="26" y="0"/>
                    <a:pt x="13" y="1"/>
                    <a:pt x="1" y="1"/>
                  </a:cubicBezTo>
                  <a:cubicBezTo>
                    <a:pt x="318" y="68"/>
                    <a:pt x="602" y="252"/>
                    <a:pt x="803" y="519"/>
                  </a:cubicBezTo>
                  <a:cubicBezTo>
                    <a:pt x="674" y="213"/>
                    <a:pt x="374"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043;p43">
              <a:extLst>
                <a:ext uri="{FF2B5EF4-FFF2-40B4-BE49-F238E27FC236}">
                  <a16:creationId xmlns:a16="http://schemas.microsoft.com/office/drawing/2014/main" id="{FF80E62B-B609-4508-816E-320C129DF6F5}"/>
                </a:ext>
              </a:extLst>
            </p:cNvPr>
            <p:cNvSpPr/>
            <p:nvPr/>
          </p:nvSpPr>
          <p:spPr>
            <a:xfrm>
              <a:off x="1184122" y="1956626"/>
              <a:ext cx="211562" cy="279764"/>
            </a:xfrm>
            <a:custGeom>
              <a:avLst/>
              <a:gdLst/>
              <a:ahLst/>
              <a:cxnLst/>
              <a:rect l="l" t="t" r="r" b="b"/>
              <a:pathLst>
                <a:path w="6601" h="8729" extrusionOk="0">
                  <a:moveTo>
                    <a:pt x="3676" y="0"/>
                  </a:moveTo>
                  <a:cubicBezTo>
                    <a:pt x="3571" y="0"/>
                    <a:pt x="3468" y="44"/>
                    <a:pt x="3392" y="140"/>
                  </a:cubicBezTo>
                  <a:cubicBezTo>
                    <a:pt x="3159" y="441"/>
                    <a:pt x="3092" y="1594"/>
                    <a:pt x="3610" y="2847"/>
                  </a:cubicBezTo>
                  <a:cubicBezTo>
                    <a:pt x="3802" y="3292"/>
                    <a:pt x="3681" y="3447"/>
                    <a:pt x="3415" y="3447"/>
                  </a:cubicBezTo>
                  <a:cubicBezTo>
                    <a:pt x="2942" y="3447"/>
                    <a:pt x="2010" y="2955"/>
                    <a:pt x="1571" y="2730"/>
                  </a:cubicBezTo>
                  <a:cubicBezTo>
                    <a:pt x="1571" y="2730"/>
                    <a:pt x="809" y="2179"/>
                    <a:pt x="515" y="2179"/>
                  </a:cubicBezTo>
                  <a:cubicBezTo>
                    <a:pt x="510" y="2179"/>
                    <a:pt x="506" y="2179"/>
                    <a:pt x="502" y="2179"/>
                  </a:cubicBezTo>
                  <a:cubicBezTo>
                    <a:pt x="235" y="2196"/>
                    <a:pt x="1" y="2847"/>
                    <a:pt x="986" y="3766"/>
                  </a:cubicBezTo>
                  <a:cubicBezTo>
                    <a:pt x="986" y="3766"/>
                    <a:pt x="352" y="3883"/>
                    <a:pt x="485" y="4401"/>
                  </a:cubicBezTo>
                  <a:cubicBezTo>
                    <a:pt x="585" y="4769"/>
                    <a:pt x="1337" y="5253"/>
                    <a:pt x="1337" y="5253"/>
                  </a:cubicBezTo>
                  <a:cubicBezTo>
                    <a:pt x="1312" y="5250"/>
                    <a:pt x="1286" y="5248"/>
                    <a:pt x="1261" y="5248"/>
                  </a:cubicBezTo>
                  <a:cubicBezTo>
                    <a:pt x="1040" y="5248"/>
                    <a:pt x="843" y="5376"/>
                    <a:pt x="753" y="5571"/>
                  </a:cubicBezTo>
                  <a:cubicBezTo>
                    <a:pt x="552" y="6122"/>
                    <a:pt x="1421" y="6623"/>
                    <a:pt x="1421" y="6623"/>
                  </a:cubicBezTo>
                  <a:cubicBezTo>
                    <a:pt x="1421" y="6623"/>
                    <a:pt x="669" y="6941"/>
                    <a:pt x="1053" y="7492"/>
                  </a:cubicBezTo>
                  <a:cubicBezTo>
                    <a:pt x="1354" y="7910"/>
                    <a:pt x="2056" y="8060"/>
                    <a:pt x="3309" y="8445"/>
                  </a:cubicBezTo>
                  <a:lnTo>
                    <a:pt x="4712" y="8729"/>
                  </a:lnTo>
                  <a:lnTo>
                    <a:pt x="6601" y="5086"/>
                  </a:lnTo>
                  <a:lnTo>
                    <a:pt x="5598" y="3633"/>
                  </a:lnTo>
                  <a:cubicBezTo>
                    <a:pt x="5398" y="3399"/>
                    <a:pt x="5164" y="3131"/>
                    <a:pt x="4896" y="2780"/>
                  </a:cubicBezTo>
                  <a:cubicBezTo>
                    <a:pt x="4679" y="2496"/>
                    <a:pt x="4512" y="2162"/>
                    <a:pt x="4395" y="1811"/>
                  </a:cubicBezTo>
                  <a:cubicBezTo>
                    <a:pt x="4245" y="1377"/>
                    <a:pt x="4144" y="926"/>
                    <a:pt x="4128" y="475"/>
                  </a:cubicBezTo>
                  <a:cubicBezTo>
                    <a:pt x="4128" y="191"/>
                    <a:pt x="3897" y="0"/>
                    <a:pt x="3676"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044;p43">
              <a:extLst>
                <a:ext uri="{FF2B5EF4-FFF2-40B4-BE49-F238E27FC236}">
                  <a16:creationId xmlns:a16="http://schemas.microsoft.com/office/drawing/2014/main" id="{81A977BC-38E2-4550-9CB8-B5FED93B5604}"/>
                </a:ext>
              </a:extLst>
            </p:cNvPr>
            <p:cNvSpPr/>
            <p:nvPr/>
          </p:nvSpPr>
          <p:spPr>
            <a:xfrm>
              <a:off x="1037493" y="4486557"/>
              <a:ext cx="316430" cy="191755"/>
            </a:xfrm>
            <a:custGeom>
              <a:avLst/>
              <a:gdLst/>
              <a:ahLst/>
              <a:cxnLst/>
              <a:rect l="l" t="t" r="r" b="b"/>
              <a:pathLst>
                <a:path w="9873" h="5983" extrusionOk="0">
                  <a:moveTo>
                    <a:pt x="5094" y="1"/>
                  </a:moveTo>
                  <a:lnTo>
                    <a:pt x="3891" y="2540"/>
                  </a:lnTo>
                  <a:lnTo>
                    <a:pt x="3891" y="2557"/>
                  </a:lnTo>
                  <a:cubicBezTo>
                    <a:pt x="3891" y="2557"/>
                    <a:pt x="1535" y="2041"/>
                    <a:pt x="551" y="2041"/>
                  </a:cubicBezTo>
                  <a:cubicBezTo>
                    <a:pt x="176" y="2041"/>
                    <a:pt x="1" y="2116"/>
                    <a:pt x="231" y="2323"/>
                  </a:cubicBezTo>
                  <a:cubicBezTo>
                    <a:pt x="1000" y="3008"/>
                    <a:pt x="6497" y="5314"/>
                    <a:pt x="7851" y="5865"/>
                  </a:cubicBezTo>
                  <a:lnTo>
                    <a:pt x="8151" y="5982"/>
                  </a:lnTo>
                  <a:lnTo>
                    <a:pt x="9872" y="2240"/>
                  </a:lnTo>
                  <a:lnTo>
                    <a:pt x="50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045;p43">
              <a:extLst>
                <a:ext uri="{FF2B5EF4-FFF2-40B4-BE49-F238E27FC236}">
                  <a16:creationId xmlns:a16="http://schemas.microsoft.com/office/drawing/2014/main" id="{4F414F34-0407-4D5E-991E-3E819AAE5325}"/>
                </a:ext>
              </a:extLst>
            </p:cNvPr>
            <p:cNvSpPr/>
            <p:nvPr/>
          </p:nvSpPr>
          <p:spPr>
            <a:xfrm>
              <a:off x="1040313" y="4552099"/>
              <a:ext cx="259509" cy="126213"/>
            </a:xfrm>
            <a:custGeom>
              <a:avLst/>
              <a:gdLst/>
              <a:ahLst/>
              <a:cxnLst/>
              <a:rect l="l" t="t" r="r" b="b"/>
              <a:pathLst>
                <a:path w="8097" h="3938" extrusionOk="0">
                  <a:moveTo>
                    <a:pt x="511" y="1"/>
                  </a:moveTo>
                  <a:cubicBezTo>
                    <a:pt x="226" y="1"/>
                    <a:pt x="1" y="38"/>
                    <a:pt x="26" y="161"/>
                  </a:cubicBezTo>
                  <a:cubicBezTo>
                    <a:pt x="93" y="479"/>
                    <a:pt x="5557" y="3018"/>
                    <a:pt x="8063" y="3937"/>
                  </a:cubicBezTo>
                  <a:lnTo>
                    <a:pt x="8097" y="3820"/>
                  </a:lnTo>
                  <a:lnTo>
                    <a:pt x="1697" y="913"/>
                  </a:lnTo>
                  <a:cubicBezTo>
                    <a:pt x="1697" y="913"/>
                    <a:pt x="1848" y="245"/>
                    <a:pt x="1564" y="94"/>
                  </a:cubicBezTo>
                  <a:cubicBezTo>
                    <a:pt x="1564" y="94"/>
                    <a:pt x="962" y="1"/>
                    <a:pt x="5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046;p43">
              <a:extLst>
                <a:ext uri="{FF2B5EF4-FFF2-40B4-BE49-F238E27FC236}">
                  <a16:creationId xmlns:a16="http://schemas.microsoft.com/office/drawing/2014/main" id="{ADB92C27-999B-45AB-81EC-EEDBF0B14409}"/>
                </a:ext>
              </a:extLst>
            </p:cNvPr>
            <p:cNvSpPr/>
            <p:nvPr/>
          </p:nvSpPr>
          <p:spPr>
            <a:xfrm>
              <a:off x="1090407" y="4552964"/>
              <a:ext cx="8589" cy="30576"/>
            </a:xfrm>
            <a:custGeom>
              <a:avLst/>
              <a:gdLst/>
              <a:ahLst/>
              <a:cxnLst/>
              <a:rect l="l" t="t" r="r" b="b"/>
              <a:pathLst>
                <a:path w="268" h="954" extrusionOk="0">
                  <a:moveTo>
                    <a:pt x="1" y="1"/>
                  </a:moveTo>
                  <a:lnTo>
                    <a:pt x="1" y="1"/>
                  </a:lnTo>
                  <a:cubicBezTo>
                    <a:pt x="67" y="151"/>
                    <a:pt x="118" y="301"/>
                    <a:pt x="134" y="468"/>
                  </a:cubicBezTo>
                  <a:cubicBezTo>
                    <a:pt x="151" y="636"/>
                    <a:pt x="134" y="803"/>
                    <a:pt x="101" y="953"/>
                  </a:cubicBezTo>
                  <a:cubicBezTo>
                    <a:pt x="268" y="652"/>
                    <a:pt x="235" y="26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047;p43">
              <a:extLst>
                <a:ext uri="{FF2B5EF4-FFF2-40B4-BE49-F238E27FC236}">
                  <a16:creationId xmlns:a16="http://schemas.microsoft.com/office/drawing/2014/main" id="{0C2ED6B5-B4D3-4192-890A-8D5E4A487226}"/>
                </a:ext>
              </a:extLst>
            </p:cNvPr>
            <p:cNvSpPr/>
            <p:nvPr/>
          </p:nvSpPr>
          <p:spPr>
            <a:xfrm>
              <a:off x="1147168" y="4565271"/>
              <a:ext cx="3269" cy="16634"/>
            </a:xfrm>
            <a:custGeom>
              <a:avLst/>
              <a:gdLst/>
              <a:ahLst/>
              <a:cxnLst/>
              <a:rect l="l" t="t" r="r" b="b"/>
              <a:pathLst>
                <a:path w="102" h="519" extrusionOk="0">
                  <a:moveTo>
                    <a:pt x="17" y="1"/>
                  </a:moveTo>
                  <a:cubicBezTo>
                    <a:pt x="1" y="84"/>
                    <a:pt x="1" y="168"/>
                    <a:pt x="17" y="268"/>
                  </a:cubicBezTo>
                  <a:cubicBezTo>
                    <a:pt x="34" y="402"/>
                    <a:pt x="68" y="519"/>
                    <a:pt x="84" y="519"/>
                  </a:cubicBezTo>
                  <a:cubicBezTo>
                    <a:pt x="101" y="435"/>
                    <a:pt x="101" y="335"/>
                    <a:pt x="84" y="252"/>
                  </a:cubicBezTo>
                  <a:cubicBezTo>
                    <a:pt x="84" y="168"/>
                    <a:pt x="51"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048;p43">
              <a:extLst>
                <a:ext uri="{FF2B5EF4-FFF2-40B4-BE49-F238E27FC236}">
                  <a16:creationId xmlns:a16="http://schemas.microsoft.com/office/drawing/2014/main" id="{9960F521-1836-454D-9FE5-E31C26B2B1F2}"/>
                </a:ext>
              </a:extLst>
            </p:cNvPr>
            <p:cNvSpPr/>
            <p:nvPr/>
          </p:nvSpPr>
          <p:spPr>
            <a:xfrm>
              <a:off x="1158962" y="4567899"/>
              <a:ext cx="6987" cy="13012"/>
            </a:xfrm>
            <a:custGeom>
              <a:avLst/>
              <a:gdLst/>
              <a:ahLst/>
              <a:cxnLst/>
              <a:rect l="l" t="t" r="r" b="b"/>
              <a:pathLst>
                <a:path w="218" h="406" extrusionOk="0">
                  <a:moveTo>
                    <a:pt x="21" y="1"/>
                  </a:moveTo>
                  <a:cubicBezTo>
                    <a:pt x="20" y="1"/>
                    <a:pt x="18" y="1"/>
                    <a:pt x="17" y="2"/>
                  </a:cubicBezTo>
                  <a:cubicBezTo>
                    <a:pt x="0" y="2"/>
                    <a:pt x="34" y="103"/>
                    <a:pt x="84" y="220"/>
                  </a:cubicBezTo>
                  <a:cubicBezTo>
                    <a:pt x="130" y="327"/>
                    <a:pt x="176" y="406"/>
                    <a:pt x="196" y="406"/>
                  </a:cubicBezTo>
                  <a:cubicBezTo>
                    <a:pt x="198" y="406"/>
                    <a:pt x="199" y="405"/>
                    <a:pt x="201" y="403"/>
                  </a:cubicBezTo>
                  <a:cubicBezTo>
                    <a:pt x="218" y="403"/>
                    <a:pt x="184" y="303"/>
                    <a:pt x="134" y="186"/>
                  </a:cubicBezTo>
                  <a:cubicBezTo>
                    <a:pt x="88" y="93"/>
                    <a:pt x="41"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049;p43">
              <a:extLst>
                <a:ext uri="{FF2B5EF4-FFF2-40B4-BE49-F238E27FC236}">
                  <a16:creationId xmlns:a16="http://schemas.microsoft.com/office/drawing/2014/main" id="{FD457322-F21D-447C-AC04-F52B2D5F9884}"/>
                </a:ext>
              </a:extLst>
            </p:cNvPr>
            <p:cNvSpPr/>
            <p:nvPr/>
          </p:nvSpPr>
          <p:spPr>
            <a:xfrm>
              <a:off x="1163770" y="4562611"/>
              <a:ext cx="16089" cy="7532"/>
            </a:xfrm>
            <a:custGeom>
              <a:avLst/>
              <a:gdLst/>
              <a:ahLst/>
              <a:cxnLst/>
              <a:rect l="l" t="t" r="r" b="b"/>
              <a:pathLst>
                <a:path w="502" h="235" extrusionOk="0">
                  <a:moveTo>
                    <a:pt x="1" y="0"/>
                  </a:moveTo>
                  <a:cubicBezTo>
                    <a:pt x="1" y="17"/>
                    <a:pt x="101" y="84"/>
                    <a:pt x="235" y="151"/>
                  </a:cubicBezTo>
                  <a:cubicBezTo>
                    <a:pt x="318" y="201"/>
                    <a:pt x="402" y="234"/>
                    <a:pt x="502" y="234"/>
                  </a:cubicBezTo>
                  <a:cubicBezTo>
                    <a:pt x="502" y="218"/>
                    <a:pt x="402" y="151"/>
                    <a:pt x="268" y="84"/>
                  </a:cubicBezTo>
                  <a:cubicBezTo>
                    <a:pt x="185" y="51"/>
                    <a:pt x="101" y="17"/>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050;p43">
              <a:extLst>
                <a:ext uri="{FF2B5EF4-FFF2-40B4-BE49-F238E27FC236}">
                  <a16:creationId xmlns:a16="http://schemas.microsoft.com/office/drawing/2014/main" id="{3328E92F-C3CC-40BC-BCBD-2E98823EDFB8}"/>
                </a:ext>
              </a:extLst>
            </p:cNvPr>
            <p:cNvSpPr/>
            <p:nvPr/>
          </p:nvSpPr>
          <p:spPr>
            <a:xfrm>
              <a:off x="1168609" y="4554054"/>
              <a:ext cx="18749" cy="7051"/>
            </a:xfrm>
            <a:custGeom>
              <a:avLst/>
              <a:gdLst/>
              <a:ahLst/>
              <a:cxnLst/>
              <a:rect l="l" t="t" r="r" b="b"/>
              <a:pathLst>
                <a:path w="585" h="220" extrusionOk="0">
                  <a:moveTo>
                    <a:pt x="0" y="0"/>
                  </a:moveTo>
                  <a:cubicBezTo>
                    <a:pt x="138" y="138"/>
                    <a:pt x="331" y="219"/>
                    <a:pt x="530" y="219"/>
                  </a:cubicBezTo>
                  <a:cubicBezTo>
                    <a:pt x="548" y="219"/>
                    <a:pt x="567" y="219"/>
                    <a:pt x="585" y="217"/>
                  </a:cubicBezTo>
                  <a:cubicBezTo>
                    <a:pt x="485" y="184"/>
                    <a:pt x="384" y="134"/>
                    <a:pt x="284" y="117"/>
                  </a:cubicBezTo>
                  <a:cubicBezTo>
                    <a:pt x="201" y="67"/>
                    <a:pt x="100" y="33"/>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2051;p43">
              <a:extLst>
                <a:ext uri="{FF2B5EF4-FFF2-40B4-BE49-F238E27FC236}">
                  <a16:creationId xmlns:a16="http://schemas.microsoft.com/office/drawing/2014/main" id="{025C9C9A-A298-467D-8CA9-A02EEFB79B5E}"/>
                </a:ext>
              </a:extLst>
            </p:cNvPr>
            <p:cNvSpPr/>
            <p:nvPr/>
          </p:nvSpPr>
          <p:spPr>
            <a:xfrm>
              <a:off x="1125214" y="4541202"/>
              <a:ext cx="25736" cy="26794"/>
            </a:xfrm>
            <a:custGeom>
              <a:avLst/>
              <a:gdLst/>
              <a:ahLst/>
              <a:cxnLst/>
              <a:rect l="l" t="t" r="r" b="b"/>
              <a:pathLst>
                <a:path w="803" h="836" extrusionOk="0">
                  <a:moveTo>
                    <a:pt x="134" y="67"/>
                  </a:moveTo>
                  <a:cubicBezTo>
                    <a:pt x="268" y="67"/>
                    <a:pt x="418" y="117"/>
                    <a:pt x="519" y="217"/>
                  </a:cubicBezTo>
                  <a:cubicBezTo>
                    <a:pt x="602" y="284"/>
                    <a:pt x="669" y="401"/>
                    <a:pt x="702" y="501"/>
                  </a:cubicBezTo>
                  <a:cubicBezTo>
                    <a:pt x="713" y="577"/>
                    <a:pt x="717" y="646"/>
                    <a:pt x="718" y="718"/>
                  </a:cubicBezTo>
                  <a:lnTo>
                    <a:pt x="718" y="718"/>
                  </a:lnTo>
                  <a:cubicBezTo>
                    <a:pt x="669" y="686"/>
                    <a:pt x="600" y="641"/>
                    <a:pt x="519" y="585"/>
                  </a:cubicBezTo>
                  <a:cubicBezTo>
                    <a:pt x="418" y="518"/>
                    <a:pt x="318" y="451"/>
                    <a:pt x="235" y="368"/>
                  </a:cubicBezTo>
                  <a:cubicBezTo>
                    <a:pt x="185" y="318"/>
                    <a:pt x="134" y="267"/>
                    <a:pt x="101" y="201"/>
                  </a:cubicBezTo>
                  <a:cubicBezTo>
                    <a:pt x="68" y="150"/>
                    <a:pt x="68" y="84"/>
                    <a:pt x="134" y="67"/>
                  </a:cubicBezTo>
                  <a:close/>
                  <a:moveTo>
                    <a:pt x="118" y="0"/>
                  </a:moveTo>
                  <a:cubicBezTo>
                    <a:pt x="68" y="17"/>
                    <a:pt x="34" y="50"/>
                    <a:pt x="17" y="100"/>
                  </a:cubicBezTo>
                  <a:cubicBezTo>
                    <a:pt x="1" y="150"/>
                    <a:pt x="17" y="201"/>
                    <a:pt x="51" y="234"/>
                  </a:cubicBezTo>
                  <a:cubicBezTo>
                    <a:pt x="84" y="301"/>
                    <a:pt x="134" y="351"/>
                    <a:pt x="201" y="401"/>
                  </a:cubicBezTo>
                  <a:cubicBezTo>
                    <a:pt x="285" y="485"/>
                    <a:pt x="385" y="568"/>
                    <a:pt x="485" y="635"/>
                  </a:cubicBezTo>
                  <a:cubicBezTo>
                    <a:pt x="561" y="673"/>
                    <a:pt x="636" y="710"/>
                    <a:pt x="719" y="741"/>
                  </a:cubicBezTo>
                  <a:lnTo>
                    <a:pt x="719" y="741"/>
                  </a:lnTo>
                  <a:cubicBezTo>
                    <a:pt x="719" y="772"/>
                    <a:pt x="719" y="803"/>
                    <a:pt x="719" y="835"/>
                  </a:cubicBezTo>
                  <a:cubicBezTo>
                    <a:pt x="736" y="802"/>
                    <a:pt x="736" y="786"/>
                    <a:pt x="752" y="753"/>
                  </a:cubicBezTo>
                  <a:lnTo>
                    <a:pt x="752" y="753"/>
                  </a:lnTo>
                  <a:cubicBezTo>
                    <a:pt x="769" y="758"/>
                    <a:pt x="786" y="764"/>
                    <a:pt x="803" y="769"/>
                  </a:cubicBezTo>
                  <a:cubicBezTo>
                    <a:pt x="803" y="769"/>
                    <a:pt x="785" y="758"/>
                    <a:pt x="753" y="739"/>
                  </a:cubicBezTo>
                  <a:lnTo>
                    <a:pt x="753" y="739"/>
                  </a:lnTo>
                  <a:cubicBezTo>
                    <a:pt x="753" y="660"/>
                    <a:pt x="752" y="580"/>
                    <a:pt x="736" y="501"/>
                  </a:cubicBezTo>
                  <a:cubicBezTo>
                    <a:pt x="669" y="201"/>
                    <a:pt x="418" y="0"/>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2052;p43">
              <a:extLst>
                <a:ext uri="{FF2B5EF4-FFF2-40B4-BE49-F238E27FC236}">
                  <a16:creationId xmlns:a16="http://schemas.microsoft.com/office/drawing/2014/main" id="{2285FF1F-9591-4E53-BD19-6B56FAC0E899}"/>
                </a:ext>
              </a:extLst>
            </p:cNvPr>
            <p:cNvSpPr/>
            <p:nvPr/>
          </p:nvSpPr>
          <p:spPr>
            <a:xfrm>
              <a:off x="1147713" y="4549887"/>
              <a:ext cx="21441" cy="15640"/>
            </a:xfrm>
            <a:custGeom>
              <a:avLst/>
              <a:gdLst/>
              <a:ahLst/>
              <a:cxnLst/>
              <a:rect l="l" t="t" r="r" b="b"/>
              <a:pathLst>
                <a:path w="669" h="488" extrusionOk="0">
                  <a:moveTo>
                    <a:pt x="456" y="1"/>
                  </a:moveTo>
                  <a:cubicBezTo>
                    <a:pt x="387" y="1"/>
                    <a:pt x="318" y="23"/>
                    <a:pt x="268" y="63"/>
                  </a:cubicBezTo>
                  <a:cubicBezTo>
                    <a:pt x="184" y="113"/>
                    <a:pt x="117" y="180"/>
                    <a:pt x="67" y="247"/>
                  </a:cubicBezTo>
                  <a:cubicBezTo>
                    <a:pt x="34" y="314"/>
                    <a:pt x="0" y="397"/>
                    <a:pt x="17" y="481"/>
                  </a:cubicBezTo>
                  <a:cubicBezTo>
                    <a:pt x="34" y="414"/>
                    <a:pt x="67" y="331"/>
                    <a:pt x="117" y="280"/>
                  </a:cubicBezTo>
                  <a:cubicBezTo>
                    <a:pt x="168" y="214"/>
                    <a:pt x="218" y="147"/>
                    <a:pt x="285" y="113"/>
                  </a:cubicBezTo>
                  <a:cubicBezTo>
                    <a:pt x="338" y="81"/>
                    <a:pt x="399" y="63"/>
                    <a:pt x="458" y="63"/>
                  </a:cubicBezTo>
                  <a:cubicBezTo>
                    <a:pt x="491" y="63"/>
                    <a:pt x="522" y="68"/>
                    <a:pt x="552" y="80"/>
                  </a:cubicBezTo>
                  <a:cubicBezTo>
                    <a:pt x="619" y="130"/>
                    <a:pt x="535" y="230"/>
                    <a:pt x="468" y="280"/>
                  </a:cubicBezTo>
                  <a:cubicBezTo>
                    <a:pt x="401" y="331"/>
                    <a:pt x="335" y="364"/>
                    <a:pt x="251" y="397"/>
                  </a:cubicBezTo>
                  <a:cubicBezTo>
                    <a:pt x="117" y="464"/>
                    <a:pt x="34" y="481"/>
                    <a:pt x="34" y="481"/>
                  </a:cubicBezTo>
                  <a:cubicBezTo>
                    <a:pt x="56" y="485"/>
                    <a:pt x="79" y="487"/>
                    <a:pt x="101" y="487"/>
                  </a:cubicBezTo>
                  <a:cubicBezTo>
                    <a:pt x="161" y="487"/>
                    <a:pt x="219" y="472"/>
                    <a:pt x="268" y="448"/>
                  </a:cubicBezTo>
                  <a:cubicBezTo>
                    <a:pt x="351" y="414"/>
                    <a:pt x="435" y="381"/>
                    <a:pt x="502" y="331"/>
                  </a:cubicBezTo>
                  <a:cubicBezTo>
                    <a:pt x="552" y="297"/>
                    <a:pt x="585" y="264"/>
                    <a:pt x="619" y="214"/>
                  </a:cubicBezTo>
                  <a:cubicBezTo>
                    <a:pt x="669" y="147"/>
                    <a:pt x="652" y="63"/>
                    <a:pt x="585" y="30"/>
                  </a:cubicBezTo>
                  <a:cubicBezTo>
                    <a:pt x="546" y="10"/>
                    <a:pt x="501" y="1"/>
                    <a:pt x="4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2053;p43">
              <a:extLst>
                <a:ext uri="{FF2B5EF4-FFF2-40B4-BE49-F238E27FC236}">
                  <a16:creationId xmlns:a16="http://schemas.microsoft.com/office/drawing/2014/main" id="{F11E8AB1-F8C5-41AD-AF49-600D42E4C64B}"/>
                </a:ext>
              </a:extLst>
            </p:cNvPr>
            <p:cNvSpPr/>
            <p:nvPr/>
          </p:nvSpPr>
          <p:spPr>
            <a:xfrm>
              <a:off x="1304085" y="4561009"/>
              <a:ext cx="28396" cy="63203"/>
            </a:xfrm>
            <a:custGeom>
              <a:avLst/>
              <a:gdLst/>
              <a:ahLst/>
              <a:cxnLst/>
              <a:rect l="l" t="t" r="r" b="b"/>
              <a:pathLst>
                <a:path w="886" h="1972" extrusionOk="0">
                  <a:moveTo>
                    <a:pt x="886" y="0"/>
                  </a:moveTo>
                  <a:lnTo>
                    <a:pt x="886" y="0"/>
                  </a:lnTo>
                  <a:cubicBezTo>
                    <a:pt x="552" y="635"/>
                    <a:pt x="268" y="1304"/>
                    <a:pt x="0" y="1972"/>
                  </a:cubicBezTo>
                  <a:cubicBezTo>
                    <a:pt x="335" y="1337"/>
                    <a:pt x="635" y="669"/>
                    <a:pt x="8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2054;p43">
              <a:extLst>
                <a:ext uri="{FF2B5EF4-FFF2-40B4-BE49-F238E27FC236}">
                  <a16:creationId xmlns:a16="http://schemas.microsoft.com/office/drawing/2014/main" id="{89F29A0B-6255-498E-967A-E6629D9D1D85}"/>
                </a:ext>
              </a:extLst>
            </p:cNvPr>
            <p:cNvSpPr/>
            <p:nvPr/>
          </p:nvSpPr>
          <p:spPr>
            <a:xfrm>
              <a:off x="1186269" y="4606488"/>
              <a:ext cx="45030" cy="20416"/>
            </a:xfrm>
            <a:custGeom>
              <a:avLst/>
              <a:gdLst/>
              <a:ahLst/>
              <a:cxnLst/>
              <a:rect l="l" t="t" r="r" b="b"/>
              <a:pathLst>
                <a:path w="1405" h="637" extrusionOk="0">
                  <a:moveTo>
                    <a:pt x="5" y="0"/>
                  </a:moveTo>
                  <a:cubicBezTo>
                    <a:pt x="3" y="0"/>
                    <a:pt x="1" y="1"/>
                    <a:pt x="0" y="1"/>
                  </a:cubicBezTo>
                  <a:cubicBezTo>
                    <a:pt x="435" y="302"/>
                    <a:pt x="903" y="519"/>
                    <a:pt x="1404" y="636"/>
                  </a:cubicBezTo>
                  <a:cubicBezTo>
                    <a:pt x="1404" y="620"/>
                    <a:pt x="1087" y="503"/>
                    <a:pt x="702" y="336"/>
                  </a:cubicBezTo>
                  <a:cubicBezTo>
                    <a:pt x="336" y="160"/>
                    <a:pt x="45" y="0"/>
                    <a:pt x="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2055;p43">
              <a:extLst>
                <a:ext uri="{FF2B5EF4-FFF2-40B4-BE49-F238E27FC236}">
                  <a16:creationId xmlns:a16="http://schemas.microsoft.com/office/drawing/2014/main" id="{54154EE9-63EC-42A9-AF2A-C876FFF566F3}"/>
                </a:ext>
              </a:extLst>
            </p:cNvPr>
            <p:cNvSpPr/>
            <p:nvPr/>
          </p:nvSpPr>
          <p:spPr>
            <a:xfrm>
              <a:off x="2346799" y="4458705"/>
              <a:ext cx="281079" cy="240183"/>
            </a:xfrm>
            <a:custGeom>
              <a:avLst/>
              <a:gdLst/>
              <a:ahLst/>
              <a:cxnLst/>
              <a:rect l="l" t="t" r="r" b="b"/>
              <a:pathLst>
                <a:path w="8770" h="7494" extrusionOk="0">
                  <a:moveTo>
                    <a:pt x="6982" y="1"/>
                  </a:moveTo>
                  <a:lnTo>
                    <a:pt x="2220" y="2257"/>
                  </a:lnTo>
                  <a:lnTo>
                    <a:pt x="3407" y="4813"/>
                  </a:lnTo>
                  <a:cubicBezTo>
                    <a:pt x="3407" y="4813"/>
                    <a:pt x="1" y="7493"/>
                    <a:pt x="832" y="7493"/>
                  </a:cubicBezTo>
                  <a:cubicBezTo>
                    <a:pt x="857" y="7493"/>
                    <a:pt x="885" y="7491"/>
                    <a:pt x="917" y="7486"/>
                  </a:cubicBezTo>
                  <a:cubicBezTo>
                    <a:pt x="1919" y="7336"/>
                    <a:pt x="7199" y="4562"/>
                    <a:pt x="8486" y="3877"/>
                  </a:cubicBezTo>
                  <a:lnTo>
                    <a:pt x="8770" y="3710"/>
                  </a:lnTo>
                  <a:lnTo>
                    <a:pt x="698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2056;p43">
              <a:extLst>
                <a:ext uri="{FF2B5EF4-FFF2-40B4-BE49-F238E27FC236}">
                  <a16:creationId xmlns:a16="http://schemas.microsoft.com/office/drawing/2014/main" id="{291363FC-E7D8-42B2-87BA-E09C34EB9EC6}"/>
                </a:ext>
              </a:extLst>
            </p:cNvPr>
            <p:cNvSpPr/>
            <p:nvPr/>
          </p:nvSpPr>
          <p:spPr>
            <a:xfrm>
              <a:off x="2567880" y="4532612"/>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57;p43">
              <a:extLst>
                <a:ext uri="{FF2B5EF4-FFF2-40B4-BE49-F238E27FC236}">
                  <a16:creationId xmlns:a16="http://schemas.microsoft.com/office/drawing/2014/main" id="{2E05857E-1DD3-4F7E-A9B3-016577B59831}"/>
                </a:ext>
              </a:extLst>
            </p:cNvPr>
            <p:cNvSpPr/>
            <p:nvPr/>
          </p:nvSpPr>
          <p:spPr>
            <a:xfrm>
              <a:off x="2361190" y="4574374"/>
              <a:ext cx="266688" cy="125027"/>
            </a:xfrm>
            <a:custGeom>
              <a:avLst/>
              <a:gdLst/>
              <a:ahLst/>
              <a:cxnLst/>
              <a:rect l="l" t="t" r="r" b="b"/>
              <a:pathLst>
                <a:path w="8321" h="3901" extrusionOk="0">
                  <a:moveTo>
                    <a:pt x="8254" y="1"/>
                  </a:moveTo>
                  <a:lnTo>
                    <a:pt x="1938" y="3075"/>
                  </a:lnTo>
                  <a:cubicBezTo>
                    <a:pt x="1938" y="3075"/>
                    <a:pt x="1585" y="2641"/>
                    <a:pt x="1308" y="2641"/>
                  </a:cubicBezTo>
                  <a:cubicBezTo>
                    <a:pt x="1277" y="2641"/>
                    <a:pt x="1248" y="2646"/>
                    <a:pt x="1220" y="2658"/>
                  </a:cubicBezTo>
                  <a:cubicBezTo>
                    <a:pt x="1220" y="2658"/>
                    <a:pt x="0" y="3744"/>
                    <a:pt x="284" y="3894"/>
                  </a:cubicBezTo>
                  <a:cubicBezTo>
                    <a:pt x="292" y="3898"/>
                    <a:pt x="304" y="3900"/>
                    <a:pt x="320" y="3900"/>
                  </a:cubicBezTo>
                  <a:cubicBezTo>
                    <a:pt x="871" y="3900"/>
                    <a:pt x="6080" y="1417"/>
                    <a:pt x="8321" y="101"/>
                  </a:cubicBezTo>
                  <a:lnTo>
                    <a:pt x="825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58;p43">
              <a:extLst>
                <a:ext uri="{FF2B5EF4-FFF2-40B4-BE49-F238E27FC236}">
                  <a16:creationId xmlns:a16="http://schemas.microsoft.com/office/drawing/2014/main" id="{B966F462-E124-4527-A0E2-918A0AF400EC}"/>
                </a:ext>
              </a:extLst>
            </p:cNvPr>
            <p:cNvSpPr/>
            <p:nvPr/>
          </p:nvSpPr>
          <p:spPr>
            <a:xfrm>
              <a:off x="2369202" y="4573316"/>
              <a:ext cx="259220" cy="123200"/>
            </a:xfrm>
            <a:custGeom>
              <a:avLst/>
              <a:gdLst/>
              <a:ahLst/>
              <a:cxnLst/>
              <a:rect l="l" t="t" r="r" b="b"/>
              <a:pathLst>
                <a:path w="8088" h="3844" extrusionOk="0">
                  <a:moveTo>
                    <a:pt x="8088" y="1"/>
                  </a:moveTo>
                  <a:cubicBezTo>
                    <a:pt x="8054" y="1"/>
                    <a:pt x="8021" y="17"/>
                    <a:pt x="8004" y="34"/>
                  </a:cubicBezTo>
                  <a:cubicBezTo>
                    <a:pt x="8038" y="34"/>
                    <a:pt x="8054" y="17"/>
                    <a:pt x="8088" y="1"/>
                  </a:cubicBezTo>
                  <a:close/>
                  <a:moveTo>
                    <a:pt x="8004" y="34"/>
                  </a:moveTo>
                  <a:lnTo>
                    <a:pt x="8004" y="34"/>
                  </a:lnTo>
                  <a:cubicBezTo>
                    <a:pt x="7937" y="67"/>
                    <a:pt x="7854" y="101"/>
                    <a:pt x="7770" y="151"/>
                  </a:cubicBezTo>
                  <a:lnTo>
                    <a:pt x="6918" y="585"/>
                  </a:lnTo>
                  <a:cubicBezTo>
                    <a:pt x="6183" y="936"/>
                    <a:pt x="5180" y="1437"/>
                    <a:pt x="4061" y="1972"/>
                  </a:cubicBezTo>
                  <a:cubicBezTo>
                    <a:pt x="2941" y="2507"/>
                    <a:pt x="1922" y="2975"/>
                    <a:pt x="1187" y="3309"/>
                  </a:cubicBezTo>
                  <a:cubicBezTo>
                    <a:pt x="853" y="3459"/>
                    <a:pt x="552" y="3593"/>
                    <a:pt x="318" y="3693"/>
                  </a:cubicBezTo>
                  <a:cubicBezTo>
                    <a:pt x="235" y="3743"/>
                    <a:pt x="151" y="3777"/>
                    <a:pt x="84" y="3810"/>
                  </a:cubicBezTo>
                  <a:lnTo>
                    <a:pt x="318" y="3727"/>
                  </a:lnTo>
                  <a:lnTo>
                    <a:pt x="1204" y="3342"/>
                  </a:lnTo>
                  <a:cubicBezTo>
                    <a:pt x="1956" y="3025"/>
                    <a:pt x="2975" y="2557"/>
                    <a:pt x="4094" y="2022"/>
                  </a:cubicBezTo>
                  <a:cubicBezTo>
                    <a:pt x="5214" y="1488"/>
                    <a:pt x="6216" y="986"/>
                    <a:pt x="6935" y="619"/>
                  </a:cubicBezTo>
                  <a:cubicBezTo>
                    <a:pt x="7269" y="435"/>
                    <a:pt x="7553" y="285"/>
                    <a:pt x="7770" y="168"/>
                  </a:cubicBezTo>
                  <a:lnTo>
                    <a:pt x="8004" y="34"/>
                  </a:lnTo>
                  <a:close/>
                  <a:moveTo>
                    <a:pt x="84" y="3810"/>
                  </a:moveTo>
                  <a:cubicBezTo>
                    <a:pt x="51" y="3810"/>
                    <a:pt x="17" y="3827"/>
                    <a:pt x="1" y="3844"/>
                  </a:cubicBezTo>
                  <a:cubicBezTo>
                    <a:pt x="34" y="3844"/>
                    <a:pt x="51" y="3827"/>
                    <a:pt x="84" y="381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59;p43">
              <a:extLst>
                <a:ext uri="{FF2B5EF4-FFF2-40B4-BE49-F238E27FC236}">
                  <a16:creationId xmlns:a16="http://schemas.microsoft.com/office/drawing/2014/main" id="{1F8AF0B5-0567-4D12-B2C6-779AD221A958}"/>
                </a:ext>
              </a:extLst>
            </p:cNvPr>
            <p:cNvSpPr/>
            <p:nvPr/>
          </p:nvSpPr>
          <p:spPr>
            <a:xfrm>
              <a:off x="2444167" y="4621936"/>
              <a:ext cx="15031" cy="9262"/>
            </a:xfrm>
            <a:custGeom>
              <a:avLst/>
              <a:gdLst/>
              <a:ahLst/>
              <a:cxnLst/>
              <a:rect l="l" t="t" r="r" b="b"/>
              <a:pathLst>
                <a:path w="469" h="289" extrusionOk="0">
                  <a:moveTo>
                    <a:pt x="23" y="1"/>
                  </a:moveTo>
                  <a:cubicBezTo>
                    <a:pt x="20" y="1"/>
                    <a:pt x="18" y="2"/>
                    <a:pt x="18" y="4"/>
                  </a:cubicBezTo>
                  <a:cubicBezTo>
                    <a:pt x="1" y="21"/>
                    <a:pt x="101" y="88"/>
                    <a:pt x="218" y="171"/>
                  </a:cubicBezTo>
                  <a:cubicBezTo>
                    <a:pt x="335" y="238"/>
                    <a:pt x="452" y="288"/>
                    <a:pt x="452" y="288"/>
                  </a:cubicBezTo>
                  <a:cubicBezTo>
                    <a:pt x="469" y="271"/>
                    <a:pt x="369" y="188"/>
                    <a:pt x="252" y="121"/>
                  </a:cubicBezTo>
                  <a:cubicBezTo>
                    <a:pt x="150" y="48"/>
                    <a:pt x="48" y="1"/>
                    <a:pt x="2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60;p43">
              <a:extLst>
                <a:ext uri="{FF2B5EF4-FFF2-40B4-BE49-F238E27FC236}">
                  <a16:creationId xmlns:a16="http://schemas.microsoft.com/office/drawing/2014/main" id="{F97949BA-B5F0-42DA-974E-553BDDEFF318}"/>
                </a:ext>
              </a:extLst>
            </p:cNvPr>
            <p:cNvSpPr/>
            <p:nvPr/>
          </p:nvSpPr>
          <p:spPr>
            <a:xfrm>
              <a:off x="2454359" y="4614340"/>
              <a:ext cx="13942" cy="4199"/>
            </a:xfrm>
            <a:custGeom>
              <a:avLst/>
              <a:gdLst/>
              <a:ahLst/>
              <a:cxnLst/>
              <a:rect l="l" t="t" r="r" b="b"/>
              <a:pathLst>
                <a:path w="435" h="131" extrusionOk="0">
                  <a:moveTo>
                    <a:pt x="20" y="1"/>
                  </a:moveTo>
                  <a:cubicBezTo>
                    <a:pt x="8" y="1"/>
                    <a:pt x="0" y="3"/>
                    <a:pt x="0" y="7"/>
                  </a:cubicBezTo>
                  <a:cubicBezTo>
                    <a:pt x="0" y="24"/>
                    <a:pt x="84" y="57"/>
                    <a:pt x="201" y="91"/>
                  </a:cubicBezTo>
                  <a:cubicBezTo>
                    <a:pt x="287" y="115"/>
                    <a:pt x="363" y="131"/>
                    <a:pt x="398" y="131"/>
                  </a:cubicBezTo>
                  <a:cubicBezTo>
                    <a:pt x="411" y="131"/>
                    <a:pt x="418" y="129"/>
                    <a:pt x="418" y="124"/>
                  </a:cubicBezTo>
                  <a:cubicBezTo>
                    <a:pt x="435" y="107"/>
                    <a:pt x="335" y="74"/>
                    <a:pt x="218" y="41"/>
                  </a:cubicBezTo>
                  <a:cubicBezTo>
                    <a:pt x="132" y="16"/>
                    <a:pt x="55" y="1"/>
                    <a:pt x="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61;p43">
              <a:extLst>
                <a:ext uri="{FF2B5EF4-FFF2-40B4-BE49-F238E27FC236}">
                  <a16:creationId xmlns:a16="http://schemas.microsoft.com/office/drawing/2014/main" id="{2D91DE9E-EC74-425E-AD0C-CD6CDD86BCDD}"/>
                </a:ext>
              </a:extLst>
            </p:cNvPr>
            <p:cNvSpPr/>
            <p:nvPr/>
          </p:nvSpPr>
          <p:spPr>
            <a:xfrm>
              <a:off x="2452757" y="4600078"/>
              <a:ext cx="16634" cy="8077"/>
            </a:xfrm>
            <a:custGeom>
              <a:avLst/>
              <a:gdLst/>
              <a:ahLst/>
              <a:cxnLst/>
              <a:rect l="l" t="t" r="r" b="b"/>
              <a:pathLst>
                <a:path w="519" h="252" extrusionOk="0">
                  <a:moveTo>
                    <a:pt x="502" y="1"/>
                  </a:moveTo>
                  <a:cubicBezTo>
                    <a:pt x="418" y="18"/>
                    <a:pt x="318" y="51"/>
                    <a:pt x="234" y="101"/>
                  </a:cubicBezTo>
                  <a:cubicBezTo>
                    <a:pt x="101" y="168"/>
                    <a:pt x="0" y="235"/>
                    <a:pt x="0" y="252"/>
                  </a:cubicBezTo>
                  <a:cubicBezTo>
                    <a:pt x="101" y="235"/>
                    <a:pt x="184" y="201"/>
                    <a:pt x="268" y="151"/>
                  </a:cubicBezTo>
                  <a:cubicBezTo>
                    <a:pt x="401" y="85"/>
                    <a:pt x="518" y="18"/>
                    <a:pt x="5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62;p43">
              <a:extLst>
                <a:ext uri="{FF2B5EF4-FFF2-40B4-BE49-F238E27FC236}">
                  <a16:creationId xmlns:a16="http://schemas.microsoft.com/office/drawing/2014/main" id="{2DEA449F-34F2-4B25-B89D-B7319CFD6BEC}"/>
                </a:ext>
              </a:extLst>
            </p:cNvPr>
            <p:cNvSpPr/>
            <p:nvPr/>
          </p:nvSpPr>
          <p:spPr>
            <a:xfrm>
              <a:off x="2449552" y="4588860"/>
              <a:ext cx="17692" cy="10192"/>
            </a:xfrm>
            <a:custGeom>
              <a:avLst/>
              <a:gdLst/>
              <a:ahLst/>
              <a:cxnLst/>
              <a:rect l="l" t="t" r="r" b="b"/>
              <a:pathLst>
                <a:path w="552" h="318" extrusionOk="0">
                  <a:moveTo>
                    <a:pt x="535" y="0"/>
                  </a:moveTo>
                  <a:cubicBezTo>
                    <a:pt x="351" y="100"/>
                    <a:pt x="167" y="217"/>
                    <a:pt x="0" y="318"/>
                  </a:cubicBezTo>
                  <a:cubicBezTo>
                    <a:pt x="100" y="318"/>
                    <a:pt x="201" y="284"/>
                    <a:pt x="301" y="217"/>
                  </a:cubicBezTo>
                  <a:cubicBezTo>
                    <a:pt x="451" y="117"/>
                    <a:pt x="551" y="17"/>
                    <a:pt x="53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3;p43">
              <a:extLst>
                <a:ext uri="{FF2B5EF4-FFF2-40B4-BE49-F238E27FC236}">
                  <a16:creationId xmlns:a16="http://schemas.microsoft.com/office/drawing/2014/main" id="{2609F6B6-62AA-404A-A716-9D849AE4A047}"/>
                </a:ext>
              </a:extLst>
            </p:cNvPr>
            <p:cNvSpPr/>
            <p:nvPr/>
          </p:nvSpPr>
          <p:spPr>
            <a:xfrm>
              <a:off x="2413656" y="4613443"/>
              <a:ext cx="33781" cy="14519"/>
            </a:xfrm>
            <a:custGeom>
              <a:avLst/>
              <a:gdLst/>
              <a:ahLst/>
              <a:cxnLst/>
              <a:rect l="l" t="t" r="r" b="b"/>
              <a:pathLst>
                <a:path w="1054" h="453" extrusionOk="0">
                  <a:moveTo>
                    <a:pt x="522" y="62"/>
                  </a:moveTo>
                  <a:cubicBezTo>
                    <a:pt x="609" y="62"/>
                    <a:pt x="694" y="81"/>
                    <a:pt x="769" y="119"/>
                  </a:cubicBezTo>
                  <a:cubicBezTo>
                    <a:pt x="834" y="151"/>
                    <a:pt x="900" y="191"/>
                    <a:pt x="956" y="233"/>
                  </a:cubicBezTo>
                  <a:lnTo>
                    <a:pt x="956" y="233"/>
                  </a:lnTo>
                  <a:cubicBezTo>
                    <a:pt x="899" y="252"/>
                    <a:pt x="820" y="277"/>
                    <a:pt x="719" y="302"/>
                  </a:cubicBezTo>
                  <a:cubicBezTo>
                    <a:pt x="602" y="336"/>
                    <a:pt x="485" y="369"/>
                    <a:pt x="368" y="369"/>
                  </a:cubicBezTo>
                  <a:cubicBezTo>
                    <a:pt x="301" y="386"/>
                    <a:pt x="234" y="386"/>
                    <a:pt x="168" y="386"/>
                  </a:cubicBezTo>
                  <a:cubicBezTo>
                    <a:pt x="101" y="369"/>
                    <a:pt x="51" y="336"/>
                    <a:pt x="84" y="269"/>
                  </a:cubicBezTo>
                  <a:cubicBezTo>
                    <a:pt x="168" y="152"/>
                    <a:pt x="301" y="85"/>
                    <a:pt x="435" y="69"/>
                  </a:cubicBezTo>
                  <a:cubicBezTo>
                    <a:pt x="464" y="64"/>
                    <a:pt x="493" y="62"/>
                    <a:pt x="522" y="62"/>
                  </a:cubicBezTo>
                  <a:close/>
                  <a:moveTo>
                    <a:pt x="513" y="0"/>
                  </a:moveTo>
                  <a:cubicBezTo>
                    <a:pt x="324" y="0"/>
                    <a:pt x="138" y="82"/>
                    <a:pt x="17" y="236"/>
                  </a:cubicBezTo>
                  <a:cubicBezTo>
                    <a:pt x="1" y="286"/>
                    <a:pt x="1" y="353"/>
                    <a:pt x="34" y="386"/>
                  </a:cubicBezTo>
                  <a:cubicBezTo>
                    <a:pt x="67" y="419"/>
                    <a:pt x="101" y="436"/>
                    <a:pt x="151" y="453"/>
                  </a:cubicBezTo>
                  <a:cubicBezTo>
                    <a:pt x="234" y="453"/>
                    <a:pt x="301" y="453"/>
                    <a:pt x="385" y="436"/>
                  </a:cubicBezTo>
                  <a:cubicBezTo>
                    <a:pt x="502" y="419"/>
                    <a:pt x="619" y="386"/>
                    <a:pt x="736" y="353"/>
                  </a:cubicBezTo>
                  <a:cubicBezTo>
                    <a:pt x="823" y="328"/>
                    <a:pt x="901" y="293"/>
                    <a:pt x="977" y="250"/>
                  </a:cubicBezTo>
                  <a:lnTo>
                    <a:pt x="977" y="250"/>
                  </a:lnTo>
                  <a:cubicBezTo>
                    <a:pt x="999" y="267"/>
                    <a:pt x="1019" y="285"/>
                    <a:pt x="1036" y="302"/>
                  </a:cubicBezTo>
                  <a:cubicBezTo>
                    <a:pt x="1036" y="302"/>
                    <a:pt x="1036" y="287"/>
                    <a:pt x="992" y="241"/>
                  </a:cubicBezTo>
                  <a:lnTo>
                    <a:pt x="992" y="241"/>
                  </a:lnTo>
                  <a:cubicBezTo>
                    <a:pt x="1012" y="229"/>
                    <a:pt x="1033" y="216"/>
                    <a:pt x="1053" y="202"/>
                  </a:cubicBezTo>
                  <a:cubicBezTo>
                    <a:pt x="1046" y="202"/>
                    <a:pt x="1021" y="211"/>
                    <a:pt x="979" y="226"/>
                  </a:cubicBezTo>
                  <a:lnTo>
                    <a:pt x="979" y="226"/>
                  </a:lnTo>
                  <a:cubicBezTo>
                    <a:pt x="929" y="164"/>
                    <a:pt x="866" y="116"/>
                    <a:pt x="803" y="69"/>
                  </a:cubicBezTo>
                  <a:cubicBezTo>
                    <a:pt x="711" y="23"/>
                    <a:pt x="611" y="0"/>
                    <a:pt x="5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64;p43">
              <a:extLst>
                <a:ext uri="{FF2B5EF4-FFF2-40B4-BE49-F238E27FC236}">
                  <a16:creationId xmlns:a16="http://schemas.microsoft.com/office/drawing/2014/main" id="{10E5821F-A09E-4386-AE30-3682125CF6A7}"/>
                </a:ext>
              </a:extLst>
            </p:cNvPr>
            <p:cNvSpPr/>
            <p:nvPr/>
          </p:nvSpPr>
          <p:spPr>
            <a:xfrm>
              <a:off x="2439360" y="4597834"/>
              <a:ext cx="11826" cy="23717"/>
            </a:xfrm>
            <a:custGeom>
              <a:avLst/>
              <a:gdLst/>
              <a:ahLst/>
              <a:cxnLst/>
              <a:rect l="l" t="t" r="r" b="b"/>
              <a:pathLst>
                <a:path w="369" h="740" extrusionOk="0">
                  <a:moveTo>
                    <a:pt x="227" y="1"/>
                  </a:moveTo>
                  <a:cubicBezTo>
                    <a:pt x="219" y="1"/>
                    <a:pt x="210" y="2"/>
                    <a:pt x="201" y="4"/>
                  </a:cubicBezTo>
                  <a:cubicBezTo>
                    <a:pt x="84" y="71"/>
                    <a:pt x="17" y="171"/>
                    <a:pt x="17" y="288"/>
                  </a:cubicBezTo>
                  <a:cubicBezTo>
                    <a:pt x="1" y="372"/>
                    <a:pt x="1" y="472"/>
                    <a:pt x="34" y="556"/>
                  </a:cubicBezTo>
                  <a:cubicBezTo>
                    <a:pt x="51" y="622"/>
                    <a:pt x="101" y="706"/>
                    <a:pt x="168" y="739"/>
                  </a:cubicBezTo>
                  <a:cubicBezTo>
                    <a:pt x="134" y="672"/>
                    <a:pt x="101" y="606"/>
                    <a:pt x="84" y="539"/>
                  </a:cubicBezTo>
                  <a:cubicBezTo>
                    <a:pt x="51" y="455"/>
                    <a:pt x="51" y="372"/>
                    <a:pt x="67" y="305"/>
                  </a:cubicBezTo>
                  <a:cubicBezTo>
                    <a:pt x="84" y="221"/>
                    <a:pt x="134" y="104"/>
                    <a:pt x="218" y="71"/>
                  </a:cubicBezTo>
                  <a:cubicBezTo>
                    <a:pt x="223" y="70"/>
                    <a:pt x="228" y="69"/>
                    <a:pt x="233" y="69"/>
                  </a:cubicBezTo>
                  <a:cubicBezTo>
                    <a:pt x="303" y="69"/>
                    <a:pt x="318" y="177"/>
                    <a:pt x="318" y="255"/>
                  </a:cubicBezTo>
                  <a:cubicBezTo>
                    <a:pt x="301" y="338"/>
                    <a:pt x="285" y="422"/>
                    <a:pt x="268" y="505"/>
                  </a:cubicBezTo>
                  <a:cubicBezTo>
                    <a:pt x="234" y="639"/>
                    <a:pt x="184" y="723"/>
                    <a:pt x="201" y="723"/>
                  </a:cubicBezTo>
                  <a:cubicBezTo>
                    <a:pt x="251" y="672"/>
                    <a:pt x="285" y="606"/>
                    <a:pt x="318" y="522"/>
                  </a:cubicBezTo>
                  <a:cubicBezTo>
                    <a:pt x="335" y="439"/>
                    <a:pt x="351" y="355"/>
                    <a:pt x="368" y="271"/>
                  </a:cubicBezTo>
                  <a:cubicBezTo>
                    <a:pt x="368" y="221"/>
                    <a:pt x="368" y="155"/>
                    <a:pt x="351" y="104"/>
                  </a:cubicBezTo>
                  <a:cubicBezTo>
                    <a:pt x="337" y="46"/>
                    <a:pt x="285" y="1"/>
                    <a:pt x="22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65;p43">
              <a:extLst>
                <a:ext uri="{FF2B5EF4-FFF2-40B4-BE49-F238E27FC236}">
                  <a16:creationId xmlns:a16="http://schemas.microsoft.com/office/drawing/2014/main" id="{426A77DE-45A7-42C5-AD7A-19A37A8B3248}"/>
                </a:ext>
              </a:extLst>
            </p:cNvPr>
            <p:cNvSpPr/>
            <p:nvPr/>
          </p:nvSpPr>
          <p:spPr>
            <a:xfrm>
              <a:off x="2564675" y="4532612"/>
              <a:ext cx="40736" cy="69132"/>
            </a:xfrm>
            <a:custGeom>
              <a:avLst/>
              <a:gdLst/>
              <a:ahLst/>
              <a:cxnLst/>
              <a:rect l="l" t="t" r="r" b="b"/>
              <a:pathLst>
                <a:path w="1271" h="2157" extrusionOk="0">
                  <a:moveTo>
                    <a:pt x="1270" y="1"/>
                  </a:moveTo>
                  <a:cubicBezTo>
                    <a:pt x="1237" y="1"/>
                    <a:pt x="1203" y="17"/>
                    <a:pt x="1170" y="34"/>
                  </a:cubicBezTo>
                  <a:cubicBezTo>
                    <a:pt x="1070" y="51"/>
                    <a:pt x="986" y="101"/>
                    <a:pt x="903" y="151"/>
                  </a:cubicBezTo>
                  <a:cubicBezTo>
                    <a:pt x="318" y="469"/>
                    <a:pt x="0" y="1120"/>
                    <a:pt x="101" y="1772"/>
                  </a:cubicBezTo>
                  <a:cubicBezTo>
                    <a:pt x="117" y="1872"/>
                    <a:pt x="134" y="1972"/>
                    <a:pt x="167" y="2056"/>
                  </a:cubicBezTo>
                  <a:cubicBezTo>
                    <a:pt x="184" y="2089"/>
                    <a:pt x="201" y="2123"/>
                    <a:pt x="218" y="2156"/>
                  </a:cubicBezTo>
                  <a:cubicBezTo>
                    <a:pt x="234" y="2156"/>
                    <a:pt x="167" y="2006"/>
                    <a:pt x="151" y="1772"/>
                  </a:cubicBezTo>
                  <a:cubicBezTo>
                    <a:pt x="84" y="1137"/>
                    <a:pt x="385" y="519"/>
                    <a:pt x="919" y="185"/>
                  </a:cubicBezTo>
                  <a:cubicBezTo>
                    <a:pt x="1120" y="51"/>
                    <a:pt x="1270" y="17"/>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66;p43">
              <a:extLst>
                <a:ext uri="{FF2B5EF4-FFF2-40B4-BE49-F238E27FC236}">
                  <a16:creationId xmlns:a16="http://schemas.microsoft.com/office/drawing/2014/main" id="{BDE29659-9040-4BAF-B813-AF673B37DF91}"/>
                </a:ext>
              </a:extLst>
            </p:cNvPr>
            <p:cNvSpPr/>
            <p:nvPr/>
          </p:nvSpPr>
          <p:spPr>
            <a:xfrm>
              <a:off x="2559323" y="4476942"/>
              <a:ext cx="30544" cy="62145"/>
            </a:xfrm>
            <a:custGeom>
              <a:avLst/>
              <a:gdLst/>
              <a:ahLst/>
              <a:cxnLst/>
              <a:rect l="l" t="t" r="r" b="b"/>
              <a:pathLst>
                <a:path w="953" h="1939" extrusionOk="0">
                  <a:moveTo>
                    <a:pt x="0" y="0"/>
                  </a:moveTo>
                  <a:cubicBezTo>
                    <a:pt x="284" y="668"/>
                    <a:pt x="602" y="1303"/>
                    <a:pt x="953" y="1938"/>
                  </a:cubicBezTo>
                  <a:cubicBezTo>
                    <a:pt x="819" y="1604"/>
                    <a:pt x="669" y="1270"/>
                    <a:pt x="502" y="952"/>
                  </a:cubicBezTo>
                  <a:cubicBezTo>
                    <a:pt x="351" y="618"/>
                    <a:pt x="184" y="301"/>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067;p43">
              <a:extLst>
                <a:ext uri="{FF2B5EF4-FFF2-40B4-BE49-F238E27FC236}">
                  <a16:creationId xmlns:a16="http://schemas.microsoft.com/office/drawing/2014/main" id="{D05EAD03-D9C0-4184-9C4E-4C72293CAA59}"/>
                </a:ext>
              </a:extLst>
            </p:cNvPr>
            <p:cNvSpPr/>
            <p:nvPr/>
          </p:nvSpPr>
          <p:spPr>
            <a:xfrm>
              <a:off x="2500960" y="4596841"/>
              <a:ext cx="44453" cy="22018"/>
            </a:xfrm>
            <a:custGeom>
              <a:avLst/>
              <a:gdLst/>
              <a:ahLst/>
              <a:cxnLst/>
              <a:rect l="l" t="t" r="r" b="b"/>
              <a:pathLst>
                <a:path w="1387" h="687" extrusionOk="0">
                  <a:moveTo>
                    <a:pt x="1385" y="1"/>
                  </a:moveTo>
                  <a:cubicBezTo>
                    <a:pt x="1359" y="1"/>
                    <a:pt x="1068" y="161"/>
                    <a:pt x="702" y="353"/>
                  </a:cubicBezTo>
                  <a:cubicBezTo>
                    <a:pt x="317" y="536"/>
                    <a:pt x="0" y="670"/>
                    <a:pt x="0" y="687"/>
                  </a:cubicBezTo>
                  <a:cubicBezTo>
                    <a:pt x="501" y="536"/>
                    <a:pt x="969" y="319"/>
                    <a:pt x="1387" y="2"/>
                  </a:cubicBezTo>
                  <a:cubicBezTo>
                    <a:pt x="1387" y="1"/>
                    <a:pt x="1386" y="1"/>
                    <a:pt x="1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068;p43">
              <a:extLst>
                <a:ext uri="{FF2B5EF4-FFF2-40B4-BE49-F238E27FC236}">
                  <a16:creationId xmlns:a16="http://schemas.microsoft.com/office/drawing/2014/main" id="{5F0FBD94-5A77-4EDE-B148-15949D4AFA58}"/>
                </a:ext>
              </a:extLst>
            </p:cNvPr>
            <p:cNvSpPr/>
            <p:nvPr/>
          </p:nvSpPr>
          <p:spPr>
            <a:xfrm>
              <a:off x="2573778" y="4582867"/>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069;p43">
              <a:extLst>
                <a:ext uri="{FF2B5EF4-FFF2-40B4-BE49-F238E27FC236}">
                  <a16:creationId xmlns:a16="http://schemas.microsoft.com/office/drawing/2014/main" id="{5E5EED70-C764-480B-9846-78D57519D86F}"/>
                </a:ext>
              </a:extLst>
            </p:cNvPr>
            <p:cNvSpPr/>
            <p:nvPr/>
          </p:nvSpPr>
          <p:spPr>
            <a:xfrm>
              <a:off x="2576438" y="4563156"/>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070;p43">
              <a:extLst>
                <a:ext uri="{FF2B5EF4-FFF2-40B4-BE49-F238E27FC236}">
                  <a16:creationId xmlns:a16="http://schemas.microsoft.com/office/drawing/2014/main" id="{85651A3A-E3D7-45E4-B2B2-26F7287209AB}"/>
                </a:ext>
              </a:extLst>
            </p:cNvPr>
            <p:cNvSpPr/>
            <p:nvPr/>
          </p:nvSpPr>
          <p:spPr>
            <a:xfrm>
              <a:off x="2585540" y="4548926"/>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071;p43">
              <a:extLst>
                <a:ext uri="{FF2B5EF4-FFF2-40B4-BE49-F238E27FC236}">
                  <a16:creationId xmlns:a16="http://schemas.microsoft.com/office/drawing/2014/main" id="{28324C17-AC56-491E-9FC1-868268215EE2}"/>
                </a:ext>
              </a:extLst>
            </p:cNvPr>
            <p:cNvSpPr/>
            <p:nvPr/>
          </p:nvSpPr>
          <p:spPr>
            <a:xfrm>
              <a:off x="2598937" y="4540433"/>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072;p43">
              <a:extLst>
                <a:ext uri="{FF2B5EF4-FFF2-40B4-BE49-F238E27FC236}">
                  <a16:creationId xmlns:a16="http://schemas.microsoft.com/office/drawing/2014/main" id="{BD2EE04E-258B-4C43-91F8-991202C013BD}"/>
                </a:ext>
              </a:extLst>
            </p:cNvPr>
            <p:cNvSpPr/>
            <p:nvPr/>
          </p:nvSpPr>
          <p:spPr>
            <a:xfrm>
              <a:off x="1828359" y="2877358"/>
              <a:ext cx="806506" cy="1736693"/>
            </a:xfrm>
            <a:custGeom>
              <a:avLst/>
              <a:gdLst/>
              <a:ahLst/>
              <a:cxnLst/>
              <a:rect l="l" t="t" r="r" b="b"/>
              <a:pathLst>
                <a:path w="25164" h="54187" extrusionOk="0">
                  <a:moveTo>
                    <a:pt x="0" y="1"/>
                  </a:moveTo>
                  <a:cubicBezTo>
                    <a:pt x="0" y="1"/>
                    <a:pt x="1754" y="22958"/>
                    <a:pt x="3559" y="29475"/>
                  </a:cubicBezTo>
                  <a:lnTo>
                    <a:pt x="17427" y="54186"/>
                  </a:lnTo>
                  <a:lnTo>
                    <a:pt x="25163" y="50594"/>
                  </a:lnTo>
                  <a:lnTo>
                    <a:pt x="14002" y="25732"/>
                  </a:lnTo>
                  <a:cubicBezTo>
                    <a:pt x="11579" y="17244"/>
                    <a:pt x="10042" y="753"/>
                    <a:pt x="10042" y="753"/>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073;p43">
              <a:extLst>
                <a:ext uri="{FF2B5EF4-FFF2-40B4-BE49-F238E27FC236}">
                  <a16:creationId xmlns:a16="http://schemas.microsoft.com/office/drawing/2014/main" id="{6E9A0F7F-E0B4-4439-B5BC-F04F5B09DBD3}"/>
                </a:ext>
              </a:extLst>
            </p:cNvPr>
            <p:cNvSpPr/>
            <p:nvPr/>
          </p:nvSpPr>
          <p:spPr>
            <a:xfrm>
              <a:off x="2347793" y="4419636"/>
              <a:ext cx="251176" cy="116758"/>
            </a:xfrm>
            <a:custGeom>
              <a:avLst/>
              <a:gdLst/>
              <a:ahLst/>
              <a:cxnLst/>
              <a:rect l="l" t="t" r="r" b="b"/>
              <a:pathLst>
                <a:path w="7837" h="3643" extrusionOk="0">
                  <a:moveTo>
                    <a:pt x="7837" y="0"/>
                  </a:moveTo>
                  <a:cubicBezTo>
                    <a:pt x="7736" y="17"/>
                    <a:pt x="7619" y="67"/>
                    <a:pt x="7519" y="117"/>
                  </a:cubicBezTo>
                  <a:cubicBezTo>
                    <a:pt x="7319" y="201"/>
                    <a:pt x="7018" y="318"/>
                    <a:pt x="6667" y="485"/>
                  </a:cubicBezTo>
                  <a:cubicBezTo>
                    <a:pt x="5949" y="786"/>
                    <a:pt x="4963" y="1237"/>
                    <a:pt x="3877" y="1738"/>
                  </a:cubicBezTo>
                  <a:cubicBezTo>
                    <a:pt x="2791" y="2239"/>
                    <a:pt x="1822" y="2707"/>
                    <a:pt x="1120" y="3058"/>
                  </a:cubicBezTo>
                  <a:cubicBezTo>
                    <a:pt x="769" y="3225"/>
                    <a:pt x="485" y="3375"/>
                    <a:pt x="284" y="3476"/>
                  </a:cubicBezTo>
                  <a:cubicBezTo>
                    <a:pt x="184" y="3526"/>
                    <a:pt x="84" y="3576"/>
                    <a:pt x="0" y="3643"/>
                  </a:cubicBezTo>
                  <a:cubicBezTo>
                    <a:pt x="117" y="3626"/>
                    <a:pt x="218" y="3593"/>
                    <a:pt x="318" y="3542"/>
                  </a:cubicBezTo>
                  <a:cubicBezTo>
                    <a:pt x="518" y="3459"/>
                    <a:pt x="819" y="3325"/>
                    <a:pt x="1170" y="3175"/>
                  </a:cubicBezTo>
                  <a:cubicBezTo>
                    <a:pt x="1888" y="2857"/>
                    <a:pt x="2874" y="2406"/>
                    <a:pt x="3960" y="1905"/>
                  </a:cubicBezTo>
                  <a:cubicBezTo>
                    <a:pt x="5046" y="1404"/>
                    <a:pt x="6015" y="936"/>
                    <a:pt x="6717" y="602"/>
                  </a:cubicBezTo>
                  <a:cubicBezTo>
                    <a:pt x="7068" y="418"/>
                    <a:pt x="7352" y="284"/>
                    <a:pt x="7553" y="184"/>
                  </a:cubicBezTo>
                  <a:cubicBezTo>
                    <a:pt x="7653" y="134"/>
                    <a:pt x="7753" y="67"/>
                    <a:pt x="783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074;p43">
              <a:extLst>
                <a:ext uri="{FF2B5EF4-FFF2-40B4-BE49-F238E27FC236}">
                  <a16:creationId xmlns:a16="http://schemas.microsoft.com/office/drawing/2014/main" id="{0A827C76-45AE-4DDA-ABB4-ED6EDDE6CD85}"/>
                </a:ext>
              </a:extLst>
            </p:cNvPr>
            <p:cNvSpPr/>
            <p:nvPr/>
          </p:nvSpPr>
          <p:spPr>
            <a:xfrm>
              <a:off x="1130053" y="2581216"/>
              <a:ext cx="1238668" cy="2047835"/>
            </a:xfrm>
            <a:custGeom>
              <a:avLst/>
              <a:gdLst/>
              <a:ahLst/>
              <a:cxnLst/>
              <a:rect l="l" t="t" r="r" b="b"/>
              <a:pathLst>
                <a:path w="38648" h="63895" extrusionOk="0">
                  <a:moveTo>
                    <a:pt x="36408" y="1"/>
                  </a:moveTo>
                  <a:lnTo>
                    <a:pt x="20936" y="5882"/>
                  </a:lnTo>
                  <a:lnTo>
                    <a:pt x="10978" y="31363"/>
                  </a:lnTo>
                  <a:lnTo>
                    <a:pt x="0" y="59600"/>
                  </a:lnTo>
                  <a:lnTo>
                    <a:pt x="7502" y="63894"/>
                  </a:lnTo>
                  <a:cubicBezTo>
                    <a:pt x="7502" y="63894"/>
                    <a:pt x="19198" y="41722"/>
                    <a:pt x="22373" y="34972"/>
                  </a:cubicBezTo>
                  <a:cubicBezTo>
                    <a:pt x="23910" y="31697"/>
                    <a:pt x="29457" y="19182"/>
                    <a:pt x="34921" y="12733"/>
                  </a:cubicBezTo>
                  <a:cubicBezTo>
                    <a:pt x="34921" y="12733"/>
                    <a:pt x="36475" y="10511"/>
                    <a:pt x="36675" y="10110"/>
                  </a:cubicBezTo>
                  <a:cubicBezTo>
                    <a:pt x="38647" y="6083"/>
                    <a:pt x="36592" y="1"/>
                    <a:pt x="364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075;p43">
              <a:extLst>
                <a:ext uri="{FF2B5EF4-FFF2-40B4-BE49-F238E27FC236}">
                  <a16:creationId xmlns:a16="http://schemas.microsoft.com/office/drawing/2014/main" id="{A6294455-AF35-4E8E-BBEA-92C946F49D22}"/>
                </a:ext>
              </a:extLst>
            </p:cNvPr>
            <p:cNvSpPr/>
            <p:nvPr/>
          </p:nvSpPr>
          <p:spPr>
            <a:xfrm>
              <a:off x="1639296" y="3365223"/>
              <a:ext cx="223356" cy="129290"/>
            </a:xfrm>
            <a:custGeom>
              <a:avLst/>
              <a:gdLst/>
              <a:ahLst/>
              <a:cxnLst/>
              <a:rect l="l" t="t" r="r" b="b"/>
              <a:pathLst>
                <a:path w="6969" h="4034" extrusionOk="0">
                  <a:moveTo>
                    <a:pt x="1455" y="0"/>
                  </a:moveTo>
                  <a:lnTo>
                    <a:pt x="1" y="1604"/>
                  </a:lnTo>
                  <a:cubicBezTo>
                    <a:pt x="1" y="1604"/>
                    <a:pt x="5381" y="3609"/>
                    <a:pt x="6166" y="4027"/>
                  </a:cubicBezTo>
                  <a:cubicBezTo>
                    <a:pt x="6175" y="4031"/>
                    <a:pt x="6183" y="4033"/>
                    <a:pt x="6191" y="4033"/>
                  </a:cubicBezTo>
                  <a:cubicBezTo>
                    <a:pt x="6480" y="4033"/>
                    <a:pt x="6968" y="1621"/>
                    <a:pt x="6968" y="1621"/>
                  </a:cubicBezTo>
                  <a:lnTo>
                    <a:pt x="1455" y="0"/>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076;p43">
              <a:extLst>
                <a:ext uri="{FF2B5EF4-FFF2-40B4-BE49-F238E27FC236}">
                  <a16:creationId xmlns:a16="http://schemas.microsoft.com/office/drawing/2014/main" id="{198E3D51-FF9A-4B29-8CEE-C540D9FEC5FA}"/>
                </a:ext>
              </a:extLst>
            </p:cNvPr>
            <p:cNvSpPr/>
            <p:nvPr/>
          </p:nvSpPr>
          <p:spPr>
            <a:xfrm>
              <a:off x="1609842" y="3424644"/>
              <a:ext cx="201947" cy="181884"/>
            </a:xfrm>
            <a:custGeom>
              <a:avLst/>
              <a:gdLst/>
              <a:ahLst/>
              <a:cxnLst/>
              <a:rect l="l" t="t" r="r" b="b"/>
              <a:pathLst>
                <a:path w="6301" h="5675" extrusionOk="0">
                  <a:moveTo>
                    <a:pt x="1638" y="1"/>
                  </a:moveTo>
                  <a:lnTo>
                    <a:pt x="1" y="4078"/>
                  </a:lnTo>
                  <a:cubicBezTo>
                    <a:pt x="1" y="4078"/>
                    <a:pt x="2708" y="5448"/>
                    <a:pt x="3994" y="5665"/>
                  </a:cubicBezTo>
                  <a:cubicBezTo>
                    <a:pt x="4030" y="5671"/>
                    <a:pt x="4066" y="5675"/>
                    <a:pt x="4101" y="5675"/>
                  </a:cubicBezTo>
                  <a:cubicBezTo>
                    <a:pt x="5352" y="5675"/>
                    <a:pt x="6300" y="1755"/>
                    <a:pt x="6300" y="1755"/>
                  </a:cubicBezTo>
                  <a:lnTo>
                    <a:pt x="1638" y="1"/>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077;p43">
              <a:extLst>
                <a:ext uri="{FF2B5EF4-FFF2-40B4-BE49-F238E27FC236}">
                  <a16:creationId xmlns:a16="http://schemas.microsoft.com/office/drawing/2014/main" id="{D3F5677C-B7CB-4212-9B47-86FD1BE472E1}"/>
                </a:ext>
              </a:extLst>
            </p:cNvPr>
            <p:cNvSpPr/>
            <p:nvPr/>
          </p:nvSpPr>
          <p:spPr>
            <a:xfrm>
              <a:off x="1644680" y="3417689"/>
              <a:ext cx="192268" cy="84099"/>
            </a:xfrm>
            <a:custGeom>
              <a:avLst/>
              <a:gdLst/>
              <a:ahLst/>
              <a:cxnLst/>
              <a:rect l="l" t="t" r="r" b="b"/>
              <a:pathLst>
                <a:path w="5999" h="2624" extrusionOk="0">
                  <a:moveTo>
                    <a:pt x="0" y="1"/>
                  </a:moveTo>
                  <a:lnTo>
                    <a:pt x="284" y="869"/>
                  </a:lnTo>
                  <a:lnTo>
                    <a:pt x="5046" y="2624"/>
                  </a:lnTo>
                  <a:lnTo>
                    <a:pt x="5998" y="2390"/>
                  </a:ln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078;p43">
              <a:extLst>
                <a:ext uri="{FF2B5EF4-FFF2-40B4-BE49-F238E27FC236}">
                  <a16:creationId xmlns:a16="http://schemas.microsoft.com/office/drawing/2014/main" id="{F88D9181-192F-41C2-8EE6-09259515AC5A}"/>
                </a:ext>
              </a:extLst>
            </p:cNvPr>
            <p:cNvSpPr/>
            <p:nvPr/>
          </p:nvSpPr>
          <p:spPr>
            <a:xfrm>
              <a:off x="1147168" y="4449058"/>
              <a:ext cx="252810" cy="125957"/>
            </a:xfrm>
            <a:custGeom>
              <a:avLst/>
              <a:gdLst/>
              <a:ahLst/>
              <a:cxnLst/>
              <a:rect l="l" t="t" r="r" b="b"/>
              <a:pathLst>
                <a:path w="7888" h="3930" extrusionOk="0">
                  <a:moveTo>
                    <a:pt x="21" y="0"/>
                  </a:moveTo>
                  <a:cubicBezTo>
                    <a:pt x="19" y="0"/>
                    <a:pt x="18" y="1"/>
                    <a:pt x="17" y="1"/>
                  </a:cubicBezTo>
                  <a:cubicBezTo>
                    <a:pt x="1" y="51"/>
                    <a:pt x="1738" y="970"/>
                    <a:pt x="3894" y="2056"/>
                  </a:cubicBezTo>
                  <a:cubicBezTo>
                    <a:pt x="6004" y="3111"/>
                    <a:pt x="7735" y="3930"/>
                    <a:pt x="7848" y="3930"/>
                  </a:cubicBezTo>
                  <a:cubicBezTo>
                    <a:pt x="7851" y="3930"/>
                    <a:pt x="7853" y="3929"/>
                    <a:pt x="7854" y="3928"/>
                  </a:cubicBezTo>
                  <a:cubicBezTo>
                    <a:pt x="7887" y="3894"/>
                    <a:pt x="6150" y="2975"/>
                    <a:pt x="3977" y="1889"/>
                  </a:cubicBezTo>
                  <a:cubicBezTo>
                    <a:pt x="1864" y="824"/>
                    <a:pt x="120" y="0"/>
                    <a:pt x="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079;p43">
              <a:extLst>
                <a:ext uri="{FF2B5EF4-FFF2-40B4-BE49-F238E27FC236}">
                  <a16:creationId xmlns:a16="http://schemas.microsoft.com/office/drawing/2014/main" id="{C9292775-9F90-43C9-A088-CC98C923EDEF}"/>
                </a:ext>
              </a:extLst>
            </p:cNvPr>
            <p:cNvSpPr/>
            <p:nvPr/>
          </p:nvSpPr>
          <p:spPr>
            <a:xfrm>
              <a:off x="1338891" y="2115305"/>
              <a:ext cx="96406" cy="168743"/>
            </a:xfrm>
            <a:custGeom>
              <a:avLst/>
              <a:gdLst/>
              <a:ahLst/>
              <a:cxnLst/>
              <a:rect l="l" t="t" r="r" b="b"/>
              <a:pathLst>
                <a:path w="3008" h="5265" extrusionOk="0">
                  <a:moveTo>
                    <a:pt x="2956" y="1"/>
                  </a:moveTo>
                  <a:cubicBezTo>
                    <a:pt x="2905" y="1"/>
                    <a:pt x="2211" y="1158"/>
                    <a:pt x="1421" y="2591"/>
                  </a:cubicBezTo>
                  <a:cubicBezTo>
                    <a:pt x="619" y="4045"/>
                    <a:pt x="0" y="5231"/>
                    <a:pt x="34" y="5265"/>
                  </a:cubicBezTo>
                  <a:cubicBezTo>
                    <a:pt x="34" y="5265"/>
                    <a:pt x="35" y="5265"/>
                    <a:pt x="35" y="5265"/>
                  </a:cubicBezTo>
                  <a:cubicBezTo>
                    <a:pt x="94" y="5265"/>
                    <a:pt x="775" y="4118"/>
                    <a:pt x="1588" y="2675"/>
                  </a:cubicBezTo>
                  <a:cubicBezTo>
                    <a:pt x="2390" y="1221"/>
                    <a:pt x="3008" y="18"/>
                    <a:pt x="2958" y="1"/>
                  </a:cubicBezTo>
                  <a:cubicBezTo>
                    <a:pt x="2957" y="1"/>
                    <a:pt x="2957" y="1"/>
                    <a:pt x="29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080;p43">
              <a:extLst>
                <a:ext uri="{FF2B5EF4-FFF2-40B4-BE49-F238E27FC236}">
                  <a16:creationId xmlns:a16="http://schemas.microsoft.com/office/drawing/2014/main" id="{3237DC37-E790-4782-88DA-A948AE48EAD0}"/>
                </a:ext>
              </a:extLst>
            </p:cNvPr>
            <p:cNvSpPr/>
            <p:nvPr/>
          </p:nvSpPr>
          <p:spPr>
            <a:xfrm>
              <a:off x="1309982" y="1772627"/>
              <a:ext cx="635680" cy="847947"/>
            </a:xfrm>
            <a:custGeom>
              <a:avLst/>
              <a:gdLst/>
              <a:ahLst/>
              <a:cxnLst/>
              <a:rect l="l" t="t" r="r" b="b"/>
              <a:pathLst>
                <a:path w="19834" h="26457" extrusionOk="0">
                  <a:moveTo>
                    <a:pt x="18062" y="0"/>
                  </a:moveTo>
                  <a:cubicBezTo>
                    <a:pt x="14370" y="33"/>
                    <a:pt x="11964" y="4344"/>
                    <a:pt x="12080" y="6767"/>
                  </a:cubicBezTo>
                  <a:cubicBezTo>
                    <a:pt x="12248" y="9942"/>
                    <a:pt x="11395" y="16859"/>
                    <a:pt x="11395" y="16859"/>
                  </a:cubicBezTo>
                  <a:lnTo>
                    <a:pt x="2941" y="10025"/>
                  </a:lnTo>
                  <a:lnTo>
                    <a:pt x="0" y="15221"/>
                  </a:lnTo>
                  <a:cubicBezTo>
                    <a:pt x="0" y="15221"/>
                    <a:pt x="10476" y="26456"/>
                    <a:pt x="15408" y="26456"/>
                  </a:cubicBezTo>
                  <a:cubicBezTo>
                    <a:pt x="15753" y="26456"/>
                    <a:pt x="16072" y="26401"/>
                    <a:pt x="16358" y="26283"/>
                  </a:cubicBezTo>
                  <a:cubicBezTo>
                    <a:pt x="17160" y="25948"/>
                    <a:pt x="17728" y="25297"/>
                    <a:pt x="18112" y="24428"/>
                  </a:cubicBezTo>
                  <a:cubicBezTo>
                    <a:pt x="19800" y="20568"/>
                    <a:pt x="19833" y="14419"/>
                    <a:pt x="19365" y="8354"/>
                  </a:cubicBezTo>
                  <a:cubicBezTo>
                    <a:pt x="18948" y="2991"/>
                    <a:pt x="18463" y="0"/>
                    <a:pt x="180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081;p43">
              <a:extLst>
                <a:ext uri="{FF2B5EF4-FFF2-40B4-BE49-F238E27FC236}">
                  <a16:creationId xmlns:a16="http://schemas.microsoft.com/office/drawing/2014/main" id="{399DB5A7-3697-445E-A170-F030090978C2}"/>
                </a:ext>
              </a:extLst>
            </p:cNvPr>
            <p:cNvSpPr/>
            <p:nvPr/>
          </p:nvSpPr>
          <p:spPr>
            <a:xfrm>
              <a:off x="1729805" y="1772178"/>
              <a:ext cx="635680" cy="1073098"/>
            </a:xfrm>
            <a:custGeom>
              <a:avLst/>
              <a:gdLst/>
              <a:ahLst/>
              <a:cxnLst/>
              <a:rect l="l" t="t" r="r" b="b"/>
              <a:pathLst>
                <a:path w="19834" h="33482" extrusionOk="0">
                  <a:moveTo>
                    <a:pt x="7321" y="0"/>
                  </a:moveTo>
                  <a:cubicBezTo>
                    <a:pt x="5987" y="0"/>
                    <a:pt x="3957" y="143"/>
                    <a:pt x="2457" y="733"/>
                  </a:cubicBezTo>
                  <a:cubicBezTo>
                    <a:pt x="1521" y="1100"/>
                    <a:pt x="1" y="33481"/>
                    <a:pt x="1" y="33481"/>
                  </a:cubicBezTo>
                  <a:lnTo>
                    <a:pt x="18881" y="32362"/>
                  </a:lnTo>
                  <a:cubicBezTo>
                    <a:pt x="18881" y="32362"/>
                    <a:pt x="19834" y="6931"/>
                    <a:pt x="17946" y="4041"/>
                  </a:cubicBezTo>
                  <a:cubicBezTo>
                    <a:pt x="16041" y="1150"/>
                    <a:pt x="8706" y="81"/>
                    <a:pt x="8706" y="81"/>
                  </a:cubicBezTo>
                  <a:lnTo>
                    <a:pt x="8689" y="81"/>
                  </a:lnTo>
                  <a:cubicBezTo>
                    <a:pt x="8593" y="45"/>
                    <a:pt x="8066" y="0"/>
                    <a:pt x="7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082;p43">
              <a:extLst>
                <a:ext uri="{FF2B5EF4-FFF2-40B4-BE49-F238E27FC236}">
                  <a16:creationId xmlns:a16="http://schemas.microsoft.com/office/drawing/2014/main" id="{694D3106-5634-419F-A847-CD099144C2AD}"/>
                </a:ext>
              </a:extLst>
            </p:cNvPr>
            <p:cNvSpPr/>
            <p:nvPr/>
          </p:nvSpPr>
          <p:spPr>
            <a:xfrm>
              <a:off x="387615" y="1429884"/>
              <a:ext cx="1317063" cy="1053387"/>
            </a:xfrm>
            <a:custGeom>
              <a:avLst/>
              <a:gdLst/>
              <a:ahLst/>
              <a:cxnLst/>
              <a:rect l="l" t="t" r="r" b="b"/>
              <a:pathLst>
                <a:path w="41094" h="32867" extrusionOk="0">
                  <a:moveTo>
                    <a:pt x="9999" y="1"/>
                  </a:moveTo>
                  <a:cubicBezTo>
                    <a:pt x="9063" y="1"/>
                    <a:pt x="8311" y="752"/>
                    <a:pt x="8311" y="1688"/>
                  </a:cubicBezTo>
                  <a:lnTo>
                    <a:pt x="8311" y="12649"/>
                  </a:lnTo>
                  <a:lnTo>
                    <a:pt x="7576" y="12649"/>
                  </a:lnTo>
                  <a:cubicBezTo>
                    <a:pt x="7225" y="12649"/>
                    <a:pt x="6891" y="12565"/>
                    <a:pt x="6573" y="12398"/>
                  </a:cubicBezTo>
                  <a:cubicBezTo>
                    <a:pt x="5928" y="12088"/>
                    <a:pt x="5260" y="11946"/>
                    <a:pt x="4608" y="11946"/>
                  </a:cubicBezTo>
                  <a:cubicBezTo>
                    <a:pt x="2236" y="11946"/>
                    <a:pt x="80" y="13834"/>
                    <a:pt x="40" y="16442"/>
                  </a:cubicBezTo>
                  <a:cubicBezTo>
                    <a:pt x="0" y="19099"/>
                    <a:pt x="2169" y="21083"/>
                    <a:pt x="4593" y="21083"/>
                  </a:cubicBezTo>
                  <a:cubicBezTo>
                    <a:pt x="5203" y="21083"/>
                    <a:pt x="5829" y="20958"/>
                    <a:pt x="6440" y="20686"/>
                  </a:cubicBezTo>
                  <a:cubicBezTo>
                    <a:pt x="6724" y="20552"/>
                    <a:pt x="7041" y="20485"/>
                    <a:pt x="7359" y="20485"/>
                  </a:cubicBezTo>
                  <a:lnTo>
                    <a:pt x="8311" y="20485"/>
                  </a:lnTo>
                  <a:lnTo>
                    <a:pt x="8311" y="31179"/>
                  </a:lnTo>
                  <a:cubicBezTo>
                    <a:pt x="8311" y="32098"/>
                    <a:pt x="9063" y="32866"/>
                    <a:pt x="9999" y="32866"/>
                  </a:cubicBezTo>
                  <a:lnTo>
                    <a:pt x="39723" y="32866"/>
                  </a:lnTo>
                  <a:cubicBezTo>
                    <a:pt x="40475" y="32866"/>
                    <a:pt x="41093" y="32248"/>
                    <a:pt x="41093" y="31479"/>
                  </a:cubicBezTo>
                  <a:lnTo>
                    <a:pt x="41093" y="1371"/>
                  </a:lnTo>
                  <a:cubicBezTo>
                    <a:pt x="41093" y="619"/>
                    <a:pt x="40475" y="1"/>
                    <a:pt x="39723" y="1"/>
                  </a:cubicBezTo>
                  <a:lnTo>
                    <a:pt x="28980" y="1"/>
                  </a:lnTo>
                  <a:lnTo>
                    <a:pt x="28980" y="1220"/>
                  </a:lnTo>
                  <a:cubicBezTo>
                    <a:pt x="28980" y="1504"/>
                    <a:pt x="29030" y="1772"/>
                    <a:pt x="29147" y="2039"/>
                  </a:cubicBezTo>
                  <a:cubicBezTo>
                    <a:pt x="29364" y="2574"/>
                    <a:pt x="29481" y="3158"/>
                    <a:pt x="29481" y="3743"/>
                  </a:cubicBezTo>
                  <a:cubicBezTo>
                    <a:pt x="29481" y="6199"/>
                    <a:pt x="27526" y="8204"/>
                    <a:pt x="25070" y="8288"/>
                  </a:cubicBezTo>
                  <a:cubicBezTo>
                    <a:pt x="25007" y="8291"/>
                    <a:pt x="24944" y="8292"/>
                    <a:pt x="24882" y="8292"/>
                  </a:cubicBezTo>
                  <a:cubicBezTo>
                    <a:pt x="22509" y="8292"/>
                    <a:pt x="20537" y="6454"/>
                    <a:pt x="20358" y="4061"/>
                  </a:cubicBezTo>
                  <a:cubicBezTo>
                    <a:pt x="20308" y="3292"/>
                    <a:pt x="20442" y="2507"/>
                    <a:pt x="20776" y="1822"/>
                  </a:cubicBezTo>
                  <a:cubicBezTo>
                    <a:pt x="20926" y="1521"/>
                    <a:pt x="20993" y="1187"/>
                    <a:pt x="21010" y="853"/>
                  </a:cubicBezTo>
                  <a:lnTo>
                    <a:pt x="210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083;p43">
              <a:extLst>
                <a:ext uri="{FF2B5EF4-FFF2-40B4-BE49-F238E27FC236}">
                  <a16:creationId xmlns:a16="http://schemas.microsoft.com/office/drawing/2014/main" id="{9508AE25-9541-4DBB-8397-4908B4591E63}"/>
                </a:ext>
              </a:extLst>
            </p:cNvPr>
            <p:cNvSpPr/>
            <p:nvPr/>
          </p:nvSpPr>
          <p:spPr>
            <a:xfrm>
              <a:off x="1745349" y="1948261"/>
              <a:ext cx="28396" cy="666191"/>
            </a:xfrm>
            <a:custGeom>
              <a:avLst/>
              <a:gdLst/>
              <a:ahLst/>
              <a:cxnLst/>
              <a:rect l="l" t="t" r="r" b="b"/>
              <a:pathLst>
                <a:path w="886" h="20786" extrusionOk="0">
                  <a:moveTo>
                    <a:pt x="802" y="0"/>
                  </a:moveTo>
                  <a:cubicBezTo>
                    <a:pt x="786" y="67"/>
                    <a:pt x="769" y="134"/>
                    <a:pt x="786" y="218"/>
                  </a:cubicBezTo>
                  <a:cubicBezTo>
                    <a:pt x="769" y="368"/>
                    <a:pt x="769" y="569"/>
                    <a:pt x="752" y="819"/>
                  </a:cubicBezTo>
                  <a:cubicBezTo>
                    <a:pt x="752" y="1371"/>
                    <a:pt x="735" y="2122"/>
                    <a:pt x="735" y="3041"/>
                  </a:cubicBezTo>
                  <a:cubicBezTo>
                    <a:pt x="702" y="4929"/>
                    <a:pt x="702" y="7536"/>
                    <a:pt x="652" y="10410"/>
                  </a:cubicBezTo>
                  <a:cubicBezTo>
                    <a:pt x="602" y="13284"/>
                    <a:pt x="451" y="15874"/>
                    <a:pt x="284" y="17762"/>
                  </a:cubicBezTo>
                  <a:cubicBezTo>
                    <a:pt x="201" y="18697"/>
                    <a:pt x="134" y="19449"/>
                    <a:pt x="84" y="19984"/>
                  </a:cubicBezTo>
                  <a:cubicBezTo>
                    <a:pt x="50" y="20218"/>
                    <a:pt x="34" y="20418"/>
                    <a:pt x="17" y="20585"/>
                  </a:cubicBezTo>
                  <a:cubicBezTo>
                    <a:pt x="0" y="20652"/>
                    <a:pt x="0" y="20719"/>
                    <a:pt x="0" y="20786"/>
                  </a:cubicBezTo>
                  <a:cubicBezTo>
                    <a:pt x="34" y="20719"/>
                    <a:pt x="50" y="20652"/>
                    <a:pt x="50" y="20585"/>
                  </a:cubicBezTo>
                  <a:cubicBezTo>
                    <a:pt x="84" y="20435"/>
                    <a:pt x="100" y="20234"/>
                    <a:pt x="151" y="19984"/>
                  </a:cubicBezTo>
                  <a:cubicBezTo>
                    <a:pt x="217" y="19466"/>
                    <a:pt x="318" y="18714"/>
                    <a:pt x="418" y="17762"/>
                  </a:cubicBezTo>
                  <a:cubicBezTo>
                    <a:pt x="618" y="15890"/>
                    <a:pt x="769" y="13284"/>
                    <a:pt x="836" y="10410"/>
                  </a:cubicBezTo>
                  <a:cubicBezTo>
                    <a:pt x="886" y="7536"/>
                    <a:pt x="869" y="4929"/>
                    <a:pt x="852" y="3041"/>
                  </a:cubicBezTo>
                  <a:cubicBezTo>
                    <a:pt x="852" y="2122"/>
                    <a:pt x="836" y="1371"/>
                    <a:pt x="836" y="819"/>
                  </a:cubicBezTo>
                  <a:cubicBezTo>
                    <a:pt x="819" y="569"/>
                    <a:pt x="819" y="368"/>
                    <a:pt x="819" y="218"/>
                  </a:cubicBezTo>
                  <a:cubicBezTo>
                    <a:pt x="819" y="134"/>
                    <a:pt x="819" y="67"/>
                    <a:pt x="8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084;p43">
              <a:extLst>
                <a:ext uri="{FF2B5EF4-FFF2-40B4-BE49-F238E27FC236}">
                  <a16:creationId xmlns:a16="http://schemas.microsoft.com/office/drawing/2014/main" id="{041ED8E0-CDD8-41C9-B136-CF102F9834DC}"/>
                </a:ext>
              </a:extLst>
            </p:cNvPr>
            <p:cNvSpPr/>
            <p:nvPr/>
          </p:nvSpPr>
          <p:spPr>
            <a:xfrm>
              <a:off x="2053798" y="1390270"/>
              <a:ext cx="123200" cy="263451"/>
            </a:xfrm>
            <a:custGeom>
              <a:avLst/>
              <a:gdLst/>
              <a:ahLst/>
              <a:cxnLst/>
              <a:rect l="l" t="t" r="r" b="b"/>
              <a:pathLst>
                <a:path w="3844" h="8220" extrusionOk="0">
                  <a:moveTo>
                    <a:pt x="2406" y="0"/>
                  </a:moveTo>
                  <a:lnTo>
                    <a:pt x="786" y="1537"/>
                  </a:lnTo>
                  <a:lnTo>
                    <a:pt x="0" y="8204"/>
                  </a:lnTo>
                  <a:cubicBezTo>
                    <a:pt x="81" y="8215"/>
                    <a:pt x="154" y="8220"/>
                    <a:pt x="221" y="8220"/>
                  </a:cubicBezTo>
                  <a:cubicBezTo>
                    <a:pt x="879" y="8220"/>
                    <a:pt x="911" y="7736"/>
                    <a:pt x="888" y="7505"/>
                  </a:cubicBezTo>
                  <a:lnTo>
                    <a:pt x="888" y="7505"/>
                  </a:lnTo>
                  <a:cubicBezTo>
                    <a:pt x="966" y="7774"/>
                    <a:pt x="1263" y="7954"/>
                    <a:pt x="1559" y="7954"/>
                  </a:cubicBezTo>
                  <a:cubicBezTo>
                    <a:pt x="1660" y="7954"/>
                    <a:pt x="1762" y="7933"/>
                    <a:pt x="1855" y="7887"/>
                  </a:cubicBezTo>
                  <a:cubicBezTo>
                    <a:pt x="2256" y="7703"/>
                    <a:pt x="2423" y="7218"/>
                    <a:pt x="2390" y="6784"/>
                  </a:cubicBezTo>
                  <a:lnTo>
                    <a:pt x="2390" y="6784"/>
                  </a:lnTo>
                  <a:cubicBezTo>
                    <a:pt x="2550" y="6978"/>
                    <a:pt x="2773" y="7067"/>
                    <a:pt x="2993" y="7067"/>
                  </a:cubicBezTo>
                  <a:cubicBezTo>
                    <a:pt x="3323" y="7067"/>
                    <a:pt x="3650" y="6867"/>
                    <a:pt x="3760" y="6516"/>
                  </a:cubicBezTo>
                  <a:cubicBezTo>
                    <a:pt x="3843" y="6199"/>
                    <a:pt x="3793" y="5882"/>
                    <a:pt x="3609" y="5598"/>
                  </a:cubicBezTo>
                  <a:cubicBezTo>
                    <a:pt x="3442" y="5347"/>
                    <a:pt x="3259" y="5080"/>
                    <a:pt x="3058" y="4846"/>
                  </a:cubicBezTo>
                  <a:cubicBezTo>
                    <a:pt x="2122" y="3592"/>
                    <a:pt x="2106" y="1922"/>
                    <a:pt x="240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085;p43">
              <a:extLst>
                <a:ext uri="{FF2B5EF4-FFF2-40B4-BE49-F238E27FC236}">
                  <a16:creationId xmlns:a16="http://schemas.microsoft.com/office/drawing/2014/main" id="{8C079135-3DE3-471F-9981-B23A29380FD3}"/>
                </a:ext>
              </a:extLst>
            </p:cNvPr>
            <p:cNvSpPr/>
            <p:nvPr/>
          </p:nvSpPr>
          <p:spPr>
            <a:xfrm>
              <a:off x="1796212" y="1322068"/>
              <a:ext cx="300469" cy="540555"/>
            </a:xfrm>
            <a:custGeom>
              <a:avLst/>
              <a:gdLst/>
              <a:ahLst/>
              <a:cxnLst/>
              <a:rect l="l" t="t" r="r" b="b"/>
              <a:pathLst>
                <a:path w="9375" h="16866" extrusionOk="0">
                  <a:moveTo>
                    <a:pt x="3791" y="1"/>
                  </a:moveTo>
                  <a:cubicBezTo>
                    <a:pt x="2655" y="1"/>
                    <a:pt x="1514" y="228"/>
                    <a:pt x="435" y="691"/>
                  </a:cubicBezTo>
                  <a:cubicBezTo>
                    <a:pt x="435" y="691"/>
                    <a:pt x="1" y="6339"/>
                    <a:pt x="34" y="8795"/>
                  </a:cubicBezTo>
                  <a:cubicBezTo>
                    <a:pt x="67" y="11251"/>
                    <a:pt x="2524" y="11635"/>
                    <a:pt x="2524" y="11635"/>
                  </a:cubicBezTo>
                  <a:cubicBezTo>
                    <a:pt x="2524" y="11635"/>
                    <a:pt x="2440" y="12437"/>
                    <a:pt x="2323" y="13440"/>
                  </a:cubicBezTo>
                  <a:cubicBezTo>
                    <a:pt x="2139" y="15278"/>
                    <a:pt x="3576" y="16865"/>
                    <a:pt x="5414" y="16865"/>
                  </a:cubicBezTo>
                  <a:cubicBezTo>
                    <a:pt x="7052" y="16865"/>
                    <a:pt x="8405" y="15612"/>
                    <a:pt x="8522" y="13974"/>
                  </a:cubicBezTo>
                  <a:lnTo>
                    <a:pt x="9374" y="2061"/>
                  </a:lnTo>
                  <a:lnTo>
                    <a:pt x="9006" y="1777"/>
                  </a:lnTo>
                  <a:cubicBezTo>
                    <a:pt x="7483" y="606"/>
                    <a:pt x="5645" y="1"/>
                    <a:pt x="3791"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086;p43">
              <a:extLst>
                <a:ext uri="{FF2B5EF4-FFF2-40B4-BE49-F238E27FC236}">
                  <a16:creationId xmlns:a16="http://schemas.microsoft.com/office/drawing/2014/main" id="{4E997BD6-3E73-4D94-8E2C-3A5239FF91CE}"/>
                </a:ext>
              </a:extLst>
            </p:cNvPr>
            <p:cNvSpPr/>
            <p:nvPr/>
          </p:nvSpPr>
          <p:spPr>
            <a:xfrm>
              <a:off x="1808135" y="1466806"/>
              <a:ext cx="30415" cy="22788"/>
            </a:xfrm>
            <a:custGeom>
              <a:avLst/>
              <a:gdLst/>
              <a:ahLst/>
              <a:cxnLst/>
              <a:rect l="l" t="t" r="r" b="b"/>
              <a:pathLst>
                <a:path w="949" h="711" extrusionOk="0">
                  <a:moveTo>
                    <a:pt x="460" y="1"/>
                  </a:moveTo>
                  <a:cubicBezTo>
                    <a:pt x="156" y="1"/>
                    <a:pt x="1" y="358"/>
                    <a:pt x="213" y="586"/>
                  </a:cubicBezTo>
                  <a:cubicBezTo>
                    <a:pt x="286" y="668"/>
                    <a:pt x="384" y="710"/>
                    <a:pt x="481" y="710"/>
                  </a:cubicBezTo>
                  <a:cubicBezTo>
                    <a:pt x="564" y="710"/>
                    <a:pt x="646" y="681"/>
                    <a:pt x="715" y="620"/>
                  </a:cubicBezTo>
                  <a:cubicBezTo>
                    <a:pt x="949" y="402"/>
                    <a:pt x="798" y="18"/>
                    <a:pt x="481" y="1"/>
                  </a:cubicBezTo>
                  <a:cubicBezTo>
                    <a:pt x="474" y="1"/>
                    <a:pt x="467" y="1"/>
                    <a:pt x="46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087;p43">
              <a:extLst>
                <a:ext uri="{FF2B5EF4-FFF2-40B4-BE49-F238E27FC236}">
                  <a16:creationId xmlns:a16="http://schemas.microsoft.com/office/drawing/2014/main" id="{DE41A3FA-5DA2-403E-A910-13B3F6C3B3CD}"/>
                </a:ext>
              </a:extLst>
            </p:cNvPr>
            <p:cNvSpPr/>
            <p:nvPr/>
          </p:nvSpPr>
          <p:spPr>
            <a:xfrm>
              <a:off x="1808520" y="1450364"/>
              <a:ext cx="40736" cy="11442"/>
            </a:xfrm>
            <a:custGeom>
              <a:avLst/>
              <a:gdLst/>
              <a:ahLst/>
              <a:cxnLst/>
              <a:rect l="l" t="t" r="r" b="b"/>
              <a:pathLst>
                <a:path w="1271" h="357" extrusionOk="0">
                  <a:moveTo>
                    <a:pt x="636" y="1"/>
                  </a:moveTo>
                  <a:cubicBezTo>
                    <a:pt x="460" y="1"/>
                    <a:pt x="285" y="55"/>
                    <a:pt x="135" y="164"/>
                  </a:cubicBezTo>
                  <a:cubicBezTo>
                    <a:pt x="34" y="247"/>
                    <a:pt x="1" y="331"/>
                    <a:pt x="18" y="347"/>
                  </a:cubicBezTo>
                  <a:cubicBezTo>
                    <a:pt x="22" y="353"/>
                    <a:pt x="29" y="356"/>
                    <a:pt x="39" y="356"/>
                  </a:cubicBezTo>
                  <a:cubicBezTo>
                    <a:pt x="112" y="356"/>
                    <a:pt x="342" y="214"/>
                    <a:pt x="636" y="214"/>
                  </a:cubicBezTo>
                  <a:cubicBezTo>
                    <a:pt x="650" y="213"/>
                    <a:pt x="665" y="213"/>
                    <a:pt x="679" y="213"/>
                  </a:cubicBezTo>
                  <a:cubicBezTo>
                    <a:pt x="952" y="213"/>
                    <a:pt x="1163" y="339"/>
                    <a:pt x="1233" y="339"/>
                  </a:cubicBezTo>
                  <a:cubicBezTo>
                    <a:pt x="1243" y="339"/>
                    <a:pt x="1250" y="337"/>
                    <a:pt x="1254" y="331"/>
                  </a:cubicBezTo>
                  <a:cubicBezTo>
                    <a:pt x="1271" y="314"/>
                    <a:pt x="1237" y="247"/>
                    <a:pt x="1137" y="164"/>
                  </a:cubicBezTo>
                  <a:cubicBezTo>
                    <a:pt x="987" y="55"/>
                    <a:pt x="811" y="1"/>
                    <a:pt x="63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088;p43">
              <a:extLst>
                <a:ext uri="{FF2B5EF4-FFF2-40B4-BE49-F238E27FC236}">
                  <a16:creationId xmlns:a16="http://schemas.microsoft.com/office/drawing/2014/main" id="{26B2D9EC-73E0-4A89-98BF-CF5B27F57B37}"/>
                </a:ext>
              </a:extLst>
            </p:cNvPr>
            <p:cNvSpPr/>
            <p:nvPr/>
          </p:nvSpPr>
          <p:spPr>
            <a:xfrm>
              <a:off x="1925278" y="1476421"/>
              <a:ext cx="29550" cy="22852"/>
            </a:xfrm>
            <a:custGeom>
              <a:avLst/>
              <a:gdLst/>
              <a:ahLst/>
              <a:cxnLst/>
              <a:rect l="l" t="t" r="r" b="b"/>
              <a:pathLst>
                <a:path w="922" h="713" extrusionOk="0">
                  <a:moveTo>
                    <a:pt x="453" y="1"/>
                  </a:moveTo>
                  <a:cubicBezTo>
                    <a:pt x="390" y="1"/>
                    <a:pt x="326" y="18"/>
                    <a:pt x="268" y="52"/>
                  </a:cubicBezTo>
                  <a:cubicBezTo>
                    <a:pt x="0" y="219"/>
                    <a:pt x="67" y="620"/>
                    <a:pt x="368" y="704"/>
                  </a:cubicBezTo>
                  <a:cubicBezTo>
                    <a:pt x="396" y="710"/>
                    <a:pt x="423" y="713"/>
                    <a:pt x="450" y="713"/>
                  </a:cubicBezTo>
                  <a:cubicBezTo>
                    <a:pt x="726" y="713"/>
                    <a:pt x="921" y="413"/>
                    <a:pt x="769" y="169"/>
                  </a:cubicBezTo>
                  <a:cubicBezTo>
                    <a:pt x="693" y="60"/>
                    <a:pt x="573" y="1"/>
                    <a:pt x="4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089;p43">
              <a:extLst>
                <a:ext uri="{FF2B5EF4-FFF2-40B4-BE49-F238E27FC236}">
                  <a16:creationId xmlns:a16="http://schemas.microsoft.com/office/drawing/2014/main" id="{2C5D1708-D8A6-4E74-8F5D-3ADDB1D0C170}"/>
                </a:ext>
              </a:extLst>
            </p:cNvPr>
            <p:cNvSpPr/>
            <p:nvPr/>
          </p:nvSpPr>
          <p:spPr>
            <a:xfrm>
              <a:off x="1926335" y="1460011"/>
              <a:ext cx="40736" cy="11410"/>
            </a:xfrm>
            <a:custGeom>
              <a:avLst/>
              <a:gdLst/>
              <a:ahLst/>
              <a:cxnLst/>
              <a:rect l="l" t="t" r="r" b="b"/>
              <a:pathLst>
                <a:path w="1271" h="356" extrusionOk="0">
                  <a:moveTo>
                    <a:pt x="634" y="0"/>
                  </a:moveTo>
                  <a:cubicBezTo>
                    <a:pt x="460" y="0"/>
                    <a:pt x="285" y="55"/>
                    <a:pt x="134" y="163"/>
                  </a:cubicBezTo>
                  <a:cubicBezTo>
                    <a:pt x="34" y="247"/>
                    <a:pt x="1" y="330"/>
                    <a:pt x="17" y="347"/>
                  </a:cubicBezTo>
                  <a:cubicBezTo>
                    <a:pt x="21" y="353"/>
                    <a:pt x="29" y="356"/>
                    <a:pt x="38" y="356"/>
                  </a:cubicBezTo>
                  <a:cubicBezTo>
                    <a:pt x="112" y="356"/>
                    <a:pt x="341" y="211"/>
                    <a:pt x="636" y="197"/>
                  </a:cubicBezTo>
                  <a:cubicBezTo>
                    <a:pt x="930" y="197"/>
                    <a:pt x="1159" y="339"/>
                    <a:pt x="1233" y="339"/>
                  </a:cubicBezTo>
                  <a:cubicBezTo>
                    <a:pt x="1243" y="339"/>
                    <a:pt x="1250" y="336"/>
                    <a:pt x="1254" y="330"/>
                  </a:cubicBezTo>
                  <a:cubicBezTo>
                    <a:pt x="1271" y="314"/>
                    <a:pt x="1237" y="230"/>
                    <a:pt x="1120" y="163"/>
                  </a:cubicBezTo>
                  <a:cubicBezTo>
                    <a:pt x="978" y="55"/>
                    <a:pt x="807" y="0"/>
                    <a:pt x="6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090;p43">
              <a:extLst>
                <a:ext uri="{FF2B5EF4-FFF2-40B4-BE49-F238E27FC236}">
                  <a16:creationId xmlns:a16="http://schemas.microsoft.com/office/drawing/2014/main" id="{A56A8037-DB15-451F-8AA9-E0E3556FCB58}"/>
                </a:ext>
              </a:extLst>
            </p:cNvPr>
            <p:cNvSpPr/>
            <p:nvPr/>
          </p:nvSpPr>
          <p:spPr>
            <a:xfrm>
              <a:off x="1855120" y="1466293"/>
              <a:ext cx="36441" cy="95413"/>
            </a:xfrm>
            <a:custGeom>
              <a:avLst/>
              <a:gdLst/>
              <a:ahLst/>
              <a:cxnLst/>
              <a:rect l="l" t="t" r="r" b="b"/>
              <a:pathLst>
                <a:path w="1137" h="2977" extrusionOk="0">
                  <a:moveTo>
                    <a:pt x="1085" y="1"/>
                  </a:moveTo>
                  <a:cubicBezTo>
                    <a:pt x="1029" y="1"/>
                    <a:pt x="682" y="779"/>
                    <a:pt x="318" y="1738"/>
                  </a:cubicBezTo>
                  <a:cubicBezTo>
                    <a:pt x="234" y="1972"/>
                    <a:pt x="151" y="2206"/>
                    <a:pt x="67" y="2440"/>
                  </a:cubicBezTo>
                  <a:cubicBezTo>
                    <a:pt x="17" y="2540"/>
                    <a:pt x="0" y="2674"/>
                    <a:pt x="17" y="2808"/>
                  </a:cubicBezTo>
                  <a:cubicBezTo>
                    <a:pt x="51" y="2875"/>
                    <a:pt x="101" y="2925"/>
                    <a:pt x="168" y="2941"/>
                  </a:cubicBezTo>
                  <a:cubicBezTo>
                    <a:pt x="218" y="2958"/>
                    <a:pt x="268" y="2958"/>
                    <a:pt x="318" y="2958"/>
                  </a:cubicBezTo>
                  <a:cubicBezTo>
                    <a:pt x="388" y="2971"/>
                    <a:pt x="461" y="2976"/>
                    <a:pt x="534" y="2976"/>
                  </a:cubicBezTo>
                  <a:cubicBezTo>
                    <a:pt x="652" y="2976"/>
                    <a:pt x="772" y="2962"/>
                    <a:pt x="886" y="2941"/>
                  </a:cubicBezTo>
                  <a:cubicBezTo>
                    <a:pt x="702" y="2875"/>
                    <a:pt x="518" y="2841"/>
                    <a:pt x="335" y="2825"/>
                  </a:cubicBezTo>
                  <a:cubicBezTo>
                    <a:pt x="251" y="2825"/>
                    <a:pt x="184" y="2791"/>
                    <a:pt x="168" y="2758"/>
                  </a:cubicBezTo>
                  <a:cubicBezTo>
                    <a:pt x="168" y="2657"/>
                    <a:pt x="184" y="2574"/>
                    <a:pt x="234" y="2490"/>
                  </a:cubicBezTo>
                  <a:cubicBezTo>
                    <a:pt x="318" y="2273"/>
                    <a:pt x="402" y="2039"/>
                    <a:pt x="502" y="1805"/>
                  </a:cubicBezTo>
                  <a:cubicBezTo>
                    <a:pt x="869" y="836"/>
                    <a:pt x="1137" y="17"/>
                    <a:pt x="1087" y="1"/>
                  </a:cubicBezTo>
                  <a:cubicBezTo>
                    <a:pt x="1086" y="1"/>
                    <a:pt x="1085" y="1"/>
                    <a:pt x="10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091;p43">
              <a:extLst>
                <a:ext uri="{FF2B5EF4-FFF2-40B4-BE49-F238E27FC236}">
                  <a16:creationId xmlns:a16="http://schemas.microsoft.com/office/drawing/2014/main" id="{688C6C6B-C387-432D-AEA2-AE677BBD23CB}"/>
                </a:ext>
              </a:extLst>
            </p:cNvPr>
            <p:cNvSpPr/>
            <p:nvPr/>
          </p:nvSpPr>
          <p:spPr>
            <a:xfrm>
              <a:off x="1865280" y="1571192"/>
              <a:ext cx="58940" cy="30544"/>
            </a:xfrm>
            <a:custGeom>
              <a:avLst/>
              <a:gdLst/>
              <a:ahLst/>
              <a:cxnLst/>
              <a:rect l="l" t="t" r="r" b="b"/>
              <a:pathLst>
                <a:path w="1839" h="953" extrusionOk="0">
                  <a:moveTo>
                    <a:pt x="1729" y="1"/>
                  </a:moveTo>
                  <a:cubicBezTo>
                    <a:pt x="1705" y="1"/>
                    <a:pt x="658" y="522"/>
                    <a:pt x="49" y="522"/>
                  </a:cubicBezTo>
                  <a:cubicBezTo>
                    <a:pt x="33" y="522"/>
                    <a:pt x="17" y="521"/>
                    <a:pt x="1" y="521"/>
                  </a:cubicBezTo>
                  <a:lnTo>
                    <a:pt x="1" y="521"/>
                  </a:lnTo>
                  <a:cubicBezTo>
                    <a:pt x="178" y="799"/>
                    <a:pt x="490" y="953"/>
                    <a:pt x="805" y="953"/>
                  </a:cubicBezTo>
                  <a:cubicBezTo>
                    <a:pt x="906" y="953"/>
                    <a:pt x="1007" y="937"/>
                    <a:pt x="1104" y="905"/>
                  </a:cubicBezTo>
                  <a:cubicBezTo>
                    <a:pt x="1839" y="621"/>
                    <a:pt x="1672" y="36"/>
                    <a:pt x="1672" y="36"/>
                  </a:cubicBezTo>
                  <a:cubicBezTo>
                    <a:pt x="1715" y="11"/>
                    <a:pt x="1733" y="1"/>
                    <a:pt x="17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092;p43">
              <a:extLst>
                <a:ext uri="{FF2B5EF4-FFF2-40B4-BE49-F238E27FC236}">
                  <a16:creationId xmlns:a16="http://schemas.microsoft.com/office/drawing/2014/main" id="{BB8476CB-5601-4928-BE5D-B202D3D071C3}"/>
                </a:ext>
              </a:extLst>
            </p:cNvPr>
            <p:cNvSpPr/>
            <p:nvPr/>
          </p:nvSpPr>
          <p:spPr>
            <a:xfrm>
              <a:off x="1876530" y="1664426"/>
              <a:ext cx="102848" cy="49998"/>
            </a:xfrm>
            <a:custGeom>
              <a:avLst/>
              <a:gdLst/>
              <a:ahLst/>
              <a:cxnLst/>
              <a:rect l="l" t="t" r="r" b="b"/>
              <a:pathLst>
                <a:path w="3209" h="1560" extrusionOk="0">
                  <a:moveTo>
                    <a:pt x="3209" y="1"/>
                  </a:moveTo>
                  <a:lnTo>
                    <a:pt x="3209" y="1"/>
                  </a:lnTo>
                  <a:cubicBezTo>
                    <a:pt x="2302" y="590"/>
                    <a:pt x="1259" y="906"/>
                    <a:pt x="180" y="906"/>
                  </a:cubicBezTo>
                  <a:cubicBezTo>
                    <a:pt x="126" y="906"/>
                    <a:pt x="72" y="905"/>
                    <a:pt x="18" y="903"/>
                  </a:cubicBezTo>
                  <a:lnTo>
                    <a:pt x="1" y="1538"/>
                  </a:lnTo>
                  <a:cubicBezTo>
                    <a:pt x="153" y="1553"/>
                    <a:pt x="299" y="1559"/>
                    <a:pt x="438" y="1559"/>
                  </a:cubicBezTo>
                  <a:cubicBezTo>
                    <a:pt x="2547" y="1559"/>
                    <a:pt x="3209" y="1"/>
                    <a:pt x="3209"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093;p43">
              <a:extLst>
                <a:ext uri="{FF2B5EF4-FFF2-40B4-BE49-F238E27FC236}">
                  <a16:creationId xmlns:a16="http://schemas.microsoft.com/office/drawing/2014/main" id="{D701E486-B2F0-441C-A057-21D84F17922E}"/>
                </a:ext>
              </a:extLst>
            </p:cNvPr>
            <p:cNvSpPr/>
            <p:nvPr/>
          </p:nvSpPr>
          <p:spPr>
            <a:xfrm>
              <a:off x="2072548" y="1463921"/>
              <a:ext cx="81599" cy="104163"/>
            </a:xfrm>
            <a:custGeom>
              <a:avLst/>
              <a:gdLst/>
              <a:ahLst/>
              <a:cxnLst/>
              <a:rect l="l" t="t" r="r" b="b"/>
              <a:pathLst>
                <a:path w="2546" h="3250" extrusionOk="0">
                  <a:moveTo>
                    <a:pt x="878" y="0"/>
                  </a:moveTo>
                  <a:cubicBezTo>
                    <a:pt x="806" y="0"/>
                    <a:pt x="760" y="5"/>
                    <a:pt x="752" y="8"/>
                  </a:cubicBezTo>
                  <a:cubicBezTo>
                    <a:pt x="752" y="8"/>
                    <a:pt x="17" y="2899"/>
                    <a:pt x="0" y="2965"/>
                  </a:cubicBezTo>
                  <a:cubicBezTo>
                    <a:pt x="0" y="2998"/>
                    <a:pt x="486" y="3250"/>
                    <a:pt x="1013" y="3250"/>
                  </a:cubicBezTo>
                  <a:cubicBezTo>
                    <a:pt x="1557" y="3250"/>
                    <a:pt x="2145" y="2982"/>
                    <a:pt x="2289" y="1929"/>
                  </a:cubicBezTo>
                  <a:cubicBezTo>
                    <a:pt x="2545" y="166"/>
                    <a:pt x="1289" y="0"/>
                    <a:pt x="878"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094;p43">
              <a:extLst>
                <a:ext uri="{FF2B5EF4-FFF2-40B4-BE49-F238E27FC236}">
                  <a16:creationId xmlns:a16="http://schemas.microsoft.com/office/drawing/2014/main" id="{CDB4417B-759F-4762-A301-2EEB4EF2BA4B}"/>
                </a:ext>
              </a:extLst>
            </p:cNvPr>
            <p:cNvSpPr/>
            <p:nvPr/>
          </p:nvSpPr>
          <p:spPr>
            <a:xfrm>
              <a:off x="2096104" y="1487670"/>
              <a:ext cx="34294" cy="58010"/>
            </a:xfrm>
            <a:custGeom>
              <a:avLst/>
              <a:gdLst/>
              <a:ahLst/>
              <a:cxnLst/>
              <a:rect l="l" t="t" r="r" b="b"/>
              <a:pathLst>
                <a:path w="1070" h="1810" extrusionOk="0">
                  <a:moveTo>
                    <a:pt x="587" y="1"/>
                  </a:moveTo>
                  <a:cubicBezTo>
                    <a:pt x="540" y="1"/>
                    <a:pt x="493" y="15"/>
                    <a:pt x="451" y="36"/>
                  </a:cubicBezTo>
                  <a:cubicBezTo>
                    <a:pt x="418" y="69"/>
                    <a:pt x="385" y="102"/>
                    <a:pt x="351" y="152"/>
                  </a:cubicBezTo>
                  <a:cubicBezTo>
                    <a:pt x="335" y="236"/>
                    <a:pt x="368" y="286"/>
                    <a:pt x="368" y="286"/>
                  </a:cubicBezTo>
                  <a:cubicBezTo>
                    <a:pt x="385" y="269"/>
                    <a:pt x="368" y="236"/>
                    <a:pt x="418" y="186"/>
                  </a:cubicBezTo>
                  <a:cubicBezTo>
                    <a:pt x="443" y="124"/>
                    <a:pt x="504" y="90"/>
                    <a:pt x="569" y="90"/>
                  </a:cubicBezTo>
                  <a:cubicBezTo>
                    <a:pt x="591" y="90"/>
                    <a:pt x="614" y="94"/>
                    <a:pt x="635" y="102"/>
                  </a:cubicBezTo>
                  <a:cubicBezTo>
                    <a:pt x="769" y="169"/>
                    <a:pt x="852" y="286"/>
                    <a:pt x="869" y="420"/>
                  </a:cubicBezTo>
                  <a:cubicBezTo>
                    <a:pt x="919" y="604"/>
                    <a:pt x="919" y="787"/>
                    <a:pt x="903" y="954"/>
                  </a:cubicBezTo>
                  <a:cubicBezTo>
                    <a:pt x="836" y="1322"/>
                    <a:pt x="602" y="1656"/>
                    <a:pt x="368" y="1706"/>
                  </a:cubicBezTo>
                  <a:cubicBezTo>
                    <a:pt x="347" y="1711"/>
                    <a:pt x="325" y="1713"/>
                    <a:pt x="303" y="1713"/>
                  </a:cubicBezTo>
                  <a:cubicBezTo>
                    <a:pt x="235" y="1713"/>
                    <a:pt x="163" y="1694"/>
                    <a:pt x="101" y="1656"/>
                  </a:cubicBezTo>
                  <a:cubicBezTo>
                    <a:pt x="50" y="1623"/>
                    <a:pt x="17" y="1589"/>
                    <a:pt x="17" y="1589"/>
                  </a:cubicBezTo>
                  <a:cubicBezTo>
                    <a:pt x="0" y="1589"/>
                    <a:pt x="0" y="1640"/>
                    <a:pt x="67" y="1706"/>
                  </a:cubicBezTo>
                  <a:cubicBezTo>
                    <a:pt x="140" y="1764"/>
                    <a:pt x="238" y="1810"/>
                    <a:pt x="339" y="1810"/>
                  </a:cubicBezTo>
                  <a:cubicBezTo>
                    <a:pt x="354" y="1810"/>
                    <a:pt x="369" y="1809"/>
                    <a:pt x="385" y="1807"/>
                  </a:cubicBezTo>
                  <a:cubicBezTo>
                    <a:pt x="702" y="1757"/>
                    <a:pt x="969" y="1389"/>
                    <a:pt x="1036" y="988"/>
                  </a:cubicBezTo>
                  <a:cubicBezTo>
                    <a:pt x="1070" y="787"/>
                    <a:pt x="1053" y="570"/>
                    <a:pt x="1003" y="386"/>
                  </a:cubicBezTo>
                  <a:cubicBezTo>
                    <a:pt x="953" y="219"/>
                    <a:pt x="836" y="69"/>
                    <a:pt x="669" y="19"/>
                  </a:cubicBezTo>
                  <a:cubicBezTo>
                    <a:pt x="643" y="6"/>
                    <a:pt x="615" y="1"/>
                    <a:pt x="587"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095;p43">
              <a:extLst>
                <a:ext uri="{FF2B5EF4-FFF2-40B4-BE49-F238E27FC236}">
                  <a16:creationId xmlns:a16="http://schemas.microsoft.com/office/drawing/2014/main" id="{161BF271-F921-48F0-8D72-BC0CFE5232F7}"/>
                </a:ext>
              </a:extLst>
            </p:cNvPr>
            <p:cNvSpPr/>
            <p:nvPr/>
          </p:nvSpPr>
          <p:spPr>
            <a:xfrm>
              <a:off x="1787271" y="1194445"/>
              <a:ext cx="442194" cy="329730"/>
            </a:xfrm>
            <a:custGeom>
              <a:avLst/>
              <a:gdLst/>
              <a:ahLst/>
              <a:cxnLst/>
              <a:rect l="l" t="t" r="r" b="b"/>
              <a:pathLst>
                <a:path w="13797" h="10288" extrusionOk="0">
                  <a:moveTo>
                    <a:pt x="1670" y="1"/>
                  </a:moveTo>
                  <a:cubicBezTo>
                    <a:pt x="1497" y="1"/>
                    <a:pt x="1331" y="44"/>
                    <a:pt x="1199" y="145"/>
                  </a:cubicBezTo>
                  <a:cubicBezTo>
                    <a:pt x="898" y="413"/>
                    <a:pt x="814" y="830"/>
                    <a:pt x="948" y="1181"/>
                  </a:cubicBezTo>
                  <a:cubicBezTo>
                    <a:pt x="1098" y="1532"/>
                    <a:pt x="1315" y="1849"/>
                    <a:pt x="1600" y="2100"/>
                  </a:cubicBezTo>
                  <a:cubicBezTo>
                    <a:pt x="1438" y="1993"/>
                    <a:pt x="1258" y="1942"/>
                    <a:pt x="1081" y="1942"/>
                  </a:cubicBezTo>
                  <a:cubicBezTo>
                    <a:pt x="707" y="1942"/>
                    <a:pt x="349" y="2166"/>
                    <a:pt x="213" y="2551"/>
                  </a:cubicBezTo>
                  <a:cubicBezTo>
                    <a:pt x="0" y="3107"/>
                    <a:pt x="364" y="3695"/>
                    <a:pt x="943" y="3783"/>
                  </a:cubicBezTo>
                  <a:lnTo>
                    <a:pt x="943" y="3783"/>
                  </a:lnTo>
                  <a:cubicBezTo>
                    <a:pt x="914" y="3780"/>
                    <a:pt x="884" y="3778"/>
                    <a:pt x="855" y="3778"/>
                  </a:cubicBezTo>
                  <a:cubicBezTo>
                    <a:pt x="471" y="3778"/>
                    <a:pt x="138" y="4047"/>
                    <a:pt x="62" y="4439"/>
                  </a:cubicBezTo>
                  <a:cubicBezTo>
                    <a:pt x="12" y="4874"/>
                    <a:pt x="213" y="5291"/>
                    <a:pt x="547" y="5542"/>
                  </a:cubicBezTo>
                  <a:cubicBezTo>
                    <a:pt x="898" y="5809"/>
                    <a:pt x="1315" y="5876"/>
                    <a:pt x="1733" y="5960"/>
                  </a:cubicBezTo>
                  <a:cubicBezTo>
                    <a:pt x="2149" y="6047"/>
                    <a:pt x="2547" y="6083"/>
                    <a:pt x="2928" y="6083"/>
                  </a:cubicBezTo>
                  <a:cubicBezTo>
                    <a:pt x="4889" y="6083"/>
                    <a:pt x="6395" y="5113"/>
                    <a:pt x="7514" y="5058"/>
                  </a:cubicBezTo>
                  <a:cubicBezTo>
                    <a:pt x="7536" y="5057"/>
                    <a:pt x="7557" y="5056"/>
                    <a:pt x="7578" y="5056"/>
                  </a:cubicBezTo>
                  <a:cubicBezTo>
                    <a:pt x="8845" y="5056"/>
                    <a:pt x="8651" y="6545"/>
                    <a:pt x="8651" y="6545"/>
                  </a:cubicBezTo>
                  <a:lnTo>
                    <a:pt x="8350" y="10187"/>
                  </a:lnTo>
                  <a:lnTo>
                    <a:pt x="9436" y="10287"/>
                  </a:lnTo>
                  <a:lnTo>
                    <a:pt x="9837" y="8550"/>
                  </a:lnTo>
                  <a:lnTo>
                    <a:pt x="9887" y="8132"/>
                  </a:lnTo>
                  <a:cubicBezTo>
                    <a:pt x="10138" y="7497"/>
                    <a:pt x="10672" y="6795"/>
                    <a:pt x="10722" y="6110"/>
                  </a:cubicBezTo>
                  <a:cubicBezTo>
                    <a:pt x="10739" y="5726"/>
                    <a:pt x="10689" y="5325"/>
                    <a:pt x="10539" y="4957"/>
                  </a:cubicBezTo>
                  <a:lnTo>
                    <a:pt x="10539" y="4957"/>
                  </a:lnTo>
                  <a:cubicBezTo>
                    <a:pt x="10765" y="5011"/>
                    <a:pt x="10993" y="5037"/>
                    <a:pt x="11220" y="5037"/>
                  </a:cubicBezTo>
                  <a:cubicBezTo>
                    <a:pt x="11913" y="5037"/>
                    <a:pt x="12587" y="4792"/>
                    <a:pt x="13128" y="4339"/>
                  </a:cubicBezTo>
                  <a:cubicBezTo>
                    <a:pt x="13496" y="4005"/>
                    <a:pt x="13797" y="3504"/>
                    <a:pt x="13630" y="3019"/>
                  </a:cubicBezTo>
                  <a:cubicBezTo>
                    <a:pt x="13496" y="2685"/>
                    <a:pt x="13212" y="2434"/>
                    <a:pt x="12878" y="2317"/>
                  </a:cubicBezTo>
                  <a:cubicBezTo>
                    <a:pt x="12589" y="2190"/>
                    <a:pt x="12280" y="2127"/>
                    <a:pt x="11973" y="2127"/>
                  </a:cubicBezTo>
                  <a:cubicBezTo>
                    <a:pt x="11516" y="2127"/>
                    <a:pt x="11062" y="2265"/>
                    <a:pt x="10672" y="2535"/>
                  </a:cubicBezTo>
                  <a:cubicBezTo>
                    <a:pt x="10154" y="2936"/>
                    <a:pt x="9904" y="3570"/>
                    <a:pt x="9987" y="4205"/>
                  </a:cubicBezTo>
                  <a:cubicBezTo>
                    <a:pt x="9513" y="3813"/>
                    <a:pt x="8864" y="3705"/>
                    <a:pt x="8217" y="3705"/>
                  </a:cubicBezTo>
                  <a:cubicBezTo>
                    <a:pt x="8066" y="3705"/>
                    <a:pt x="7914" y="3711"/>
                    <a:pt x="7765" y="3721"/>
                  </a:cubicBezTo>
                  <a:cubicBezTo>
                    <a:pt x="7815" y="3086"/>
                    <a:pt x="7564" y="2451"/>
                    <a:pt x="7080" y="2033"/>
                  </a:cubicBezTo>
                  <a:cubicBezTo>
                    <a:pt x="6595" y="1616"/>
                    <a:pt x="5994" y="1365"/>
                    <a:pt x="5359" y="1315"/>
                  </a:cubicBezTo>
                  <a:cubicBezTo>
                    <a:pt x="4791" y="1248"/>
                    <a:pt x="4189" y="1315"/>
                    <a:pt x="3671" y="1081"/>
                  </a:cubicBezTo>
                  <a:cubicBezTo>
                    <a:pt x="3137" y="864"/>
                    <a:pt x="2752" y="396"/>
                    <a:pt x="2251" y="145"/>
                  </a:cubicBezTo>
                  <a:cubicBezTo>
                    <a:pt x="2073" y="56"/>
                    <a:pt x="1867" y="1"/>
                    <a:pt x="16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096;p43">
              <a:extLst>
                <a:ext uri="{FF2B5EF4-FFF2-40B4-BE49-F238E27FC236}">
                  <a16:creationId xmlns:a16="http://schemas.microsoft.com/office/drawing/2014/main" id="{3BAC639C-C877-49EF-96D6-D1466F8F216D}"/>
                </a:ext>
              </a:extLst>
            </p:cNvPr>
            <p:cNvSpPr/>
            <p:nvPr/>
          </p:nvSpPr>
          <p:spPr>
            <a:xfrm>
              <a:off x="2118603" y="1324407"/>
              <a:ext cx="129610" cy="75542"/>
            </a:xfrm>
            <a:custGeom>
              <a:avLst/>
              <a:gdLst/>
              <a:ahLst/>
              <a:cxnLst/>
              <a:rect l="l" t="t" r="r" b="b"/>
              <a:pathLst>
                <a:path w="4044" h="2357" extrusionOk="0">
                  <a:moveTo>
                    <a:pt x="0" y="0"/>
                  </a:moveTo>
                  <a:cubicBezTo>
                    <a:pt x="0" y="267"/>
                    <a:pt x="67" y="518"/>
                    <a:pt x="201" y="752"/>
                  </a:cubicBezTo>
                  <a:cubicBezTo>
                    <a:pt x="664" y="1749"/>
                    <a:pt x="1658" y="2356"/>
                    <a:pt x="2718" y="2356"/>
                  </a:cubicBezTo>
                  <a:cubicBezTo>
                    <a:pt x="2919" y="2356"/>
                    <a:pt x="3122" y="2334"/>
                    <a:pt x="3325" y="2289"/>
                  </a:cubicBezTo>
                  <a:cubicBezTo>
                    <a:pt x="3592" y="2256"/>
                    <a:pt x="3826" y="2139"/>
                    <a:pt x="4044" y="1988"/>
                  </a:cubicBezTo>
                  <a:cubicBezTo>
                    <a:pt x="4042" y="1985"/>
                    <a:pt x="4037" y="1983"/>
                    <a:pt x="4029" y="1983"/>
                  </a:cubicBezTo>
                  <a:cubicBezTo>
                    <a:pt x="3967" y="1983"/>
                    <a:pt x="3711" y="2096"/>
                    <a:pt x="3308" y="2155"/>
                  </a:cubicBezTo>
                  <a:cubicBezTo>
                    <a:pt x="3142" y="2185"/>
                    <a:pt x="2976" y="2199"/>
                    <a:pt x="2812" y="2199"/>
                  </a:cubicBezTo>
                  <a:cubicBezTo>
                    <a:pt x="1772" y="2199"/>
                    <a:pt x="806" y="1623"/>
                    <a:pt x="301" y="685"/>
                  </a:cubicBezTo>
                  <a:cubicBezTo>
                    <a:pt x="84" y="284"/>
                    <a:pt x="34"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097;p43">
              <a:extLst>
                <a:ext uri="{FF2B5EF4-FFF2-40B4-BE49-F238E27FC236}">
                  <a16:creationId xmlns:a16="http://schemas.microsoft.com/office/drawing/2014/main" id="{C73C97A7-2652-456C-B881-4244B19B9713}"/>
                </a:ext>
              </a:extLst>
            </p:cNvPr>
            <p:cNvSpPr/>
            <p:nvPr/>
          </p:nvSpPr>
          <p:spPr>
            <a:xfrm>
              <a:off x="2120206" y="1343125"/>
              <a:ext cx="47690" cy="109835"/>
            </a:xfrm>
            <a:custGeom>
              <a:avLst/>
              <a:gdLst/>
              <a:ahLst/>
              <a:cxnLst/>
              <a:rect l="l" t="t" r="r" b="b"/>
              <a:pathLst>
                <a:path w="1488" h="3427" extrusionOk="0">
                  <a:moveTo>
                    <a:pt x="0" y="1"/>
                  </a:moveTo>
                  <a:cubicBezTo>
                    <a:pt x="0" y="185"/>
                    <a:pt x="50" y="368"/>
                    <a:pt x="151" y="535"/>
                  </a:cubicBezTo>
                  <a:cubicBezTo>
                    <a:pt x="334" y="936"/>
                    <a:pt x="568" y="1337"/>
                    <a:pt x="802" y="1705"/>
                  </a:cubicBezTo>
                  <a:cubicBezTo>
                    <a:pt x="1053" y="2056"/>
                    <a:pt x="1220" y="2457"/>
                    <a:pt x="1320" y="2891"/>
                  </a:cubicBezTo>
                  <a:cubicBezTo>
                    <a:pt x="1387" y="3209"/>
                    <a:pt x="1354" y="3426"/>
                    <a:pt x="1387" y="3426"/>
                  </a:cubicBezTo>
                  <a:cubicBezTo>
                    <a:pt x="1471" y="3259"/>
                    <a:pt x="1487" y="3058"/>
                    <a:pt x="1454" y="2875"/>
                  </a:cubicBezTo>
                  <a:cubicBezTo>
                    <a:pt x="1387" y="2424"/>
                    <a:pt x="1220" y="1989"/>
                    <a:pt x="969" y="1605"/>
                  </a:cubicBezTo>
                  <a:cubicBezTo>
                    <a:pt x="685" y="1154"/>
                    <a:pt x="418" y="786"/>
                    <a:pt x="268" y="485"/>
                  </a:cubicBezTo>
                  <a:cubicBezTo>
                    <a:pt x="184" y="318"/>
                    <a:pt x="100" y="15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098;p43">
              <a:extLst>
                <a:ext uri="{FF2B5EF4-FFF2-40B4-BE49-F238E27FC236}">
                  <a16:creationId xmlns:a16="http://schemas.microsoft.com/office/drawing/2014/main" id="{5959B56F-3C32-4BC8-B4DD-B1E00184A2E4}"/>
                </a:ext>
              </a:extLst>
            </p:cNvPr>
            <p:cNvSpPr/>
            <p:nvPr/>
          </p:nvSpPr>
          <p:spPr>
            <a:xfrm>
              <a:off x="1416548" y="1863617"/>
              <a:ext cx="290790" cy="275854"/>
            </a:xfrm>
            <a:custGeom>
              <a:avLst/>
              <a:gdLst/>
              <a:ahLst/>
              <a:cxnLst/>
              <a:rect l="l" t="t" r="r" b="b"/>
              <a:pathLst>
                <a:path w="9073" h="8607" extrusionOk="0">
                  <a:moveTo>
                    <a:pt x="3017" y="1"/>
                  </a:moveTo>
                  <a:cubicBezTo>
                    <a:pt x="3014" y="1"/>
                    <a:pt x="3011" y="1"/>
                    <a:pt x="3008" y="1"/>
                  </a:cubicBezTo>
                  <a:cubicBezTo>
                    <a:pt x="2623" y="35"/>
                    <a:pt x="2590" y="469"/>
                    <a:pt x="3075" y="954"/>
                  </a:cubicBezTo>
                  <a:cubicBezTo>
                    <a:pt x="3559" y="1455"/>
                    <a:pt x="4879" y="3026"/>
                    <a:pt x="4612" y="3276"/>
                  </a:cubicBezTo>
                  <a:cubicBezTo>
                    <a:pt x="4600" y="3286"/>
                    <a:pt x="4585" y="3291"/>
                    <a:pt x="4566" y="3291"/>
                  </a:cubicBezTo>
                  <a:cubicBezTo>
                    <a:pt x="4147" y="3291"/>
                    <a:pt x="2005" y="920"/>
                    <a:pt x="2005" y="920"/>
                  </a:cubicBezTo>
                  <a:cubicBezTo>
                    <a:pt x="2005" y="920"/>
                    <a:pt x="1718" y="472"/>
                    <a:pt x="1429" y="472"/>
                  </a:cubicBezTo>
                  <a:cubicBezTo>
                    <a:pt x="1369" y="472"/>
                    <a:pt x="1310" y="491"/>
                    <a:pt x="1253" y="536"/>
                  </a:cubicBezTo>
                  <a:cubicBezTo>
                    <a:pt x="685" y="1021"/>
                    <a:pt x="3375" y="3594"/>
                    <a:pt x="3643" y="3828"/>
                  </a:cubicBezTo>
                  <a:cubicBezTo>
                    <a:pt x="3782" y="3954"/>
                    <a:pt x="3653" y="4147"/>
                    <a:pt x="3495" y="4147"/>
                  </a:cubicBezTo>
                  <a:cubicBezTo>
                    <a:pt x="3445" y="4147"/>
                    <a:pt x="3391" y="4127"/>
                    <a:pt x="3342" y="4078"/>
                  </a:cubicBezTo>
                  <a:cubicBezTo>
                    <a:pt x="3175" y="3911"/>
                    <a:pt x="1428" y="1860"/>
                    <a:pt x="663" y="1860"/>
                  </a:cubicBezTo>
                  <a:cubicBezTo>
                    <a:pt x="588" y="1860"/>
                    <a:pt x="522" y="1880"/>
                    <a:pt x="468" y="1923"/>
                  </a:cubicBezTo>
                  <a:cubicBezTo>
                    <a:pt x="0" y="2291"/>
                    <a:pt x="2657" y="4062"/>
                    <a:pt x="2824" y="4814"/>
                  </a:cubicBezTo>
                  <a:cubicBezTo>
                    <a:pt x="2846" y="4925"/>
                    <a:pt x="2822" y="4971"/>
                    <a:pt x="2763" y="4971"/>
                  </a:cubicBezTo>
                  <a:cubicBezTo>
                    <a:pt x="2449" y="4971"/>
                    <a:pt x="1136" y="3604"/>
                    <a:pt x="637" y="3604"/>
                  </a:cubicBezTo>
                  <a:cubicBezTo>
                    <a:pt x="590" y="3604"/>
                    <a:pt x="549" y="3616"/>
                    <a:pt x="518" y="3644"/>
                  </a:cubicBezTo>
                  <a:cubicBezTo>
                    <a:pt x="368" y="3778"/>
                    <a:pt x="268" y="3911"/>
                    <a:pt x="1621" y="5064"/>
                  </a:cubicBezTo>
                  <a:cubicBezTo>
                    <a:pt x="2356" y="5682"/>
                    <a:pt x="3877" y="6685"/>
                    <a:pt x="5163" y="7487"/>
                  </a:cubicBezTo>
                  <a:lnTo>
                    <a:pt x="7001" y="8606"/>
                  </a:lnTo>
                  <a:lnTo>
                    <a:pt x="9073" y="5983"/>
                  </a:lnTo>
                  <a:lnTo>
                    <a:pt x="8254" y="3711"/>
                  </a:lnTo>
                  <a:cubicBezTo>
                    <a:pt x="8171" y="3510"/>
                    <a:pt x="8087" y="3260"/>
                    <a:pt x="8004" y="2992"/>
                  </a:cubicBezTo>
                  <a:cubicBezTo>
                    <a:pt x="7903" y="2675"/>
                    <a:pt x="7853" y="2357"/>
                    <a:pt x="7870" y="2023"/>
                  </a:cubicBezTo>
                  <a:cubicBezTo>
                    <a:pt x="7870" y="1606"/>
                    <a:pt x="7920" y="1204"/>
                    <a:pt x="8020" y="803"/>
                  </a:cubicBezTo>
                  <a:cubicBezTo>
                    <a:pt x="8128" y="521"/>
                    <a:pt x="7922" y="250"/>
                    <a:pt x="7690" y="250"/>
                  </a:cubicBezTo>
                  <a:cubicBezTo>
                    <a:pt x="7633" y="250"/>
                    <a:pt x="7575" y="266"/>
                    <a:pt x="7519" y="302"/>
                  </a:cubicBezTo>
                  <a:cubicBezTo>
                    <a:pt x="7235" y="486"/>
                    <a:pt x="6851" y="1455"/>
                    <a:pt x="6918" y="2658"/>
                  </a:cubicBezTo>
                  <a:cubicBezTo>
                    <a:pt x="6942" y="3010"/>
                    <a:pt x="6853" y="3143"/>
                    <a:pt x="6704" y="3143"/>
                  </a:cubicBezTo>
                  <a:cubicBezTo>
                    <a:pt x="6335" y="3143"/>
                    <a:pt x="5596" y="2330"/>
                    <a:pt x="5263" y="1973"/>
                  </a:cubicBezTo>
                  <a:cubicBezTo>
                    <a:pt x="4801" y="1461"/>
                    <a:pt x="3309" y="1"/>
                    <a:pt x="3017"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099;p43">
              <a:extLst>
                <a:ext uri="{FF2B5EF4-FFF2-40B4-BE49-F238E27FC236}">
                  <a16:creationId xmlns:a16="http://schemas.microsoft.com/office/drawing/2014/main" id="{F360515C-D32A-4080-BA5B-E557B88ED380}"/>
                </a:ext>
              </a:extLst>
            </p:cNvPr>
            <p:cNvSpPr/>
            <p:nvPr/>
          </p:nvSpPr>
          <p:spPr>
            <a:xfrm>
              <a:off x="1568625" y="1845957"/>
              <a:ext cx="767405" cy="788077"/>
            </a:xfrm>
            <a:custGeom>
              <a:avLst/>
              <a:gdLst/>
              <a:ahLst/>
              <a:cxnLst/>
              <a:rect l="l" t="t" r="r" b="b"/>
              <a:pathLst>
                <a:path w="23944" h="24589" extrusionOk="0">
                  <a:moveTo>
                    <a:pt x="19178" y="0"/>
                  </a:moveTo>
                  <a:cubicBezTo>
                    <a:pt x="17434" y="0"/>
                    <a:pt x="16311" y="1026"/>
                    <a:pt x="15974" y="3944"/>
                  </a:cubicBezTo>
                  <a:cubicBezTo>
                    <a:pt x="15372" y="9241"/>
                    <a:pt x="16458" y="14604"/>
                    <a:pt x="15757" y="15239"/>
                  </a:cubicBezTo>
                  <a:cubicBezTo>
                    <a:pt x="15748" y="15246"/>
                    <a:pt x="15737" y="15250"/>
                    <a:pt x="15722" y="15250"/>
                  </a:cubicBezTo>
                  <a:cubicBezTo>
                    <a:pt x="14905" y="15250"/>
                    <a:pt x="4244" y="4412"/>
                    <a:pt x="4244" y="4412"/>
                  </a:cubicBezTo>
                  <a:lnTo>
                    <a:pt x="0" y="8940"/>
                  </a:lnTo>
                  <a:cubicBezTo>
                    <a:pt x="0" y="8940"/>
                    <a:pt x="9491" y="20118"/>
                    <a:pt x="14854" y="23577"/>
                  </a:cubicBezTo>
                  <a:cubicBezTo>
                    <a:pt x="15946" y="24286"/>
                    <a:pt x="17132" y="24588"/>
                    <a:pt x="18215" y="24588"/>
                  </a:cubicBezTo>
                  <a:cubicBezTo>
                    <a:pt x="19022" y="24588"/>
                    <a:pt x="19772" y="24421"/>
                    <a:pt x="20385" y="24128"/>
                  </a:cubicBezTo>
                  <a:cubicBezTo>
                    <a:pt x="23576" y="22574"/>
                    <a:pt x="23944" y="12215"/>
                    <a:pt x="23910" y="7553"/>
                  </a:cubicBezTo>
                  <a:cubicBezTo>
                    <a:pt x="23860" y="1672"/>
                    <a:pt x="21270" y="335"/>
                    <a:pt x="20836" y="235"/>
                  </a:cubicBezTo>
                  <a:cubicBezTo>
                    <a:pt x="20234" y="86"/>
                    <a:pt x="19680" y="0"/>
                    <a:pt x="19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100;p43">
              <a:extLst>
                <a:ext uri="{FF2B5EF4-FFF2-40B4-BE49-F238E27FC236}">
                  <a16:creationId xmlns:a16="http://schemas.microsoft.com/office/drawing/2014/main" id="{7B92E403-27C5-45D6-9EE9-5844B4A5426A}"/>
                </a:ext>
              </a:extLst>
            </p:cNvPr>
            <p:cNvSpPr/>
            <p:nvPr/>
          </p:nvSpPr>
          <p:spPr>
            <a:xfrm>
              <a:off x="1569683" y="1992714"/>
              <a:ext cx="765290" cy="631289"/>
            </a:xfrm>
            <a:custGeom>
              <a:avLst/>
              <a:gdLst/>
              <a:ahLst/>
              <a:cxnLst/>
              <a:rect l="l" t="t" r="r" b="b"/>
              <a:pathLst>
                <a:path w="23878" h="19697" extrusionOk="0">
                  <a:moveTo>
                    <a:pt x="4211" y="0"/>
                  </a:moveTo>
                  <a:lnTo>
                    <a:pt x="4211" y="0"/>
                  </a:lnTo>
                  <a:cubicBezTo>
                    <a:pt x="4178" y="17"/>
                    <a:pt x="4145" y="50"/>
                    <a:pt x="4128" y="67"/>
                  </a:cubicBezTo>
                  <a:cubicBezTo>
                    <a:pt x="4061" y="117"/>
                    <a:pt x="3977" y="184"/>
                    <a:pt x="3894" y="284"/>
                  </a:cubicBezTo>
                  <a:cubicBezTo>
                    <a:pt x="3677" y="468"/>
                    <a:pt x="3376" y="752"/>
                    <a:pt x="2992" y="1120"/>
                  </a:cubicBezTo>
                  <a:cubicBezTo>
                    <a:pt x="1906" y="2206"/>
                    <a:pt x="920" y="3359"/>
                    <a:pt x="34" y="4612"/>
                  </a:cubicBezTo>
                  <a:lnTo>
                    <a:pt x="1" y="4645"/>
                  </a:lnTo>
                  <a:lnTo>
                    <a:pt x="34" y="4679"/>
                  </a:lnTo>
                  <a:cubicBezTo>
                    <a:pt x="3008" y="7753"/>
                    <a:pt x="7353" y="12231"/>
                    <a:pt x="12215" y="17177"/>
                  </a:cubicBezTo>
                  <a:cubicBezTo>
                    <a:pt x="13384" y="18296"/>
                    <a:pt x="14821" y="19098"/>
                    <a:pt x="16375" y="19516"/>
                  </a:cubicBezTo>
                  <a:cubicBezTo>
                    <a:pt x="16826" y="19636"/>
                    <a:pt x="17290" y="19696"/>
                    <a:pt x="17750" y="19696"/>
                  </a:cubicBezTo>
                  <a:cubicBezTo>
                    <a:pt x="18057" y="19696"/>
                    <a:pt x="18364" y="19669"/>
                    <a:pt x="18664" y="19616"/>
                  </a:cubicBezTo>
                  <a:cubicBezTo>
                    <a:pt x="19383" y="19449"/>
                    <a:pt x="20068" y="19115"/>
                    <a:pt x="20619" y="18614"/>
                  </a:cubicBezTo>
                  <a:cubicBezTo>
                    <a:pt x="21722" y="17678"/>
                    <a:pt x="22340" y="16408"/>
                    <a:pt x="22741" y="15205"/>
                  </a:cubicBezTo>
                  <a:cubicBezTo>
                    <a:pt x="23142" y="14002"/>
                    <a:pt x="23259" y="12816"/>
                    <a:pt x="23393" y="11763"/>
                  </a:cubicBezTo>
                  <a:cubicBezTo>
                    <a:pt x="23660" y="9641"/>
                    <a:pt x="23794" y="7903"/>
                    <a:pt x="23844" y="6700"/>
                  </a:cubicBezTo>
                  <a:cubicBezTo>
                    <a:pt x="23861" y="6099"/>
                    <a:pt x="23877" y="5648"/>
                    <a:pt x="23877" y="5330"/>
                  </a:cubicBezTo>
                  <a:cubicBezTo>
                    <a:pt x="23877" y="5180"/>
                    <a:pt x="23877" y="5063"/>
                    <a:pt x="23877" y="4963"/>
                  </a:cubicBezTo>
                  <a:cubicBezTo>
                    <a:pt x="23877" y="4929"/>
                    <a:pt x="23861" y="4879"/>
                    <a:pt x="23861" y="4846"/>
                  </a:cubicBezTo>
                  <a:cubicBezTo>
                    <a:pt x="23861" y="4879"/>
                    <a:pt x="23844" y="4929"/>
                    <a:pt x="23844" y="4963"/>
                  </a:cubicBezTo>
                  <a:cubicBezTo>
                    <a:pt x="23844" y="5063"/>
                    <a:pt x="23844" y="5180"/>
                    <a:pt x="23827" y="5330"/>
                  </a:cubicBezTo>
                  <a:cubicBezTo>
                    <a:pt x="23827" y="5631"/>
                    <a:pt x="23811" y="6099"/>
                    <a:pt x="23777" y="6700"/>
                  </a:cubicBezTo>
                  <a:cubicBezTo>
                    <a:pt x="23694" y="7903"/>
                    <a:pt x="23560" y="9624"/>
                    <a:pt x="23259" y="11746"/>
                  </a:cubicBezTo>
                  <a:cubicBezTo>
                    <a:pt x="23125" y="12799"/>
                    <a:pt x="22992" y="13969"/>
                    <a:pt x="22591" y="15155"/>
                  </a:cubicBezTo>
                  <a:cubicBezTo>
                    <a:pt x="22207" y="16341"/>
                    <a:pt x="21572" y="17578"/>
                    <a:pt x="20519" y="18497"/>
                  </a:cubicBezTo>
                  <a:cubicBezTo>
                    <a:pt x="19968" y="18964"/>
                    <a:pt x="19333" y="19282"/>
                    <a:pt x="18631" y="19449"/>
                  </a:cubicBezTo>
                  <a:cubicBezTo>
                    <a:pt x="18337" y="19502"/>
                    <a:pt x="18040" y="19529"/>
                    <a:pt x="17744" y="19529"/>
                  </a:cubicBezTo>
                  <a:cubicBezTo>
                    <a:pt x="17300" y="19529"/>
                    <a:pt x="16856" y="19469"/>
                    <a:pt x="16425" y="19349"/>
                  </a:cubicBezTo>
                  <a:cubicBezTo>
                    <a:pt x="14888" y="18931"/>
                    <a:pt x="13501" y="18129"/>
                    <a:pt x="12348" y="17043"/>
                  </a:cubicBezTo>
                  <a:lnTo>
                    <a:pt x="162" y="4640"/>
                  </a:lnTo>
                  <a:lnTo>
                    <a:pt x="162" y="4640"/>
                  </a:lnTo>
                  <a:cubicBezTo>
                    <a:pt x="1024" y="3417"/>
                    <a:pt x="2000" y="2245"/>
                    <a:pt x="3042" y="1170"/>
                  </a:cubicBezTo>
                  <a:cubicBezTo>
                    <a:pt x="3409" y="786"/>
                    <a:pt x="3710" y="501"/>
                    <a:pt x="3911" y="301"/>
                  </a:cubicBezTo>
                  <a:cubicBezTo>
                    <a:pt x="4011" y="201"/>
                    <a:pt x="4078" y="134"/>
                    <a:pt x="4145" y="84"/>
                  </a:cubicBezTo>
                  <a:cubicBezTo>
                    <a:pt x="4161" y="50"/>
                    <a:pt x="4195" y="34"/>
                    <a:pt x="4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101;p43">
              <a:extLst>
                <a:ext uri="{FF2B5EF4-FFF2-40B4-BE49-F238E27FC236}">
                  <a16:creationId xmlns:a16="http://schemas.microsoft.com/office/drawing/2014/main" id="{83A9E12E-DE36-4EC4-8061-83E177B1542A}"/>
                </a:ext>
              </a:extLst>
            </p:cNvPr>
            <p:cNvSpPr/>
            <p:nvPr/>
          </p:nvSpPr>
          <p:spPr>
            <a:xfrm>
              <a:off x="1704646" y="1844771"/>
              <a:ext cx="531774" cy="492288"/>
            </a:xfrm>
            <a:custGeom>
              <a:avLst/>
              <a:gdLst/>
              <a:ahLst/>
              <a:cxnLst/>
              <a:rect l="l" t="t" r="r" b="b"/>
              <a:pathLst>
                <a:path w="16592" h="15360" extrusionOk="0">
                  <a:moveTo>
                    <a:pt x="15468" y="1"/>
                  </a:moveTo>
                  <a:cubicBezTo>
                    <a:pt x="15414" y="1"/>
                    <a:pt x="15360" y="2"/>
                    <a:pt x="15305" y="5"/>
                  </a:cubicBezTo>
                  <a:cubicBezTo>
                    <a:pt x="14787" y="55"/>
                    <a:pt x="14270" y="222"/>
                    <a:pt x="13835" y="506"/>
                  </a:cubicBezTo>
                  <a:cubicBezTo>
                    <a:pt x="13250" y="907"/>
                    <a:pt x="12799" y="1442"/>
                    <a:pt x="12482" y="2077"/>
                  </a:cubicBezTo>
                  <a:cubicBezTo>
                    <a:pt x="12114" y="2828"/>
                    <a:pt x="11880" y="3647"/>
                    <a:pt x="11797" y="4483"/>
                  </a:cubicBezTo>
                  <a:cubicBezTo>
                    <a:pt x="11696" y="5368"/>
                    <a:pt x="11680" y="6337"/>
                    <a:pt x="11613" y="7340"/>
                  </a:cubicBezTo>
                  <a:cubicBezTo>
                    <a:pt x="11479" y="9345"/>
                    <a:pt x="11362" y="11550"/>
                    <a:pt x="11212" y="13873"/>
                  </a:cubicBezTo>
                  <a:cubicBezTo>
                    <a:pt x="11198" y="14258"/>
                    <a:pt x="11171" y="14631"/>
                    <a:pt x="11153" y="14991"/>
                  </a:cubicBezTo>
                  <a:lnTo>
                    <a:pt x="11153" y="14991"/>
                  </a:lnTo>
                  <a:cubicBezTo>
                    <a:pt x="10366" y="14350"/>
                    <a:pt x="9637" y="13655"/>
                    <a:pt x="8923" y="13021"/>
                  </a:cubicBezTo>
                  <a:lnTo>
                    <a:pt x="6767" y="11032"/>
                  </a:lnTo>
                  <a:cubicBezTo>
                    <a:pt x="5414" y="9746"/>
                    <a:pt x="4194" y="8593"/>
                    <a:pt x="3192" y="7624"/>
                  </a:cubicBezTo>
                  <a:cubicBezTo>
                    <a:pt x="2206" y="6655"/>
                    <a:pt x="1404" y="5853"/>
                    <a:pt x="853" y="5301"/>
                  </a:cubicBezTo>
                  <a:cubicBezTo>
                    <a:pt x="585" y="5034"/>
                    <a:pt x="385" y="4817"/>
                    <a:pt x="234" y="4666"/>
                  </a:cubicBezTo>
                  <a:lnTo>
                    <a:pt x="67" y="4499"/>
                  </a:lnTo>
                  <a:cubicBezTo>
                    <a:pt x="51" y="4483"/>
                    <a:pt x="34" y="4466"/>
                    <a:pt x="0" y="4449"/>
                  </a:cubicBezTo>
                  <a:lnTo>
                    <a:pt x="0" y="4449"/>
                  </a:lnTo>
                  <a:cubicBezTo>
                    <a:pt x="17" y="4483"/>
                    <a:pt x="34" y="4499"/>
                    <a:pt x="51" y="4516"/>
                  </a:cubicBezTo>
                  <a:cubicBezTo>
                    <a:pt x="101" y="4566"/>
                    <a:pt x="151" y="4616"/>
                    <a:pt x="201" y="4683"/>
                  </a:cubicBezTo>
                  <a:cubicBezTo>
                    <a:pt x="351" y="4850"/>
                    <a:pt x="535" y="5067"/>
                    <a:pt x="802" y="5351"/>
                  </a:cubicBezTo>
                  <a:cubicBezTo>
                    <a:pt x="1337" y="5920"/>
                    <a:pt x="2122" y="6722"/>
                    <a:pt x="3108" y="7707"/>
                  </a:cubicBezTo>
                  <a:cubicBezTo>
                    <a:pt x="4111" y="8693"/>
                    <a:pt x="5297" y="9863"/>
                    <a:pt x="6650" y="11149"/>
                  </a:cubicBezTo>
                  <a:cubicBezTo>
                    <a:pt x="7335" y="11784"/>
                    <a:pt x="8054" y="12453"/>
                    <a:pt x="8806" y="13138"/>
                  </a:cubicBezTo>
                  <a:cubicBezTo>
                    <a:pt x="9558" y="13823"/>
                    <a:pt x="10326" y="14558"/>
                    <a:pt x="11178" y="15243"/>
                  </a:cubicBezTo>
                  <a:lnTo>
                    <a:pt x="11312" y="15360"/>
                  </a:lnTo>
                  <a:lnTo>
                    <a:pt x="11329" y="15176"/>
                  </a:lnTo>
                  <a:cubicBezTo>
                    <a:pt x="11346" y="14758"/>
                    <a:pt x="11379" y="14324"/>
                    <a:pt x="11396" y="13873"/>
                  </a:cubicBezTo>
                  <a:cubicBezTo>
                    <a:pt x="11529" y="11567"/>
                    <a:pt x="11663" y="9345"/>
                    <a:pt x="11780" y="7340"/>
                  </a:cubicBezTo>
                  <a:cubicBezTo>
                    <a:pt x="11847" y="6337"/>
                    <a:pt x="11847" y="5385"/>
                    <a:pt x="11964" y="4499"/>
                  </a:cubicBezTo>
                  <a:cubicBezTo>
                    <a:pt x="12031" y="3681"/>
                    <a:pt x="12248" y="2879"/>
                    <a:pt x="12599" y="2127"/>
                  </a:cubicBezTo>
                  <a:cubicBezTo>
                    <a:pt x="12899" y="1508"/>
                    <a:pt x="13334" y="990"/>
                    <a:pt x="13885" y="589"/>
                  </a:cubicBezTo>
                  <a:cubicBezTo>
                    <a:pt x="14320" y="305"/>
                    <a:pt x="14804" y="138"/>
                    <a:pt x="15322" y="72"/>
                  </a:cubicBezTo>
                  <a:cubicBezTo>
                    <a:pt x="15404" y="63"/>
                    <a:pt x="15486" y="59"/>
                    <a:pt x="15568" y="59"/>
                  </a:cubicBezTo>
                  <a:cubicBezTo>
                    <a:pt x="15804" y="59"/>
                    <a:pt x="16039" y="93"/>
                    <a:pt x="16275" y="155"/>
                  </a:cubicBezTo>
                  <a:cubicBezTo>
                    <a:pt x="16492" y="222"/>
                    <a:pt x="16592" y="272"/>
                    <a:pt x="16592" y="272"/>
                  </a:cubicBezTo>
                  <a:cubicBezTo>
                    <a:pt x="16492" y="205"/>
                    <a:pt x="16391" y="155"/>
                    <a:pt x="16291" y="122"/>
                  </a:cubicBezTo>
                  <a:cubicBezTo>
                    <a:pt x="16025" y="38"/>
                    <a:pt x="15748" y="1"/>
                    <a:pt x="154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102;p43">
              <a:extLst>
                <a:ext uri="{FF2B5EF4-FFF2-40B4-BE49-F238E27FC236}">
                  <a16:creationId xmlns:a16="http://schemas.microsoft.com/office/drawing/2014/main" id="{FD0C85E2-98F8-4708-BAA5-6A9400F42D0E}"/>
                </a:ext>
              </a:extLst>
            </p:cNvPr>
            <p:cNvSpPr/>
            <p:nvPr/>
          </p:nvSpPr>
          <p:spPr>
            <a:xfrm>
              <a:off x="1628591" y="2040917"/>
              <a:ext cx="132302" cy="152109"/>
            </a:xfrm>
            <a:custGeom>
              <a:avLst/>
              <a:gdLst/>
              <a:ahLst/>
              <a:cxnLst/>
              <a:rect l="l" t="t" r="r" b="b"/>
              <a:pathLst>
                <a:path w="4128" h="4746" extrusionOk="0">
                  <a:moveTo>
                    <a:pt x="4128" y="0"/>
                  </a:moveTo>
                  <a:lnTo>
                    <a:pt x="4128" y="0"/>
                  </a:lnTo>
                  <a:cubicBezTo>
                    <a:pt x="3877" y="184"/>
                    <a:pt x="3660" y="401"/>
                    <a:pt x="3459" y="635"/>
                  </a:cubicBezTo>
                  <a:cubicBezTo>
                    <a:pt x="3058" y="1036"/>
                    <a:pt x="2524" y="1621"/>
                    <a:pt x="1956" y="2272"/>
                  </a:cubicBezTo>
                  <a:cubicBezTo>
                    <a:pt x="1388" y="2924"/>
                    <a:pt x="886" y="3542"/>
                    <a:pt x="535" y="3977"/>
                  </a:cubicBezTo>
                  <a:cubicBezTo>
                    <a:pt x="342" y="4202"/>
                    <a:pt x="165" y="4443"/>
                    <a:pt x="17" y="4714"/>
                  </a:cubicBezTo>
                  <a:lnTo>
                    <a:pt x="17" y="4714"/>
                  </a:lnTo>
                  <a:cubicBezTo>
                    <a:pt x="245" y="4518"/>
                    <a:pt x="456" y="4305"/>
                    <a:pt x="636" y="4060"/>
                  </a:cubicBezTo>
                  <a:cubicBezTo>
                    <a:pt x="1053" y="3592"/>
                    <a:pt x="1555" y="3024"/>
                    <a:pt x="2106" y="2389"/>
                  </a:cubicBezTo>
                  <a:cubicBezTo>
                    <a:pt x="2641" y="1771"/>
                    <a:pt x="3142" y="1186"/>
                    <a:pt x="3560" y="718"/>
                  </a:cubicBezTo>
                  <a:cubicBezTo>
                    <a:pt x="3760" y="501"/>
                    <a:pt x="3961" y="251"/>
                    <a:pt x="4128" y="0"/>
                  </a:cubicBezTo>
                  <a:close/>
                  <a:moveTo>
                    <a:pt x="17" y="4714"/>
                  </a:moveTo>
                  <a:lnTo>
                    <a:pt x="17" y="4714"/>
                  </a:lnTo>
                  <a:cubicBezTo>
                    <a:pt x="12" y="4719"/>
                    <a:pt x="6" y="4724"/>
                    <a:pt x="1" y="4729"/>
                  </a:cubicBezTo>
                  <a:lnTo>
                    <a:pt x="1" y="4745"/>
                  </a:lnTo>
                  <a:cubicBezTo>
                    <a:pt x="6" y="4735"/>
                    <a:pt x="12" y="4725"/>
                    <a:pt x="17" y="4714"/>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103;p43">
              <a:extLst>
                <a:ext uri="{FF2B5EF4-FFF2-40B4-BE49-F238E27FC236}">
                  <a16:creationId xmlns:a16="http://schemas.microsoft.com/office/drawing/2014/main" id="{625D0E54-8972-4FA4-8D38-C3FFC4EAF174}"/>
                </a:ext>
              </a:extLst>
            </p:cNvPr>
            <p:cNvSpPr/>
            <p:nvPr/>
          </p:nvSpPr>
          <p:spPr>
            <a:xfrm>
              <a:off x="2062901" y="2328983"/>
              <a:ext cx="35383" cy="86279"/>
            </a:xfrm>
            <a:custGeom>
              <a:avLst/>
              <a:gdLst/>
              <a:ahLst/>
              <a:cxnLst/>
              <a:rect l="l" t="t" r="r" b="b"/>
              <a:pathLst>
                <a:path w="1104" h="2692" extrusionOk="0">
                  <a:moveTo>
                    <a:pt x="53" y="1"/>
                  </a:moveTo>
                  <a:cubicBezTo>
                    <a:pt x="52" y="1"/>
                    <a:pt x="51" y="1"/>
                    <a:pt x="51" y="1"/>
                  </a:cubicBezTo>
                  <a:cubicBezTo>
                    <a:pt x="0" y="18"/>
                    <a:pt x="251" y="619"/>
                    <a:pt x="535" y="1355"/>
                  </a:cubicBezTo>
                  <a:cubicBezTo>
                    <a:pt x="799" y="2096"/>
                    <a:pt x="1014" y="2692"/>
                    <a:pt x="1068" y="2692"/>
                  </a:cubicBezTo>
                  <a:cubicBezTo>
                    <a:pt x="1068" y="2692"/>
                    <a:pt x="1069" y="2691"/>
                    <a:pt x="1070" y="2691"/>
                  </a:cubicBezTo>
                  <a:cubicBezTo>
                    <a:pt x="1103" y="2691"/>
                    <a:pt x="986" y="2040"/>
                    <a:pt x="702" y="1288"/>
                  </a:cubicBezTo>
                  <a:cubicBezTo>
                    <a:pt x="422" y="547"/>
                    <a:pt x="110" y="1"/>
                    <a:pt x="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104;p43">
              <a:extLst>
                <a:ext uri="{FF2B5EF4-FFF2-40B4-BE49-F238E27FC236}">
                  <a16:creationId xmlns:a16="http://schemas.microsoft.com/office/drawing/2014/main" id="{25573DE4-F3DC-4A91-912F-AE780B2779BE}"/>
                </a:ext>
              </a:extLst>
            </p:cNvPr>
            <p:cNvSpPr/>
            <p:nvPr/>
          </p:nvSpPr>
          <p:spPr>
            <a:xfrm>
              <a:off x="2058093" y="2328951"/>
              <a:ext cx="70702" cy="62818"/>
            </a:xfrm>
            <a:custGeom>
              <a:avLst/>
              <a:gdLst/>
              <a:ahLst/>
              <a:cxnLst/>
              <a:rect l="l" t="t" r="r" b="b"/>
              <a:pathLst>
                <a:path w="2206" h="1960" extrusionOk="0">
                  <a:moveTo>
                    <a:pt x="39" y="0"/>
                  </a:moveTo>
                  <a:cubicBezTo>
                    <a:pt x="37" y="0"/>
                    <a:pt x="35" y="1"/>
                    <a:pt x="33" y="2"/>
                  </a:cubicBezTo>
                  <a:cubicBezTo>
                    <a:pt x="0" y="36"/>
                    <a:pt x="451" y="503"/>
                    <a:pt x="1036" y="1038"/>
                  </a:cubicBezTo>
                  <a:cubicBezTo>
                    <a:pt x="1598" y="1568"/>
                    <a:pt x="2098" y="1959"/>
                    <a:pt x="2166" y="1959"/>
                  </a:cubicBezTo>
                  <a:cubicBezTo>
                    <a:pt x="2169" y="1959"/>
                    <a:pt x="2171" y="1958"/>
                    <a:pt x="2172" y="1957"/>
                  </a:cubicBezTo>
                  <a:cubicBezTo>
                    <a:pt x="2206" y="1907"/>
                    <a:pt x="1754" y="1439"/>
                    <a:pt x="1170" y="904"/>
                  </a:cubicBezTo>
                  <a:cubicBezTo>
                    <a:pt x="592" y="391"/>
                    <a:pt x="106"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8" name="Google Shape;2105;p43">
              <a:extLst>
                <a:ext uri="{FF2B5EF4-FFF2-40B4-BE49-F238E27FC236}">
                  <a16:creationId xmlns:a16="http://schemas.microsoft.com/office/drawing/2014/main" id="{4E0CD280-3236-4EE1-B306-68D3E39EAD9B}"/>
                </a:ext>
              </a:extLst>
            </p:cNvPr>
            <p:cNvGrpSpPr/>
            <p:nvPr/>
          </p:nvGrpSpPr>
          <p:grpSpPr>
            <a:xfrm rot="2919175">
              <a:off x="1257185" y="4609139"/>
              <a:ext cx="58938" cy="70187"/>
              <a:chOff x="2431855" y="4692737"/>
              <a:chExt cx="58940" cy="70189"/>
            </a:xfrm>
          </p:grpSpPr>
          <p:sp>
            <p:nvSpPr>
              <p:cNvPr id="251" name="Google Shape;2106;p43">
                <a:extLst>
                  <a:ext uri="{FF2B5EF4-FFF2-40B4-BE49-F238E27FC236}">
                    <a16:creationId xmlns:a16="http://schemas.microsoft.com/office/drawing/2014/main" id="{B7D6B0DD-F0AB-483B-97BF-15ADCCB7D2C2}"/>
                  </a:ext>
                </a:extLst>
              </p:cNvPr>
              <p:cNvSpPr/>
              <p:nvPr/>
            </p:nvSpPr>
            <p:spPr>
              <a:xfrm>
                <a:off x="2431855" y="4692737"/>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107;p43">
                <a:extLst>
                  <a:ext uri="{FF2B5EF4-FFF2-40B4-BE49-F238E27FC236}">
                    <a16:creationId xmlns:a16="http://schemas.microsoft.com/office/drawing/2014/main" id="{96D422BA-2FB4-48DC-B129-2A7E3BCDA4CA}"/>
                  </a:ext>
                </a:extLst>
              </p:cNvPr>
              <p:cNvSpPr/>
              <p:nvPr/>
            </p:nvSpPr>
            <p:spPr>
              <a:xfrm>
                <a:off x="2437753" y="4742992"/>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108;p43">
                <a:extLst>
                  <a:ext uri="{FF2B5EF4-FFF2-40B4-BE49-F238E27FC236}">
                    <a16:creationId xmlns:a16="http://schemas.microsoft.com/office/drawing/2014/main" id="{6F2806DF-012E-4A2E-A84E-17D51180DCA3}"/>
                  </a:ext>
                </a:extLst>
              </p:cNvPr>
              <p:cNvSpPr/>
              <p:nvPr/>
            </p:nvSpPr>
            <p:spPr>
              <a:xfrm>
                <a:off x="2440413" y="4723281"/>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109;p43">
                <a:extLst>
                  <a:ext uri="{FF2B5EF4-FFF2-40B4-BE49-F238E27FC236}">
                    <a16:creationId xmlns:a16="http://schemas.microsoft.com/office/drawing/2014/main" id="{D4EBE3D6-396F-481F-AF5A-00E4A09846BD}"/>
                  </a:ext>
                </a:extLst>
              </p:cNvPr>
              <p:cNvSpPr/>
              <p:nvPr/>
            </p:nvSpPr>
            <p:spPr>
              <a:xfrm>
                <a:off x="2449515" y="4709051"/>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110;p43">
                <a:extLst>
                  <a:ext uri="{FF2B5EF4-FFF2-40B4-BE49-F238E27FC236}">
                    <a16:creationId xmlns:a16="http://schemas.microsoft.com/office/drawing/2014/main" id="{31EAF940-2466-4D4A-AA21-03B11F375CBC}"/>
                  </a:ext>
                </a:extLst>
              </p:cNvPr>
              <p:cNvSpPr/>
              <p:nvPr/>
            </p:nvSpPr>
            <p:spPr>
              <a:xfrm>
                <a:off x="2462912" y="4700558"/>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9" name="Google Shape;2111;p43">
              <a:extLst>
                <a:ext uri="{FF2B5EF4-FFF2-40B4-BE49-F238E27FC236}">
                  <a16:creationId xmlns:a16="http://schemas.microsoft.com/office/drawing/2014/main" id="{156FE192-E075-48B0-AA2A-44980E014AFA}"/>
                </a:ext>
              </a:extLst>
            </p:cNvPr>
            <p:cNvSpPr/>
            <p:nvPr/>
          </p:nvSpPr>
          <p:spPr>
            <a:xfrm>
              <a:off x="1244119" y="4622449"/>
              <a:ext cx="74997" cy="28012"/>
            </a:xfrm>
            <a:custGeom>
              <a:avLst/>
              <a:gdLst/>
              <a:ahLst/>
              <a:cxnLst/>
              <a:rect l="l" t="t" r="r" b="b"/>
              <a:pathLst>
                <a:path w="2340" h="874" extrusionOk="0">
                  <a:moveTo>
                    <a:pt x="1420" y="1"/>
                  </a:moveTo>
                  <a:cubicBezTo>
                    <a:pt x="973" y="1"/>
                    <a:pt x="533" y="188"/>
                    <a:pt x="217" y="539"/>
                  </a:cubicBezTo>
                  <a:cubicBezTo>
                    <a:pt x="150" y="606"/>
                    <a:pt x="100" y="690"/>
                    <a:pt x="50" y="773"/>
                  </a:cubicBezTo>
                  <a:cubicBezTo>
                    <a:pt x="33" y="807"/>
                    <a:pt x="17" y="840"/>
                    <a:pt x="0" y="874"/>
                  </a:cubicBezTo>
                  <a:cubicBezTo>
                    <a:pt x="17" y="874"/>
                    <a:pt x="84" y="740"/>
                    <a:pt x="251" y="573"/>
                  </a:cubicBezTo>
                  <a:cubicBezTo>
                    <a:pt x="571" y="241"/>
                    <a:pt x="1001" y="68"/>
                    <a:pt x="1439" y="68"/>
                  </a:cubicBezTo>
                  <a:cubicBezTo>
                    <a:pt x="1617" y="68"/>
                    <a:pt x="1797" y="97"/>
                    <a:pt x="1972" y="155"/>
                  </a:cubicBezTo>
                  <a:cubicBezTo>
                    <a:pt x="2206" y="222"/>
                    <a:pt x="2323" y="305"/>
                    <a:pt x="2339" y="305"/>
                  </a:cubicBezTo>
                  <a:cubicBezTo>
                    <a:pt x="2306" y="272"/>
                    <a:pt x="2272" y="255"/>
                    <a:pt x="2256" y="239"/>
                  </a:cubicBezTo>
                  <a:cubicBezTo>
                    <a:pt x="2172" y="189"/>
                    <a:pt x="2072" y="138"/>
                    <a:pt x="1988" y="105"/>
                  </a:cubicBezTo>
                  <a:cubicBezTo>
                    <a:pt x="1803" y="35"/>
                    <a:pt x="1611" y="1"/>
                    <a:pt x="14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112;p43">
              <a:extLst>
                <a:ext uri="{FF2B5EF4-FFF2-40B4-BE49-F238E27FC236}">
                  <a16:creationId xmlns:a16="http://schemas.microsoft.com/office/drawing/2014/main" id="{BC1EE9BE-4228-4754-B41D-10AA3548242A}"/>
                </a:ext>
              </a:extLst>
            </p:cNvPr>
            <p:cNvSpPr/>
            <p:nvPr/>
          </p:nvSpPr>
          <p:spPr>
            <a:xfrm>
              <a:off x="1042204" y="4554567"/>
              <a:ext cx="260310" cy="121053"/>
            </a:xfrm>
            <a:custGeom>
              <a:avLst/>
              <a:gdLst/>
              <a:ahLst/>
              <a:cxnLst/>
              <a:rect l="l" t="t" r="r" b="b"/>
              <a:pathLst>
                <a:path w="8122" h="3777" extrusionOk="0">
                  <a:moveTo>
                    <a:pt x="1" y="1"/>
                  </a:moveTo>
                  <a:cubicBezTo>
                    <a:pt x="18" y="17"/>
                    <a:pt x="51" y="34"/>
                    <a:pt x="68" y="51"/>
                  </a:cubicBezTo>
                  <a:cubicBezTo>
                    <a:pt x="151" y="84"/>
                    <a:pt x="218" y="134"/>
                    <a:pt x="302" y="168"/>
                  </a:cubicBezTo>
                  <a:lnTo>
                    <a:pt x="1154" y="619"/>
                  </a:lnTo>
                  <a:cubicBezTo>
                    <a:pt x="1872" y="987"/>
                    <a:pt x="2891" y="1471"/>
                    <a:pt x="4011" y="2006"/>
                  </a:cubicBezTo>
                  <a:cubicBezTo>
                    <a:pt x="5130" y="2524"/>
                    <a:pt x="6150" y="2975"/>
                    <a:pt x="6902" y="3292"/>
                  </a:cubicBezTo>
                  <a:lnTo>
                    <a:pt x="7787" y="3660"/>
                  </a:lnTo>
                  <a:cubicBezTo>
                    <a:pt x="7887" y="3693"/>
                    <a:pt x="7954" y="3727"/>
                    <a:pt x="8038" y="3743"/>
                  </a:cubicBezTo>
                  <a:lnTo>
                    <a:pt x="7804" y="3627"/>
                  </a:lnTo>
                  <a:lnTo>
                    <a:pt x="6918" y="3242"/>
                  </a:lnTo>
                  <a:cubicBezTo>
                    <a:pt x="6183" y="2925"/>
                    <a:pt x="5164" y="2457"/>
                    <a:pt x="4028" y="1939"/>
                  </a:cubicBezTo>
                  <a:cubicBezTo>
                    <a:pt x="2908" y="1421"/>
                    <a:pt x="1906" y="936"/>
                    <a:pt x="1170" y="569"/>
                  </a:cubicBezTo>
                  <a:lnTo>
                    <a:pt x="318" y="151"/>
                  </a:lnTo>
                  <a:lnTo>
                    <a:pt x="84" y="34"/>
                  </a:lnTo>
                  <a:cubicBezTo>
                    <a:pt x="51" y="17"/>
                    <a:pt x="18" y="17"/>
                    <a:pt x="1" y="1"/>
                  </a:cubicBezTo>
                  <a:close/>
                  <a:moveTo>
                    <a:pt x="8038" y="3743"/>
                  </a:moveTo>
                  <a:cubicBezTo>
                    <a:pt x="8054" y="3760"/>
                    <a:pt x="8088" y="3777"/>
                    <a:pt x="8121" y="3777"/>
                  </a:cubicBezTo>
                  <a:cubicBezTo>
                    <a:pt x="8088" y="3760"/>
                    <a:pt x="8071" y="3743"/>
                    <a:pt x="8038" y="3743"/>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339976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grpSp>
        <p:nvGrpSpPr>
          <p:cNvPr id="1147" name="Google Shape;1147;p35"/>
          <p:cNvGrpSpPr/>
          <p:nvPr/>
        </p:nvGrpSpPr>
        <p:grpSpPr>
          <a:xfrm>
            <a:off x="6966283" y="1038276"/>
            <a:ext cx="2445259" cy="3352887"/>
            <a:chOff x="5213500" y="1896950"/>
            <a:chExt cx="1894375" cy="2597325"/>
          </a:xfrm>
        </p:grpSpPr>
        <p:sp>
          <p:nvSpPr>
            <p:cNvPr id="1148" name="Google Shape;1148;p35"/>
            <p:cNvSpPr/>
            <p:nvPr/>
          </p:nvSpPr>
          <p:spPr>
            <a:xfrm>
              <a:off x="7045175" y="1896950"/>
              <a:ext cx="62700" cy="2588600"/>
            </a:xfrm>
            <a:custGeom>
              <a:avLst/>
              <a:gdLst/>
              <a:ahLst/>
              <a:cxnLst/>
              <a:rect l="l" t="t" r="r" b="b"/>
              <a:pathLst>
                <a:path w="2508" h="103544" extrusionOk="0">
                  <a:moveTo>
                    <a:pt x="1" y="1"/>
                  </a:moveTo>
                  <a:lnTo>
                    <a:pt x="168" y="103543"/>
                  </a:lnTo>
                  <a:lnTo>
                    <a:pt x="2507" y="103543"/>
                  </a:lnTo>
                  <a:lnTo>
                    <a:pt x="232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5"/>
            <p:cNvSpPr/>
            <p:nvPr/>
          </p:nvSpPr>
          <p:spPr>
            <a:xfrm>
              <a:off x="6905675" y="1897375"/>
              <a:ext cx="62675" cy="2588175"/>
            </a:xfrm>
            <a:custGeom>
              <a:avLst/>
              <a:gdLst/>
              <a:ahLst/>
              <a:cxnLst/>
              <a:rect l="l" t="t" r="r" b="b"/>
              <a:pathLst>
                <a:path w="2507" h="103527" extrusionOk="0">
                  <a:moveTo>
                    <a:pt x="0" y="0"/>
                  </a:moveTo>
                  <a:lnTo>
                    <a:pt x="167" y="103526"/>
                  </a:lnTo>
                  <a:lnTo>
                    <a:pt x="2507" y="103526"/>
                  </a:lnTo>
                  <a:lnTo>
                    <a:pt x="23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5"/>
            <p:cNvSpPr/>
            <p:nvPr/>
          </p:nvSpPr>
          <p:spPr>
            <a:xfrm>
              <a:off x="5687200" y="1899475"/>
              <a:ext cx="62675" cy="2588150"/>
            </a:xfrm>
            <a:custGeom>
              <a:avLst/>
              <a:gdLst/>
              <a:ahLst/>
              <a:cxnLst/>
              <a:rect l="l" t="t" r="r" b="b"/>
              <a:pathLst>
                <a:path w="2507" h="103526" extrusionOk="0">
                  <a:moveTo>
                    <a:pt x="0" y="0"/>
                  </a:moveTo>
                  <a:lnTo>
                    <a:pt x="184" y="103526"/>
                  </a:lnTo>
                  <a:lnTo>
                    <a:pt x="2507" y="103526"/>
                  </a:lnTo>
                  <a:lnTo>
                    <a:pt x="23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5"/>
            <p:cNvSpPr/>
            <p:nvPr/>
          </p:nvSpPr>
          <p:spPr>
            <a:xfrm>
              <a:off x="5547675" y="1899475"/>
              <a:ext cx="62675" cy="2588575"/>
            </a:xfrm>
            <a:custGeom>
              <a:avLst/>
              <a:gdLst/>
              <a:ahLst/>
              <a:cxnLst/>
              <a:rect l="l" t="t" r="r" b="b"/>
              <a:pathLst>
                <a:path w="2507" h="103543" extrusionOk="0">
                  <a:moveTo>
                    <a:pt x="2340" y="0"/>
                  </a:moveTo>
                  <a:lnTo>
                    <a:pt x="1" y="17"/>
                  </a:lnTo>
                  <a:lnTo>
                    <a:pt x="184" y="103543"/>
                  </a:lnTo>
                  <a:lnTo>
                    <a:pt x="2507" y="103543"/>
                  </a:lnTo>
                  <a:lnTo>
                    <a:pt x="234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5"/>
            <p:cNvSpPr/>
            <p:nvPr/>
          </p:nvSpPr>
          <p:spPr>
            <a:xfrm>
              <a:off x="5547675" y="1896950"/>
              <a:ext cx="1555600" cy="61850"/>
            </a:xfrm>
            <a:custGeom>
              <a:avLst/>
              <a:gdLst/>
              <a:ahLst/>
              <a:cxnLst/>
              <a:rect l="l" t="t" r="r" b="b"/>
              <a:pathLst>
                <a:path w="62224" h="2474" extrusionOk="0">
                  <a:moveTo>
                    <a:pt x="62223" y="1"/>
                  </a:moveTo>
                  <a:lnTo>
                    <a:pt x="1" y="118"/>
                  </a:lnTo>
                  <a:lnTo>
                    <a:pt x="17" y="2474"/>
                  </a:lnTo>
                  <a:lnTo>
                    <a:pt x="62223" y="2373"/>
                  </a:lnTo>
                  <a:lnTo>
                    <a:pt x="6222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5"/>
            <p:cNvSpPr/>
            <p:nvPr/>
          </p:nvSpPr>
          <p:spPr>
            <a:xfrm>
              <a:off x="5548525" y="2428300"/>
              <a:ext cx="1555575" cy="20475"/>
            </a:xfrm>
            <a:custGeom>
              <a:avLst/>
              <a:gdLst/>
              <a:ahLst/>
              <a:cxnLst/>
              <a:rect l="l" t="t" r="r" b="b"/>
              <a:pathLst>
                <a:path w="62223" h="819" extrusionOk="0">
                  <a:moveTo>
                    <a:pt x="62223" y="0"/>
                  </a:moveTo>
                  <a:lnTo>
                    <a:pt x="0" y="117"/>
                  </a:lnTo>
                  <a:lnTo>
                    <a:pt x="17" y="819"/>
                  </a:lnTo>
                  <a:lnTo>
                    <a:pt x="62223" y="718"/>
                  </a:lnTo>
                  <a:lnTo>
                    <a:pt x="622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5"/>
            <p:cNvSpPr/>
            <p:nvPr/>
          </p:nvSpPr>
          <p:spPr>
            <a:xfrm>
              <a:off x="5549350" y="2929550"/>
              <a:ext cx="1555600" cy="20075"/>
            </a:xfrm>
            <a:custGeom>
              <a:avLst/>
              <a:gdLst/>
              <a:ahLst/>
              <a:cxnLst/>
              <a:rect l="l" t="t" r="r" b="b"/>
              <a:pathLst>
                <a:path w="62224" h="803" extrusionOk="0">
                  <a:moveTo>
                    <a:pt x="62223" y="0"/>
                  </a:moveTo>
                  <a:lnTo>
                    <a:pt x="1" y="100"/>
                  </a:lnTo>
                  <a:lnTo>
                    <a:pt x="17" y="802"/>
                  </a:lnTo>
                  <a:lnTo>
                    <a:pt x="62223" y="702"/>
                  </a:lnTo>
                  <a:lnTo>
                    <a:pt x="622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5"/>
            <p:cNvSpPr/>
            <p:nvPr/>
          </p:nvSpPr>
          <p:spPr>
            <a:xfrm>
              <a:off x="5550600" y="3430375"/>
              <a:ext cx="1555175" cy="20075"/>
            </a:xfrm>
            <a:custGeom>
              <a:avLst/>
              <a:gdLst/>
              <a:ahLst/>
              <a:cxnLst/>
              <a:rect l="l" t="t" r="r" b="b"/>
              <a:pathLst>
                <a:path w="62207" h="803" extrusionOk="0">
                  <a:moveTo>
                    <a:pt x="62207" y="1"/>
                  </a:moveTo>
                  <a:lnTo>
                    <a:pt x="1" y="101"/>
                  </a:lnTo>
                  <a:lnTo>
                    <a:pt x="1" y="803"/>
                  </a:lnTo>
                  <a:lnTo>
                    <a:pt x="62207" y="702"/>
                  </a:lnTo>
                  <a:lnTo>
                    <a:pt x="6220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5"/>
            <p:cNvSpPr/>
            <p:nvPr/>
          </p:nvSpPr>
          <p:spPr>
            <a:xfrm>
              <a:off x="5551450" y="3931225"/>
              <a:ext cx="1555175" cy="20075"/>
            </a:xfrm>
            <a:custGeom>
              <a:avLst/>
              <a:gdLst/>
              <a:ahLst/>
              <a:cxnLst/>
              <a:rect l="l" t="t" r="r" b="b"/>
              <a:pathLst>
                <a:path w="62207" h="803" extrusionOk="0">
                  <a:moveTo>
                    <a:pt x="62206" y="0"/>
                  </a:moveTo>
                  <a:lnTo>
                    <a:pt x="0" y="101"/>
                  </a:lnTo>
                  <a:lnTo>
                    <a:pt x="0" y="802"/>
                  </a:lnTo>
                  <a:lnTo>
                    <a:pt x="62206" y="702"/>
                  </a:lnTo>
                  <a:lnTo>
                    <a:pt x="62206"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5"/>
            <p:cNvSpPr/>
            <p:nvPr/>
          </p:nvSpPr>
          <p:spPr>
            <a:xfrm>
              <a:off x="6199325" y="3640075"/>
              <a:ext cx="276125" cy="292850"/>
            </a:xfrm>
            <a:custGeom>
              <a:avLst/>
              <a:gdLst/>
              <a:ahLst/>
              <a:cxnLst/>
              <a:rect l="l" t="t" r="r" b="b"/>
              <a:pathLst>
                <a:path w="11045" h="11714" extrusionOk="0">
                  <a:moveTo>
                    <a:pt x="11011" y="0"/>
                  </a:moveTo>
                  <a:lnTo>
                    <a:pt x="0" y="17"/>
                  </a:lnTo>
                  <a:lnTo>
                    <a:pt x="17" y="11713"/>
                  </a:lnTo>
                  <a:lnTo>
                    <a:pt x="11044" y="11680"/>
                  </a:lnTo>
                  <a:lnTo>
                    <a:pt x="11011"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5"/>
            <p:cNvSpPr/>
            <p:nvPr/>
          </p:nvSpPr>
          <p:spPr>
            <a:xfrm>
              <a:off x="5924875" y="3640500"/>
              <a:ext cx="276125" cy="292825"/>
            </a:xfrm>
            <a:custGeom>
              <a:avLst/>
              <a:gdLst/>
              <a:ahLst/>
              <a:cxnLst/>
              <a:rect l="l" t="t" r="r" b="b"/>
              <a:pathLst>
                <a:path w="11045" h="11713" extrusionOk="0">
                  <a:moveTo>
                    <a:pt x="11028" y="0"/>
                  </a:moveTo>
                  <a:lnTo>
                    <a:pt x="1" y="17"/>
                  </a:lnTo>
                  <a:lnTo>
                    <a:pt x="17" y="11713"/>
                  </a:lnTo>
                  <a:lnTo>
                    <a:pt x="11045" y="11679"/>
                  </a:lnTo>
                  <a:lnTo>
                    <a:pt x="11028"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5"/>
            <p:cNvSpPr/>
            <p:nvPr/>
          </p:nvSpPr>
          <p:spPr>
            <a:xfrm>
              <a:off x="5922375" y="3714875"/>
              <a:ext cx="555150" cy="7525"/>
            </a:xfrm>
            <a:custGeom>
              <a:avLst/>
              <a:gdLst/>
              <a:ahLst/>
              <a:cxnLst/>
              <a:rect l="l" t="t" r="r" b="b"/>
              <a:pathLst>
                <a:path w="22206" h="301" extrusionOk="0">
                  <a:moveTo>
                    <a:pt x="13223" y="1"/>
                  </a:moveTo>
                  <a:cubicBezTo>
                    <a:pt x="8851" y="1"/>
                    <a:pt x="4481" y="33"/>
                    <a:pt x="117" y="83"/>
                  </a:cubicBezTo>
                  <a:cubicBezTo>
                    <a:pt x="0" y="83"/>
                    <a:pt x="0" y="250"/>
                    <a:pt x="117" y="250"/>
                  </a:cubicBezTo>
                  <a:cubicBezTo>
                    <a:pt x="3465" y="280"/>
                    <a:pt x="6819" y="301"/>
                    <a:pt x="10175" y="301"/>
                  </a:cubicBezTo>
                  <a:cubicBezTo>
                    <a:pt x="14154" y="301"/>
                    <a:pt x="18135" y="272"/>
                    <a:pt x="22106" y="200"/>
                  </a:cubicBezTo>
                  <a:cubicBezTo>
                    <a:pt x="22206" y="200"/>
                    <a:pt x="22206" y="49"/>
                    <a:pt x="22106" y="49"/>
                  </a:cubicBezTo>
                  <a:cubicBezTo>
                    <a:pt x="19144" y="16"/>
                    <a:pt x="16183" y="1"/>
                    <a:pt x="1322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5"/>
            <p:cNvSpPr/>
            <p:nvPr/>
          </p:nvSpPr>
          <p:spPr>
            <a:xfrm>
              <a:off x="6271150" y="2538975"/>
              <a:ext cx="202200" cy="214725"/>
            </a:xfrm>
            <a:custGeom>
              <a:avLst/>
              <a:gdLst/>
              <a:ahLst/>
              <a:cxnLst/>
              <a:rect l="l" t="t" r="r" b="b"/>
              <a:pathLst>
                <a:path w="8088" h="8589" extrusionOk="0">
                  <a:moveTo>
                    <a:pt x="8071" y="1"/>
                  </a:moveTo>
                  <a:lnTo>
                    <a:pt x="1" y="17"/>
                  </a:lnTo>
                  <a:lnTo>
                    <a:pt x="18" y="8589"/>
                  </a:lnTo>
                  <a:lnTo>
                    <a:pt x="8088" y="8572"/>
                  </a:lnTo>
                  <a:lnTo>
                    <a:pt x="8071"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5"/>
            <p:cNvSpPr/>
            <p:nvPr/>
          </p:nvSpPr>
          <p:spPr>
            <a:xfrm>
              <a:off x="6070250" y="2539400"/>
              <a:ext cx="202200" cy="214725"/>
            </a:xfrm>
            <a:custGeom>
              <a:avLst/>
              <a:gdLst/>
              <a:ahLst/>
              <a:cxnLst/>
              <a:rect l="l" t="t" r="r" b="b"/>
              <a:pathLst>
                <a:path w="8088" h="8589" extrusionOk="0">
                  <a:moveTo>
                    <a:pt x="8070" y="0"/>
                  </a:moveTo>
                  <a:lnTo>
                    <a:pt x="0" y="17"/>
                  </a:lnTo>
                  <a:lnTo>
                    <a:pt x="17" y="8589"/>
                  </a:lnTo>
                  <a:lnTo>
                    <a:pt x="8087" y="8572"/>
                  </a:lnTo>
                  <a:lnTo>
                    <a:pt x="807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5"/>
            <p:cNvSpPr/>
            <p:nvPr/>
          </p:nvSpPr>
          <p:spPr>
            <a:xfrm>
              <a:off x="6067725" y="2593475"/>
              <a:ext cx="407300" cy="6525"/>
            </a:xfrm>
            <a:custGeom>
              <a:avLst/>
              <a:gdLst/>
              <a:ahLst/>
              <a:cxnLst/>
              <a:rect l="l" t="t" r="r" b="b"/>
              <a:pathLst>
                <a:path w="16292" h="261" extrusionOk="0">
                  <a:moveTo>
                    <a:pt x="9147" y="0"/>
                  </a:moveTo>
                  <a:cubicBezTo>
                    <a:pt x="6130" y="0"/>
                    <a:pt x="3113" y="22"/>
                    <a:pt x="101" y="60"/>
                  </a:cubicBezTo>
                  <a:cubicBezTo>
                    <a:pt x="1" y="60"/>
                    <a:pt x="1" y="227"/>
                    <a:pt x="101" y="227"/>
                  </a:cubicBezTo>
                  <a:cubicBezTo>
                    <a:pt x="2442" y="249"/>
                    <a:pt x="4786" y="261"/>
                    <a:pt x="7131" y="261"/>
                  </a:cubicBezTo>
                  <a:cubicBezTo>
                    <a:pt x="10158" y="261"/>
                    <a:pt x="13186" y="240"/>
                    <a:pt x="16208" y="193"/>
                  </a:cubicBezTo>
                  <a:cubicBezTo>
                    <a:pt x="16292" y="177"/>
                    <a:pt x="16292" y="60"/>
                    <a:pt x="16208" y="43"/>
                  </a:cubicBezTo>
                  <a:cubicBezTo>
                    <a:pt x="13857" y="14"/>
                    <a:pt x="11502" y="0"/>
                    <a:pt x="914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5"/>
            <p:cNvSpPr/>
            <p:nvPr/>
          </p:nvSpPr>
          <p:spPr>
            <a:xfrm>
              <a:off x="6233575" y="2749925"/>
              <a:ext cx="366775" cy="175050"/>
            </a:xfrm>
            <a:custGeom>
              <a:avLst/>
              <a:gdLst/>
              <a:ahLst/>
              <a:cxnLst/>
              <a:rect l="l" t="t" r="r" b="b"/>
              <a:pathLst>
                <a:path w="14671" h="7002" extrusionOk="0">
                  <a:moveTo>
                    <a:pt x="14670" y="1"/>
                  </a:moveTo>
                  <a:lnTo>
                    <a:pt x="0" y="17"/>
                  </a:lnTo>
                  <a:lnTo>
                    <a:pt x="17" y="7001"/>
                  </a:lnTo>
                  <a:lnTo>
                    <a:pt x="14670" y="6968"/>
                  </a:lnTo>
                  <a:lnTo>
                    <a:pt x="14670"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5"/>
            <p:cNvSpPr/>
            <p:nvPr/>
          </p:nvSpPr>
          <p:spPr>
            <a:xfrm>
              <a:off x="5869325" y="2748675"/>
              <a:ext cx="366775" cy="175050"/>
            </a:xfrm>
            <a:custGeom>
              <a:avLst/>
              <a:gdLst/>
              <a:ahLst/>
              <a:cxnLst/>
              <a:rect l="l" t="t" r="r" b="b"/>
              <a:pathLst>
                <a:path w="14671" h="7002" extrusionOk="0">
                  <a:moveTo>
                    <a:pt x="14654" y="0"/>
                  </a:moveTo>
                  <a:lnTo>
                    <a:pt x="0" y="34"/>
                  </a:lnTo>
                  <a:lnTo>
                    <a:pt x="0" y="7001"/>
                  </a:lnTo>
                  <a:lnTo>
                    <a:pt x="14670" y="6985"/>
                  </a:lnTo>
                  <a:lnTo>
                    <a:pt x="1465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5"/>
            <p:cNvSpPr/>
            <p:nvPr/>
          </p:nvSpPr>
          <p:spPr>
            <a:xfrm>
              <a:off x="5865975" y="2792450"/>
              <a:ext cx="736450" cy="9100"/>
            </a:xfrm>
            <a:custGeom>
              <a:avLst/>
              <a:gdLst/>
              <a:ahLst/>
              <a:cxnLst/>
              <a:rect l="l" t="t" r="r" b="b"/>
              <a:pathLst>
                <a:path w="29458" h="364" extrusionOk="0">
                  <a:moveTo>
                    <a:pt x="17345" y="0"/>
                  </a:moveTo>
                  <a:cubicBezTo>
                    <a:pt x="11598" y="0"/>
                    <a:pt x="5846" y="52"/>
                    <a:pt x="101" y="121"/>
                  </a:cubicBezTo>
                  <a:cubicBezTo>
                    <a:pt x="1" y="121"/>
                    <a:pt x="1" y="288"/>
                    <a:pt x="101" y="288"/>
                  </a:cubicBezTo>
                  <a:cubicBezTo>
                    <a:pt x="4671" y="335"/>
                    <a:pt x="9245" y="363"/>
                    <a:pt x="13818" y="363"/>
                  </a:cubicBezTo>
                  <a:cubicBezTo>
                    <a:pt x="19008" y="363"/>
                    <a:pt x="24196" y="327"/>
                    <a:pt x="29374" y="238"/>
                  </a:cubicBezTo>
                  <a:cubicBezTo>
                    <a:pt x="29458" y="221"/>
                    <a:pt x="29458" y="87"/>
                    <a:pt x="29374" y="87"/>
                  </a:cubicBezTo>
                  <a:cubicBezTo>
                    <a:pt x="25369" y="26"/>
                    <a:pt x="21358" y="0"/>
                    <a:pt x="173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5"/>
            <p:cNvSpPr/>
            <p:nvPr/>
          </p:nvSpPr>
          <p:spPr>
            <a:xfrm>
              <a:off x="6493375" y="2071150"/>
              <a:ext cx="92775" cy="359250"/>
            </a:xfrm>
            <a:custGeom>
              <a:avLst/>
              <a:gdLst/>
              <a:ahLst/>
              <a:cxnLst/>
              <a:rect l="l" t="t" r="r" b="b"/>
              <a:pathLst>
                <a:path w="3711" h="14370" extrusionOk="0">
                  <a:moveTo>
                    <a:pt x="1" y="0"/>
                  </a:moveTo>
                  <a:lnTo>
                    <a:pt x="18" y="14370"/>
                  </a:lnTo>
                  <a:lnTo>
                    <a:pt x="3710" y="14370"/>
                  </a:lnTo>
                  <a:lnTo>
                    <a:pt x="3677"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5"/>
            <p:cNvSpPr/>
            <p:nvPr/>
          </p:nvSpPr>
          <p:spPr>
            <a:xfrm>
              <a:off x="6587375" y="2168050"/>
              <a:ext cx="92750" cy="261100"/>
            </a:xfrm>
            <a:custGeom>
              <a:avLst/>
              <a:gdLst/>
              <a:ahLst/>
              <a:cxnLst/>
              <a:rect l="l" t="t" r="r" b="b"/>
              <a:pathLst>
                <a:path w="3710" h="10444" extrusionOk="0">
                  <a:moveTo>
                    <a:pt x="0" y="1"/>
                  </a:moveTo>
                  <a:lnTo>
                    <a:pt x="17" y="10443"/>
                  </a:lnTo>
                  <a:lnTo>
                    <a:pt x="3710" y="10443"/>
                  </a:lnTo>
                  <a:lnTo>
                    <a:pt x="3676"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5"/>
            <p:cNvSpPr/>
            <p:nvPr/>
          </p:nvSpPr>
          <p:spPr>
            <a:xfrm>
              <a:off x="6349275" y="2138400"/>
              <a:ext cx="143725" cy="291575"/>
            </a:xfrm>
            <a:custGeom>
              <a:avLst/>
              <a:gdLst/>
              <a:ahLst/>
              <a:cxnLst/>
              <a:rect l="l" t="t" r="r" b="b"/>
              <a:pathLst>
                <a:path w="5749" h="11663" extrusionOk="0">
                  <a:moveTo>
                    <a:pt x="5715" y="0"/>
                  </a:moveTo>
                  <a:lnTo>
                    <a:pt x="0" y="17"/>
                  </a:lnTo>
                  <a:lnTo>
                    <a:pt x="17" y="11663"/>
                  </a:lnTo>
                  <a:lnTo>
                    <a:pt x="5748" y="11646"/>
                  </a:lnTo>
                  <a:lnTo>
                    <a:pt x="571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5"/>
            <p:cNvSpPr/>
            <p:nvPr/>
          </p:nvSpPr>
          <p:spPr>
            <a:xfrm>
              <a:off x="6305825" y="2138800"/>
              <a:ext cx="45975" cy="291175"/>
            </a:xfrm>
            <a:custGeom>
              <a:avLst/>
              <a:gdLst/>
              <a:ahLst/>
              <a:cxnLst/>
              <a:rect l="l" t="t" r="r" b="b"/>
              <a:pathLst>
                <a:path w="1839" h="11647" extrusionOk="0">
                  <a:moveTo>
                    <a:pt x="1" y="1"/>
                  </a:moveTo>
                  <a:lnTo>
                    <a:pt x="17" y="11647"/>
                  </a:lnTo>
                  <a:lnTo>
                    <a:pt x="1839" y="11647"/>
                  </a:lnTo>
                  <a:lnTo>
                    <a:pt x="182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5"/>
            <p:cNvSpPr/>
            <p:nvPr/>
          </p:nvSpPr>
          <p:spPr>
            <a:xfrm>
              <a:off x="6260725" y="2206075"/>
              <a:ext cx="45550" cy="223900"/>
            </a:xfrm>
            <a:custGeom>
              <a:avLst/>
              <a:gdLst/>
              <a:ahLst/>
              <a:cxnLst/>
              <a:rect l="l" t="t" r="r" b="b"/>
              <a:pathLst>
                <a:path w="1822" h="8956" extrusionOk="0">
                  <a:moveTo>
                    <a:pt x="1805" y="0"/>
                  </a:moveTo>
                  <a:lnTo>
                    <a:pt x="0" y="17"/>
                  </a:lnTo>
                  <a:lnTo>
                    <a:pt x="0" y="8956"/>
                  </a:lnTo>
                  <a:lnTo>
                    <a:pt x="1821" y="8956"/>
                  </a:lnTo>
                  <a:lnTo>
                    <a:pt x="180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5"/>
            <p:cNvSpPr/>
            <p:nvPr/>
          </p:nvSpPr>
          <p:spPr>
            <a:xfrm>
              <a:off x="6520125" y="3087025"/>
              <a:ext cx="215150" cy="346300"/>
            </a:xfrm>
            <a:custGeom>
              <a:avLst/>
              <a:gdLst/>
              <a:ahLst/>
              <a:cxnLst/>
              <a:rect l="l" t="t" r="r" b="b"/>
              <a:pathLst>
                <a:path w="8606" h="13852" extrusionOk="0">
                  <a:moveTo>
                    <a:pt x="3409" y="0"/>
                  </a:moveTo>
                  <a:lnTo>
                    <a:pt x="0" y="1437"/>
                  </a:lnTo>
                  <a:lnTo>
                    <a:pt x="5197" y="13852"/>
                  </a:lnTo>
                  <a:lnTo>
                    <a:pt x="8605" y="12431"/>
                  </a:lnTo>
                  <a:lnTo>
                    <a:pt x="340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5"/>
            <p:cNvSpPr/>
            <p:nvPr/>
          </p:nvSpPr>
          <p:spPr>
            <a:xfrm>
              <a:off x="6439925" y="3074075"/>
              <a:ext cx="92750" cy="359250"/>
            </a:xfrm>
            <a:custGeom>
              <a:avLst/>
              <a:gdLst/>
              <a:ahLst/>
              <a:cxnLst/>
              <a:rect l="l" t="t" r="r" b="b"/>
              <a:pathLst>
                <a:path w="3710" h="14370" extrusionOk="0">
                  <a:moveTo>
                    <a:pt x="3693" y="0"/>
                  </a:moveTo>
                  <a:lnTo>
                    <a:pt x="0" y="17"/>
                  </a:lnTo>
                  <a:lnTo>
                    <a:pt x="34" y="14370"/>
                  </a:lnTo>
                  <a:lnTo>
                    <a:pt x="3709" y="14370"/>
                  </a:lnTo>
                  <a:lnTo>
                    <a:pt x="3693"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5"/>
            <p:cNvSpPr/>
            <p:nvPr/>
          </p:nvSpPr>
          <p:spPr>
            <a:xfrm>
              <a:off x="6249850" y="3141750"/>
              <a:ext cx="143725" cy="291150"/>
            </a:xfrm>
            <a:custGeom>
              <a:avLst/>
              <a:gdLst/>
              <a:ahLst/>
              <a:cxnLst/>
              <a:rect l="l" t="t" r="r" b="b"/>
              <a:pathLst>
                <a:path w="5749" h="11646" extrusionOk="0">
                  <a:moveTo>
                    <a:pt x="5732" y="0"/>
                  </a:moveTo>
                  <a:lnTo>
                    <a:pt x="1" y="17"/>
                  </a:lnTo>
                  <a:lnTo>
                    <a:pt x="17" y="11646"/>
                  </a:lnTo>
                  <a:lnTo>
                    <a:pt x="5749" y="11646"/>
                  </a:lnTo>
                  <a:lnTo>
                    <a:pt x="5732"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5"/>
            <p:cNvSpPr/>
            <p:nvPr/>
          </p:nvSpPr>
          <p:spPr>
            <a:xfrm>
              <a:off x="6392725" y="3033975"/>
              <a:ext cx="32175" cy="398925"/>
            </a:xfrm>
            <a:custGeom>
              <a:avLst/>
              <a:gdLst/>
              <a:ahLst/>
              <a:cxnLst/>
              <a:rect l="l" t="t" r="r" b="b"/>
              <a:pathLst>
                <a:path w="1287" h="15957" extrusionOk="0">
                  <a:moveTo>
                    <a:pt x="0" y="0"/>
                  </a:moveTo>
                  <a:lnTo>
                    <a:pt x="34" y="15957"/>
                  </a:lnTo>
                  <a:lnTo>
                    <a:pt x="1287" y="15957"/>
                  </a:lnTo>
                  <a:lnTo>
                    <a:pt x="1253"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5"/>
            <p:cNvSpPr/>
            <p:nvPr/>
          </p:nvSpPr>
          <p:spPr>
            <a:xfrm>
              <a:off x="6424450" y="3096200"/>
              <a:ext cx="15900" cy="336700"/>
            </a:xfrm>
            <a:custGeom>
              <a:avLst/>
              <a:gdLst/>
              <a:ahLst/>
              <a:cxnLst/>
              <a:rect l="l" t="t" r="r" b="b"/>
              <a:pathLst>
                <a:path w="636" h="13468" extrusionOk="0">
                  <a:moveTo>
                    <a:pt x="1" y="1"/>
                  </a:moveTo>
                  <a:lnTo>
                    <a:pt x="18" y="13468"/>
                  </a:lnTo>
                  <a:lnTo>
                    <a:pt x="636" y="13468"/>
                  </a:lnTo>
                  <a:lnTo>
                    <a:pt x="619"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5"/>
            <p:cNvSpPr/>
            <p:nvPr/>
          </p:nvSpPr>
          <p:spPr>
            <a:xfrm>
              <a:off x="5912350" y="3418275"/>
              <a:ext cx="336700" cy="16300"/>
            </a:xfrm>
            <a:custGeom>
              <a:avLst/>
              <a:gdLst/>
              <a:ahLst/>
              <a:cxnLst/>
              <a:rect l="l" t="t" r="r" b="b"/>
              <a:pathLst>
                <a:path w="13468" h="652" extrusionOk="0">
                  <a:moveTo>
                    <a:pt x="13467" y="0"/>
                  </a:moveTo>
                  <a:lnTo>
                    <a:pt x="0" y="17"/>
                  </a:lnTo>
                  <a:lnTo>
                    <a:pt x="0" y="652"/>
                  </a:lnTo>
                  <a:lnTo>
                    <a:pt x="13467" y="618"/>
                  </a:lnTo>
                  <a:lnTo>
                    <a:pt x="13467"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5"/>
            <p:cNvSpPr/>
            <p:nvPr/>
          </p:nvSpPr>
          <p:spPr>
            <a:xfrm>
              <a:off x="5883100" y="3325125"/>
              <a:ext cx="367200" cy="93575"/>
            </a:xfrm>
            <a:custGeom>
              <a:avLst/>
              <a:gdLst/>
              <a:ahLst/>
              <a:cxnLst/>
              <a:rect l="l" t="t" r="r" b="b"/>
              <a:pathLst>
                <a:path w="14688" h="3743" extrusionOk="0">
                  <a:moveTo>
                    <a:pt x="14687" y="0"/>
                  </a:moveTo>
                  <a:lnTo>
                    <a:pt x="1" y="17"/>
                  </a:lnTo>
                  <a:lnTo>
                    <a:pt x="17" y="3743"/>
                  </a:lnTo>
                  <a:lnTo>
                    <a:pt x="14687" y="3726"/>
                  </a:lnTo>
                  <a:lnTo>
                    <a:pt x="14687"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5"/>
            <p:cNvSpPr/>
            <p:nvPr/>
          </p:nvSpPr>
          <p:spPr>
            <a:xfrm>
              <a:off x="5955375" y="3231125"/>
              <a:ext cx="294925" cy="94025"/>
            </a:xfrm>
            <a:custGeom>
              <a:avLst/>
              <a:gdLst/>
              <a:ahLst/>
              <a:cxnLst/>
              <a:rect l="l" t="t" r="r" b="b"/>
              <a:pathLst>
                <a:path w="11797" h="3761" extrusionOk="0">
                  <a:moveTo>
                    <a:pt x="11780" y="1"/>
                  </a:moveTo>
                  <a:lnTo>
                    <a:pt x="0" y="34"/>
                  </a:lnTo>
                  <a:lnTo>
                    <a:pt x="0" y="3760"/>
                  </a:lnTo>
                  <a:lnTo>
                    <a:pt x="11796" y="3727"/>
                  </a:lnTo>
                  <a:lnTo>
                    <a:pt x="11780"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5"/>
            <p:cNvSpPr/>
            <p:nvPr/>
          </p:nvSpPr>
          <p:spPr>
            <a:xfrm>
              <a:off x="5836725" y="4382350"/>
              <a:ext cx="244825" cy="107575"/>
            </a:xfrm>
            <a:custGeom>
              <a:avLst/>
              <a:gdLst/>
              <a:ahLst/>
              <a:cxnLst/>
              <a:rect l="l" t="t" r="r" b="b"/>
              <a:pathLst>
                <a:path w="9793" h="4303" extrusionOk="0">
                  <a:moveTo>
                    <a:pt x="4496" y="0"/>
                  </a:moveTo>
                  <a:lnTo>
                    <a:pt x="4479" y="2824"/>
                  </a:lnTo>
                  <a:cubicBezTo>
                    <a:pt x="4479" y="2824"/>
                    <a:pt x="1" y="3827"/>
                    <a:pt x="1087" y="4161"/>
                  </a:cubicBezTo>
                  <a:cubicBezTo>
                    <a:pt x="1446" y="4266"/>
                    <a:pt x="2486" y="4302"/>
                    <a:pt x="3729" y="4302"/>
                  </a:cubicBezTo>
                  <a:cubicBezTo>
                    <a:pt x="5843" y="4302"/>
                    <a:pt x="8542" y="4197"/>
                    <a:pt x="9458" y="4144"/>
                  </a:cubicBezTo>
                  <a:lnTo>
                    <a:pt x="9792" y="4111"/>
                  </a:lnTo>
                  <a:lnTo>
                    <a:pt x="975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5"/>
            <p:cNvSpPr/>
            <p:nvPr/>
          </p:nvSpPr>
          <p:spPr>
            <a:xfrm>
              <a:off x="6033900" y="4448225"/>
              <a:ext cx="47225" cy="37750"/>
            </a:xfrm>
            <a:custGeom>
              <a:avLst/>
              <a:gdLst/>
              <a:ahLst/>
              <a:cxnLst/>
              <a:rect l="l" t="t" r="r" b="b"/>
              <a:pathLst>
                <a:path w="1889" h="1510" extrusionOk="0">
                  <a:moveTo>
                    <a:pt x="1757" y="0"/>
                  </a:moveTo>
                  <a:cubicBezTo>
                    <a:pt x="1365" y="0"/>
                    <a:pt x="969" y="134"/>
                    <a:pt x="669" y="390"/>
                  </a:cubicBezTo>
                  <a:cubicBezTo>
                    <a:pt x="301" y="657"/>
                    <a:pt x="67" y="1058"/>
                    <a:pt x="0" y="1509"/>
                  </a:cubicBezTo>
                  <a:lnTo>
                    <a:pt x="1889" y="1476"/>
                  </a:lnTo>
                  <a:lnTo>
                    <a:pt x="1889" y="5"/>
                  </a:lnTo>
                  <a:cubicBezTo>
                    <a:pt x="1845" y="2"/>
                    <a:pt x="1801" y="0"/>
                    <a:pt x="1757"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5"/>
            <p:cNvSpPr/>
            <p:nvPr/>
          </p:nvSpPr>
          <p:spPr>
            <a:xfrm>
              <a:off x="5855125" y="4467150"/>
              <a:ext cx="226425" cy="22475"/>
            </a:xfrm>
            <a:custGeom>
              <a:avLst/>
              <a:gdLst/>
              <a:ahLst/>
              <a:cxnLst/>
              <a:rect l="l" t="t" r="r" b="b"/>
              <a:pathLst>
                <a:path w="9057" h="899" extrusionOk="0">
                  <a:moveTo>
                    <a:pt x="1571" y="0"/>
                  </a:moveTo>
                  <a:cubicBezTo>
                    <a:pt x="1571" y="0"/>
                    <a:pt x="0" y="451"/>
                    <a:pt x="201" y="702"/>
                  </a:cubicBezTo>
                  <a:cubicBezTo>
                    <a:pt x="293" y="836"/>
                    <a:pt x="1842" y="898"/>
                    <a:pt x="3701" y="898"/>
                  </a:cubicBezTo>
                  <a:cubicBezTo>
                    <a:pt x="5560" y="898"/>
                    <a:pt x="7728" y="836"/>
                    <a:pt x="9056" y="719"/>
                  </a:cubicBezTo>
                  <a:lnTo>
                    <a:pt x="9040" y="602"/>
                  </a:lnTo>
                  <a:lnTo>
                    <a:pt x="2039" y="669"/>
                  </a:lnTo>
                  <a:cubicBezTo>
                    <a:pt x="2039" y="669"/>
                    <a:pt x="1872" y="0"/>
                    <a:pt x="1571"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5"/>
            <p:cNvSpPr/>
            <p:nvPr/>
          </p:nvSpPr>
          <p:spPr>
            <a:xfrm>
              <a:off x="5858875" y="4480925"/>
              <a:ext cx="223500" cy="3375"/>
            </a:xfrm>
            <a:custGeom>
              <a:avLst/>
              <a:gdLst/>
              <a:ahLst/>
              <a:cxnLst/>
              <a:rect l="l" t="t" r="r" b="b"/>
              <a:pathLst>
                <a:path w="8940" h="135" extrusionOk="0">
                  <a:moveTo>
                    <a:pt x="55" y="27"/>
                  </a:moveTo>
                  <a:cubicBezTo>
                    <a:pt x="38" y="27"/>
                    <a:pt x="23" y="34"/>
                    <a:pt x="1" y="34"/>
                  </a:cubicBezTo>
                  <a:lnTo>
                    <a:pt x="84" y="34"/>
                  </a:lnTo>
                  <a:cubicBezTo>
                    <a:pt x="73" y="29"/>
                    <a:pt x="64" y="27"/>
                    <a:pt x="55" y="27"/>
                  </a:cubicBezTo>
                  <a:close/>
                  <a:moveTo>
                    <a:pt x="8839" y="1"/>
                  </a:moveTo>
                  <a:lnTo>
                    <a:pt x="8589" y="17"/>
                  </a:lnTo>
                  <a:lnTo>
                    <a:pt x="7620" y="34"/>
                  </a:lnTo>
                  <a:cubicBezTo>
                    <a:pt x="6818" y="51"/>
                    <a:pt x="5698" y="68"/>
                    <a:pt x="4462" y="68"/>
                  </a:cubicBezTo>
                  <a:cubicBezTo>
                    <a:pt x="4100" y="72"/>
                    <a:pt x="3749" y="74"/>
                    <a:pt x="3413" y="74"/>
                  </a:cubicBezTo>
                  <a:cubicBezTo>
                    <a:pt x="2604" y="74"/>
                    <a:pt x="1883" y="63"/>
                    <a:pt x="1304" y="51"/>
                  </a:cubicBezTo>
                  <a:cubicBezTo>
                    <a:pt x="936" y="34"/>
                    <a:pt x="602" y="34"/>
                    <a:pt x="351" y="34"/>
                  </a:cubicBezTo>
                  <a:lnTo>
                    <a:pt x="84" y="34"/>
                  </a:lnTo>
                  <a:lnTo>
                    <a:pt x="351" y="51"/>
                  </a:lnTo>
                  <a:lnTo>
                    <a:pt x="1304" y="101"/>
                  </a:lnTo>
                  <a:cubicBezTo>
                    <a:pt x="2106" y="118"/>
                    <a:pt x="3225" y="134"/>
                    <a:pt x="4462" y="134"/>
                  </a:cubicBezTo>
                  <a:cubicBezTo>
                    <a:pt x="5698" y="134"/>
                    <a:pt x="6818" y="118"/>
                    <a:pt x="7620" y="84"/>
                  </a:cubicBezTo>
                  <a:lnTo>
                    <a:pt x="8589" y="34"/>
                  </a:lnTo>
                  <a:cubicBezTo>
                    <a:pt x="8672" y="34"/>
                    <a:pt x="8773" y="34"/>
                    <a:pt x="8839" y="17"/>
                  </a:cubicBezTo>
                  <a:lnTo>
                    <a:pt x="8940" y="17"/>
                  </a:lnTo>
                  <a:cubicBezTo>
                    <a:pt x="8906" y="1"/>
                    <a:pt x="8873" y="1"/>
                    <a:pt x="88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5"/>
            <p:cNvSpPr/>
            <p:nvPr/>
          </p:nvSpPr>
          <p:spPr>
            <a:xfrm>
              <a:off x="5893125" y="4465900"/>
              <a:ext cx="13400" cy="20475"/>
            </a:xfrm>
            <a:custGeom>
              <a:avLst/>
              <a:gdLst/>
              <a:ahLst/>
              <a:cxnLst/>
              <a:rect l="l" t="t" r="r" b="b"/>
              <a:pathLst>
                <a:path w="536" h="819" extrusionOk="0">
                  <a:moveTo>
                    <a:pt x="1" y="0"/>
                  </a:moveTo>
                  <a:lnTo>
                    <a:pt x="1" y="0"/>
                  </a:lnTo>
                  <a:cubicBezTo>
                    <a:pt x="268" y="201"/>
                    <a:pt x="452" y="501"/>
                    <a:pt x="519" y="819"/>
                  </a:cubicBezTo>
                  <a:cubicBezTo>
                    <a:pt x="535" y="468"/>
                    <a:pt x="335" y="151"/>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5"/>
            <p:cNvSpPr/>
            <p:nvPr/>
          </p:nvSpPr>
          <p:spPr>
            <a:xfrm>
              <a:off x="5939925" y="4452525"/>
              <a:ext cx="7950" cy="11300"/>
            </a:xfrm>
            <a:custGeom>
              <a:avLst/>
              <a:gdLst/>
              <a:ahLst/>
              <a:cxnLst/>
              <a:rect l="l" t="t" r="r" b="b"/>
              <a:pathLst>
                <a:path w="318" h="452" extrusionOk="0">
                  <a:moveTo>
                    <a:pt x="17" y="0"/>
                  </a:moveTo>
                  <a:lnTo>
                    <a:pt x="17" y="0"/>
                  </a:lnTo>
                  <a:cubicBezTo>
                    <a:pt x="0" y="17"/>
                    <a:pt x="50" y="117"/>
                    <a:pt x="134" y="251"/>
                  </a:cubicBezTo>
                  <a:cubicBezTo>
                    <a:pt x="201" y="368"/>
                    <a:pt x="284" y="452"/>
                    <a:pt x="301" y="452"/>
                  </a:cubicBezTo>
                  <a:cubicBezTo>
                    <a:pt x="317" y="435"/>
                    <a:pt x="251" y="335"/>
                    <a:pt x="184" y="218"/>
                  </a:cubicBezTo>
                  <a:cubicBezTo>
                    <a:pt x="100" y="84"/>
                    <a:pt x="33" y="0"/>
                    <a:pt x="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5"/>
            <p:cNvSpPr/>
            <p:nvPr/>
          </p:nvSpPr>
          <p:spPr>
            <a:xfrm>
              <a:off x="5949525" y="4450425"/>
              <a:ext cx="8800" cy="7625"/>
            </a:xfrm>
            <a:custGeom>
              <a:avLst/>
              <a:gdLst/>
              <a:ahLst/>
              <a:cxnLst/>
              <a:rect l="l" t="t" r="r" b="b"/>
              <a:pathLst>
                <a:path w="352" h="305" extrusionOk="0">
                  <a:moveTo>
                    <a:pt x="0" y="1"/>
                  </a:moveTo>
                  <a:cubicBezTo>
                    <a:pt x="0" y="18"/>
                    <a:pt x="67" y="101"/>
                    <a:pt x="151" y="185"/>
                  </a:cubicBezTo>
                  <a:cubicBezTo>
                    <a:pt x="223" y="257"/>
                    <a:pt x="296" y="305"/>
                    <a:pt x="325" y="305"/>
                  </a:cubicBezTo>
                  <a:cubicBezTo>
                    <a:pt x="329" y="305"/>
                    <a:pt x="332" y="304"/>
                    <a:pt x="334" y="302"/>
                  </a:cubicBezTo>
                  <a:cubicBezTo>
                    <a:pt x="351" y="285"/>
                    <a:pt x="284" y="218"/>
                    <a:pt x="201" y="135"/>
                  </a:cubicBezTo>
                  <a:cubicBezTo>
                    <a:pt x="101" y="51"/>
                    <a:pt x="17" y="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5"/>
            <p:cNvSpPr/>
            <p:nvPr/>
          </p:nvSpPr>
          <p:spPr>
            <a:xfrm>
              <a:off x="5950775" y="4444850"/>
              <a:ext cx="13800" cy="1700"/>
            </a:xfrm>
            <a:custGeom>
              <a:avLst/>
              <a:gdLst/>
              <a:ahLst/>
              <a:cxnLst/>
              <a:rect l="l" t="t" r="r" b="b"/>
              <a:pathLst>
                <a:path w="552" h="68" extrusionOk="0">
                  <a:moveTo>
                    <a:pt x="304" y="0"/>
                  </a:moveTo>
                  <a:cubicBezTo>
                    <a:pt x="203" y="0"/>
                    <a:pt x="102" y="13"/>
                    <a:pt x="0" y="40"/>
                  </a:cubicBezTo>
                  <a:cubicBezTo>
                    <a:pt x="59" y="60"/>
                    <a:pt x="112" y="68"/>
                    <a:pt x="166" y="68"/>
                  </a:cubicBezTo>
                  <a:cubicBezTo>
                    <a:pt x="204" y="68"/>
                    <a:pt x="243" y="64"/>
                    <a:pt x="284" y="57"/>
                  </a:cubicBezTo>
                  <a:cubicBezTo>
                    <a:pt x="307" y="61"/>
                    <a:pt x="330" y="63"/>
                    <a:pt x="355" y="63"/>
                  </a:cubicBezTo>
                  <a:cubicBezTo>
                    <a:pt x="421" y="63"/>
                    <a:pt x="491" y="48"/>
                    <a:pt x="552" y="23"/>
                  </a:cubicBezTo>
                  <a:cubicBezTo>
                    <a:pt x="469" y="8"/>
                    <a:pt x="387" y="0"/>
                    <a:pt x="30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5"/>
            <p:cNvSpPr/>
            <p:nvPr/>
          </p:nvSpPr>
          <p:spPr>
            <a:xfrm>
              <a:off x="5951200" y="4436650"/>
              <a:ext cx="15900" cy="2575"/>
            </a:xfrm>
            <a:custGeom>
              <a:avLst/>
              <a:gdLst/>
              <a:ahLst/>
              <a:cxnLst/>
              <a:rect l="l" t="t" r="r" b="b"/>
              <a:pathLst>
                <a:path w="636" h="103" extrusionOk="0">
                  <a:moveTo>
                    <a:pt x="635" y="1"/>
                  </a:moveTo>
                  <a:lnTo>
                    <a:pt x="635" y="1"/>
                  </a:lnTo>
                  <a:cubicBezTo>
                    <a:pt x="418" y="17"/>
                    <a:pt x="217" y="34"/>
                    <a:pt x="0" y="51"/>
                  </a:cubicBezTo>
                  <a:cubicBezTo>
                    <a:pt x="91" y="85"/>
                    <a:pt x="181" y="103"/>
                    <a:pt x="270" y="103"/>
                  </a:cubicBezTo>
                  <a:cubicBezTo>
                    <a:pt x="395" y="103"/>
                    <a:pt x="518" y="69"/>
                    <a:pt x="6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5"/>
            <p:cNvSpPr/>
            <p:nvPr/>
          </p:nvSpPr>
          <p:spPr>
            <a:xfrm>
              <a:off x="5917775" y="4440475"/>
              <a:ext cx="25075" cy="14175"/>
            </a:xfrm>
            <a:custGeom>
              <a:avLst/>
              <a:gdLst/>
              <a:ahLst/>
              <a:cxnLst/>
              <a:rect l="l" t="t" r="r" b="b"/>
              <a:pathLst>
                <a:path w="1003" h="567" extrusionOk="0">
                  <a:moveTo>
                    <a:pt x="336" y="60"/>
                  </a:moveTo>
                  <a:cubicBezTo>
                    <a:pt x="391" y="60"/>
                    <a:pt x="446" y="68"/>
                    <a:pt x="502" y="81"/>
                  </a:cubicBezTo>
                  <a:cubicBezTo>
                    <a:pt x="619" y="115"/>
                    <a:pt x="719" y="182"/>
                    <a:pt x="802" y="265"/>
                  </a:cubicBezTo>
                  <a:cubicBezTo>
                    <a:pt x="847" y="333"/>
                    <a:pt x="885" y="392"/>
                    <a:pt x="915" y="460"/>
                  </a:cubicBezTo>
                  <a:lnTo>
                    <a:pt x="915" y="460"/>
                  </a:lnTo>
                  <a:cubicBezTo>
                    <a:pt x="856" y="454"/>
                    <a:pt x="771" y="441"/>
                    <a:pt x="669" y="416"/>
                  </a:cubicBezTo>
                  <a:cubicBezTo>
                    <a:pt x="552" y="399"/>
                    <a:pt x="435" y="366"/>
                    <a:pt x="318" y="332"/>
                  </a:cubicBezTo>
                  <a:cubicBezTo>
                    <a:pt x="251" y="315"/>
                    <a:pt x="184" y="282"/>
                    <a:pt x="134" y="249"/>
                  </a:cubicBezTo>
                  <a:cubicBezTo>
                    <a:pt x="67" y="215"/>
                    <a:pt x="51" y="148"/>
                    <a:pt x="101" y="115"/>
                  </a:cubicBezTo>
                  <a:cubicBezTo>
                    <a:pt x="179" y="76"/>
                    <a:pt x="257" y="60"/>
                    <a:pt x="336" y="60"/>
                  </a:cubicBezTo>
                  <a:close/>
                  <a:moveTo>
                    <a:pt x="337" y="1"/>
                  </a:moveTo>
                  <a:cubicBezTo>
                    <a:pt x="246" y="1"/>
                    <a:pt x="154" y="21"/>
                    <a:pt x="67" y="65"/>
                  </a:cubicBezTo>
                  <a:cubicBezTo>
                    <a:pt x="17" y="98"/>
                    <a:pt x="0" y="148"/>
                    <a:pt x="17" y="198"/>
                  </a:cubicBezTo>
                  <a:cubicBezTo>
                    <a:pt x="34" y="249"/>
                    <a:pt x="51" y="282"/>
                    <a:pt x="101" y="299"/>
                  </a:cubicBezTo>
                  <a:cubicBezTo>
                    <a:pt x="168" y="332"/>
                    <a:pt x="234" y="366"/>
                    <a:pt x="301" y="382"/>
                  </a:cubicBezTo>
                  <a:cubicBezTo>
                    <a:pt x="418" y="432"/>
                    <a:pt x="535" y="449"/>
                    <a:pt x="669" y="466"/>
                  </a:cubicBezTo>
                  <a:cubicBezTo>
                    <a:pt x="719" y="474"/>
                    <a:pt x="773" y="478"/>
                    <a:pt x="830" y="478"/>
                  </a:cubicBezTo>
                  <a:cubicBezTo>
                    <a:pt x="860" y="478"/>
                    <a:pt x="890" y="477"/>
                    <a:pt x="921" y="475"/>
                  </a:cubicBezTo>
                  <a:lnTo>
                    <a:pt x="921" y="475"/>
                  </a:lnTo>
                  <a:cubicBezTo>
                    <a:pt x="933" y="503"/>
                    <a:pt x="944" y="533"/>
                    <a:pt x="953" y="566"/>
                  </a:cubicBezTo>
                  <a:cubicBezTo>
                    <a:pt x="953" y="535"/>
                    <a:pt x="953" y="504"/>
                    <a:pt x="940" y="473"/>
                  </a:cubicBezTo>
                  <a:lnTo>
                    <a:pt x="940" y="473"/>
                  </a:lnTo>
                  <a:cubicBezTo>
                    <a:pt x="961" y="471"/>
                    <a:pt x="982" y="469"/>
                    <a:pt x="1003" y="466"/>
                  </a:cubicBezTo>
                  <a:cubicBezTo>
                    <a:pt x="1003" y="466"/>
                    <a:pt x="979" y="466"/>
                    <a:pt x="935" y="462"/>
                  </a:cubicBezTo>
                  <a:lnTo>
                    <a:pt x="935" y="462"/>
                  </a:lnTo>
                  <a:cubicBezTo>
                    <a:pt x="918" y="380"/>
                    <a:pt x="885" y="314"/>
                    <a:pt x="836" y="249"/>
                  </a:cubicBezTo>
                  <a:cubicBezTo>
                    <a:pt x="712" y="90"/>
                    <a:pt x="526" y="1"/>
                    <a:pt x="3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5"/>
            <p:cNvSpPr/>
            <p:nvPr/>
          </p:nvSpPr>
          <p:spPr>
            <a:xfrm>
              <a:off x="5939075" y="4436225"/>
              <a:ext cx="12975" cy="16325"/>
            </a:xfrm>
            <a:custGeom>
              <a:avLst/>
              <a:gdLst/>
              <a:ahLst/>
              <a:cxnLst/>
              <a:rect l="l" t="t" r="r" b="b"/>
              <a:pathLst>
                <a:path w="519" h="653" extrusionOk="0">
                  <a:moveTo>
                    <a:pt x="402" y="1"/>
                  </a:moveTo>
                  <a:cubicBezTo>
                    <a:pt x="285" y="1"/>
                    <a:pt x="168" y="68"/>
                    <a:pt x="118" y="168"/>
                  </a:cubicBezTo>
                  <a:cubicBezTo>
                    <a:pt x="67" y="251"/>
                    <a:pt x="34" y="335"/>
                    <a:pt x="17" y="419"/>
                  </a:cubicBezTo>
                  <a:cubicBezTo>
                    <a:pt x="1" y="502"/>
                    <a:pt x="17" y="586"/>
                    <a:pt x="67" y="652"/>
                  </a:cubicBezTo>
                  <a:cubicBezTo>
                    <a:pt x="51" y="586"/>
                    <a:pt x="51" y="502"/>
                    <a:pt x="67" y="435"/>
                  </a:cubicBezTo>
                  <a:cubicBezTo>
                    <a:pt x="84" y="352"/>
                    <a:pt x="118" y="268"/>
                    <a:pt x="168" y="201"/>
                  </a:cubicBezTo>
                  <a:cubicBezTo>
                    <a:pt x="213" y="140"/>
                    <a:pt x="287" y="66"/>
                    <a:pt x="363" y="66"/>
                  </a:cubicBezTo>
                  <a:cubicBezTo>
                    <a:pt x="370" y="66"/>
                    <a:pt x="378" y="66"/>
                    <a:pt x="385" y="68"/>
                  </a:cubicBezTo>
                  <a:cubicBezTo>
                    <a:pt x="468" y="84"/>
                    <a:pt x="435" y="201"/>
                    <a:pt x="385" y="285"/>
                  </a:cubicBezTo>
                  <a:cubicBezTo>
                    <a:pt x="351" y="352"/>
                    <a:pt x="301" y="419"/>
                    <a:pt x="251" y="485"/>
                  </a:cubicBezTo>
                  <a:cubicBezTo>
                    <a:pt x="151" y="586"/>
                    <a:pt x="84" y="636"/>
                    <a:pt x="84" y="652"/>
                  </a:cubicBezTo>
                  <a:cubicBezTo>
                    <a:pt x="168" y="619"/>
                    <a:pt x="235" y="569"/>
                    <a:pt x="285" y="519"/>
                  </a:cubicBezTo>
                  <a:cubicBezTo>
                    <a:pt x="351" y="452"/>
                    <a:pt x="402" y="385"/>
                    <a:pt x="435" y="302"/>
                  </a:cubicBezTo>
                  <a:cubicBezTo>
                    <a:pt x="468" y="268"/>
                    <a:pt x="485" y="218"/>
                    <a:pt x="502" y="151"/>
                  </a:cubicBezTo>
                  <a:cubicBezTo>
                    <a:pt x="519" y="84"/>
                    <a:pt x="468" y="18"/>
                    <a:pt x="4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5"/>
            <p:cNvSpPr/>
            <p:nvPr/>
          </p:nvSpPr>
          <p:spPr>
            <a:xfrm>
              <a:off x="6036400" y="4446775"/>
              <a:ext cx="46825" cy="38350"/>
            </a:xfrm>
            <a:custGeom>
              <a:avLst/>
              <a:gdLst/>
              <a:ahLst/>
              <a:cxnLst/>
              <a:rect l="l" t="t" r="r" b="b"/>
              <a:pathLst>
                <a:path w="1873" h="1534" extrusionOk="0">
                  <a:moveTo>
                    <a:pt x="1621" y="1"/>
                  </a:moveTo>
                  <a:cubicBezTo>
                    <a:pt x="1571" y="1"/>
                    <a:pt x="1521" y="5"/>
                    <a:pt x="1471" y="13"/>
                  </a:cubicBezTo>
                  <a:cubicBezTo>
                    <a:pt x="819" y="47"/>
                    <a:pt x="251" y="498"/>
                    <a:pt x="51" y="1133"/>
                  </a:cubicBezTo>
                  <a:cubicBezTo>
                    <a:pt x="34" y="1233"/>
                    <a:pt x="17" y="1333"/>
                    <a:pt x="1" y="1417"/>
                  </a:cubicBezTo>
                  <a:cubicBezTo>
                    <a:pt x="1" y="1450"/>
                    <a:pt x="1" y="1500"/>
                    <a:pt x="1" y="1534"/>
                  </a:cubicBezTo>
                  <a:cubicBezTo>
                    <a:pt x="17" y="1534"/>
                    <a:pt x="17" y="1383"/>
                    <a:pt x="101" y="1149"/>
                  </a:cubicBezTo>
                  <a:cubicBezTo>
                    <a:pt x="301" y="548"/>
                    <a:pt x="853" y="114"/>
                    <a:pt x="1488" y="47"/>
                  </a:cubicBezTo>
                  <a:cubicBezTo>
                    <a:pt x="1605" y="38"/>
                    <a:pt x="1701" y="38"/>
                    <a:pt x="1768" y="38"/>
                  </a:cubicBezTo>
                  <a:cubicBezTo>
                    <a:pt x="1834" y="38"/>
                    <a:pt x="1872" y="38"/>
                    <a:pt x="1872" y="30"/>
                  </a:cubicBezTo>
                  <a:cubicBezTo>
                    <a:pt x="1839" y="30"/>
                    <a:pt x="1805" y="13"/>
                    <a:pt x="1772" y="13"/>
                  </a:cubicBezTo>
                  <a:cubicBezTo>
                    <a:pt x="1722" y="5"/>
                    <a:pt x="1672" y="1"/>
                    <a:pt x="16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5"/>
            <p:cNvSpPr/>
            <p:nvPr/>
          </p:nvSpPr>
          <p:spPr>
            <a:xfrm>
              <a:off x="6068575" y="4388625"/>
              <a:ext cx="2525" cy="54325"/>
            </a:xfrm>
            <a:custGeom>
              <a:avLst/>
              <a:gdLst/>
              <a:ahLst/>
              <a:cxnLst/>
              <a:rect l="l" t="t" r="r" b="b"/>
              <a:pathLst>
                <a:path w="101" h="2173" extrusionOk="0">
                  <a:moveTo>
                    <a:pt x="34" y="0"/>
                  </a:moveTo>
                  <a:lnTo>
                    <a:pt x="34" y="0"/>
                  </a:lnTo>
                  <a:cubicBezTo>
                    <a:pt x="0" y="735"/>
                    <a:pt x="17" y="1454"/>
                    <a:pt x="67" y="2172"/>
                  </a:cubicBezTo>
                  <a:cubicBezTo>
                    <a:pt x="101" y="1454"/>
                    <a:pt x="84" y="719"/>
                    <a:pt x="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5"/>
            <p:cNvSpPr/>
            <p:nvPr/>
          </p:nvSpPr>
          <p:spPr>
            <a:xfrm>
              <a:off x="5981275" y="4468650"/>
              <a:ext cx="38450" cy="2125"/>
            </a:xfrm>
            <a:custGeom>
              <a:avLst/>
              <a:gdLst/>
              <a:ahLst/>
              <a:cxnLst/>
              <a:rect l="l" t="t" r="r" b="b"/>
              <a:pathLst>
                <a:path w="1538" h="85" extrusionOk="0">
                  <a:moveTo>
                    <a:pt x="1454" y="0"/>
                  </a:moveTo>
                  <a:cubicBezTo>
                    <a:pt x="1326" y="0"/>
                    <a:pt x="1064" y="12"/>
                    <a:pt x="769" y="24"/>
                  </a:cubicBezTo>
                  <a:cubicBezTo>
                    <a:pt x="479" y="24"/>
                    <a:pt x="234" y="16"/>
                    <a:pt x="103" y="16"/>
                  </a:cubicBezTo>
                  <a:cubicBezTo>
                    <a:pt x="37" y="16"/>
                    <a:pt x="0" y="18"/>
                    <a:pt x="0" y="24"/>
                  </a:cubicBezTo>
                  <a:cubicBezTo>
                    <a:pt x="239" y="64"/>
                    <a:pt x="486" y="85"/>
                    <a:pt x="733" y="85"/>
                  </a:cubicBezTo>
                  <a:cubicBezTo>
                    <a:pt x="1004" y="85"/>
                    <a:pt x="1275" y="60"/>
                    <a:pt x="1537" y="7"/>
                  </a:cubicBezTo>
                  <a:cubicBezTo>
                    <a:pt x="1537" y="2"/>
                    <a:pt x="1507" y="0"/>
                    <a:pt x="145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5"/>
            <p:cNvSpPr/>
            <p:nvPr/>
          </p:nvSpPr>
          <p:spPr>
            <a:xfrm>
              <a:off x="6041425" y="4468725"/>
              <a:ext cx="4200" cy="7625"/>
            </a:xfrm>
            <a:custGeom>
              <a:avLst/>
              <a:gdLst/>
              <a:ahLst/>
              <a:cxnLst/>
              <a:rect l="l" t="t" r="r" b="b"/>
              <a:pathLst>
                <a:path w="168" h="305" extrusionOk="0">
                  <a:moveTo>
                    <a:pt x="158" y="1"/>
                  </a:moveTo>
                  <a:cubicBezTo>
                    <a:pt x="134" y="1"/>
                    <a:pt x="77" y="48"/>
                    <a:pt x="34" y="121"/>
                  </a:cubicBezTo>
                  <a:cubicBezTo>
                    <a:pt x="0" y="221"/>
                    <a:pt x="17" y="305"/>
                    <a:pt x="34" y="305"/>
                  </a:cubicBezTo>
                  <a:cubicBezTo>
                    <a:pt x="50" y="305"/>
                    <a:pt x="67" y="238"/>
                    <a:pt x="100" y="154"/>
                  </a:cubicBezTo>
                  <a:cubicBezTo>
                    <a:pt x="134" y="71"/>
                    <a:pt x="167" y="21"/>
                    <a:pt x="167" y="4"/>
                  </a:cubicBezTo>
                  <a:cubicBezTo>
                    <a:pt x="165" y="2"/>
                    <a:pt x="162" y="1"/>
                    <a:pt x="15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5"/>
            <p:cNvSpPr/>
            <p:nvPr/>
          </p:nvSpPr>
          <p:spPr>
            <a:xfrm>
              <a:off x="6049775" y="4456600"/>
              <a:ext cx="5875" cy="5150"/>
            </a:xfrm>
            <a:custGeom>
              <a:avLst/>
              <a:gdLst/>
              <a:ahLst/>
              <a:cxnLst/>
              <a:rect l="l" t="t" r="r" b="b"/>
              <a:pathLst>
                <a:path w="235" h="206" extrusionOk="0">
                  <a:moveTo>
                    <a:pt x="206" y="0"/>
                  </a:moveTo>
                  <a:cubicBezTo>
                    <a:pt x="183" y="0"/>
                    <a:pt x="142" y="30"/>
                    <a:pt x="101" y="71"/>
                  </a:cubicBezTo>
                  <a:cubicBezTo>
                    <a:pt x="34" y="138"/>
                    <a:pt x="0" y="188"/>
                    <a:pt x="17" y="205"/>
                  </a:cubicBezTo>
                  <a:cubicBezTo>
                    <a:pt x="34" y="205"/>
                    <a:pt x="84" y="172"/>
                    <a:pt x="134" y="122"/>
                  </a:cubicBezTo>
                  <a:cubicBezTo>
                    <a:pt x="201" y="71"/>
                    <a:pt x="234" y="5"/>
                    <a:pt x="218" y="5"/>
                  </a:cubicBezTo>
                  <a:cubicBezTo>
                    <a:pt x="215" y="2"/>
                    <a:pt x="211" y="0"/>
                    <a:pt x="20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5"/>
            <p:cNvSpPr/>
            <p:nvPr/>
          </p:nvSpPr>
          <p:spPr>
            <a:xfrm>
              <a:off x="6061475" y="4450475"/>
              <a:ext cx="7825" cy="3325"/>
            </a:xfrm>
            <a:custGeom>
              <a:avLst/>
              <a:gdLst/>
              <a:ahLst/>
              <a:cxnLst/>
              <a:rect l="l" t="t" r="r" b="b"/>
              <a:pathLst>
                <a:path w="313" h="133" extrusionOk="0">
                  <a:moveTo>
                    <a:pt x="225" y="1"/>
                  </a:moveTo>
                  <a:cubicBezTo>
                    <a:pt x="199" y="1"/>
                    <a:pt x="167" y="5"/>
                    <a:pt x="134" y="16"/>
                  </a:cubicBezTo>
                  <a:cubicBezTo>
                    <a:pt x="34" y="32"/>
                    <a:pt x="0" y="116"/>
                    <a:pt x="0" y="133"/>
                  </a:cubicBezTo>
                  <a:cubicBezTo>
                    <a:pt x="17" y="133"/>
                    <a:pt x="84" y="99"/>
                    <a:pt x="151" y="66"/>
                  </a:cubicBezTo>
                  <a:cubicBezTo>
                    <a:pt x="234" y="32"/>
                    <a:pt x="301" y="49"/>
                    <a:pt x="301" y="16"/>
                  </a:cubicBezTo>
                  <a:cubicBezTo>
                    <a:pt x="312" y="16"/>
                    <a:pt x="279" y="1"/>
                    <a:pt x="22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5"/>
            <p:cNvSpPr/>
            <p:nvPr/>
          </p:nvSpPr>
          <p:spPr>
            <a:xfrm>
              <a:off x="6074825" y="4448025"/>
              <a:ext cx="4200" cy="2325"/>
            </a:xfrm>
            <a:custGeom>
              <a:avLst/>
              <a:gdLst/>
              <a:ahLst/>
              <a:cxnLst/>
              <a:rect l="l" t="t" r="r" b="b"/>
              <a:pathLst>
                <a:path w="168" h="93" extrusionOk="0">
                  <a:moveTo>
                    <a:pt x="139" y="1"/>
                  </a:moveTo>
                  <a:cubicBezTo>
                    <a:pt x="122" y="1"/>
                    <a:pt x="101" y="5"/>
                    <a:pt x="84" y="13"/>
                  </a:cubicBezTo>
                  <a:cubicBezTo>
                    <a:pt x="34" y="30"/>
                    <a:pt x="1" y="64"/>
                    <a:pt x="1" y="80"/>
                  </a:cubicBezTo>
                  <a:cubicBezTo>
                    <a:pt x="9" y="89"/>
                    <a:pt x="22" y="93"/>
                    <a:pt x="38" y="93"/>
                  </a:cubicBezTo>
                  <a:cubicBezTo>
                    <a:pt x="55" y="93"/>
                    <a:pt x="76" y="89"/>
                    <a:pt x="101" y="80"/>
                  </a:cubicBezTo>
                  <a:cubicBezTo>
                    <a:pt x="135" y="64"/>
                    <a:pt x="168" y="30"/>
                    <a:pt x="168" y="13"/>
                  </a:cubicBezTo>
                  <a:cubicBezTo>
                    <a:pt x="168" y="5"/>
                    <a:pt x="155" y="1"/>
                    <a:pt x="1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5"/>
            <p:cNvSpPr/>
            <p:nvPr/>
          </p:nvSpPr>
          <p:spPr>
            <a:xfrm>
              <a:off x="5485025" y="2132125"/>
              <a:ext cx="1176300" cy="313725"/>
            </a:xfrm>
            <a:custGeom>
              <a:avLst/>
              <a:gdLst/>
              <a:ahLst/>
              <a:cxnLst/>
              <a:rect l="l" t="t" r="r" b="b"/>
              <a:pathLst>
                <a:path w="47052" h="12549" extrusionOk="0">
                  <a:moveTo>
                    <a:pt x="685" y="1"/>
                  </a:moveTo>
                  <a:lnTo>
                    <a:pt x="0" y="10828"/>
                  </a:lnTo>
                  <a:lnTo>
                    <a:pt x="47052" y="12549"/>
                  </a:lnTo>
                  <a:lnTo>
                    <a:pt x="47052" y="1855"/>
                  </a:lnTo>
                  <a:lnTo>
                    <a:pt x="685"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5"/>
            <p:cNvSpPr/>
            <p:nvPr/>
          </p:nvSpPr>
          <p:spPr>
            <a:xfrm>
              <a:off x="5213500" y="2230225"/>
              <a:ext cx="81900" cy="54975"/>
            </a:xfrm>
            <a:custGeom>
              <a:avLst/>
              <a:gdLst/>
              <a:ahLst/>
              <a:cxnLst/>
              <a:rect l="l" t="t" r="r" b="b"/>
              <a:pathLst>
                <a:path w="3276" h="2199" extrusionOk="0">
                  <a:moveTo>
                    <a:pt x="2519" y="1"/>
                  </a:moveTo>
                  <a:cubicBezTo>
                    <a:pt x="1688" y="1"/>
                    <a:pt x="416" y="129"/>
                    <a:pt x="1" y="872"/>
                  </a:cubicBezTo>
                  <a:cubicBezTo>
                    <a:pt x="1" y="872"/>
                    <a:pt x="494" y="2199"/>
                    <a:pt x="2860" y="2199"/>
                  </a:cubicBezTo>
                  <a:cubicBezTo>
                    <a:pt x="2957" y="2199"/>
                    <a:pt x="3056" y="2197"/>
                    <a:pt x="3159" y="2192"/>
                  </a:cubicBezTo>
                  <a:lnTo>
                    <a:pt x="3276" y="37"/>
                  </a:lnTo>
                  <a:cubicBezTo>
                    <a:pt x="3276" y="37"/>
                    <a:pt x="2959" y="1"/>
                    <a:pt x="251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5"/>
            <p:cNvSpPr/>
            <p:nvPr/>
          </p:nvSpPr>
          <p:spPr>
            <a:xfrm>
              <a:off x="5282850" y="2132125"/>
              <a:ext cx="219325" cy="270700"/>
            </a:xfrm>
            <a:custGeom>
              <a:avLst/>
              <a:gdLst/>
              <a:ahLst/>
              <a:cxnLst/>
              <a:rect l="l" t="t" r="r" b="b"/>
              <a:pathLst>
                <a:path w="8773" h="10828" extrusionOk="0">
                  <a:moveTo>
                    <a:pt x="8772" y="1"/>
                  </a:moveTo>
                  <a:lnTo>
                    <a:pt x="6684" y="1956"/>
                  </a:lnTo>
                  <a:cubicBezTo>
                    <a:pt x="6266" y="2340"/>
                    <a:pt x="5798" y="2657"/>
                    <a:pt x="5280" y="2875"/>
                  </a:cubicBezTo>
                  <a:cubicBezTo>
                    <a:pt x="4645" y="3159"/>
                    <a:pt x="3793" y="3509"/>
                    <a:pt x="3292" y="3543"/>
                  </a:cubicBezTo>
                  <a:cubicBezTo>
                    <a:pt x="2971" y="3559"/>
                    <a:pt x="2648" y="3566"/>
                    <a:pt x="2324" y="3566"/>
                  </a:cubicBezTo>
                  <a:cubicBezTo>
                    <a:pt x="1638" y="3566"/>
                    <a:pt x="949" y="3533"/>
                    <a:pt x="268" y="3476"/>
                  </a:cubicBezTo>
                  <a:lnTo>
                    <a:pt x="0" y="6433"/>
                  </a:lnTo>
                  <a:lnTo>
                    <a:pt x="3175" y="6734"/>
                  </a:lnTo>
                  <a:cubicBezTo>
                    <a:pt x="3175" y="6734"/>
                    <a:pt x="4478" y="6851"/>
                    <a:pt x="5982" y="8472"/>
                  </a:cubicBezTo>
                  <a:cubicBezTo>
                    <a:pt x="7486" y="10093"/>
                    <a:pt x="8087" y="10828"/>
                    <a:pt x="8087" y="10828"/>
                  </a:cubicBezTo>
                  <a:lnTo>
                    <a:pt x="8772"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35"/>
            <p:cNvSpPr/>
            <p:nvPr/>
          </p:nvSpPr>
          <p:spPr>
            <a:xfrm>
              <a:off x="6661300" y="2178500"/>
              <a:ext cx="69800" cy="267350"/>
            </a:xfrm>
            <a:custGeom>
              <a:avLst/>
              <a:gdLst/>
              <a:ahLst/>
              <a:cxnLst/>
              <a:rect l="l" t="t" r="r" b="b"/>
              <a:pathLst>
                <a:path w="2792" h="10694" extrusionOk="0">
                  <a:moveTo>
                    <a:pt x="1" y="0"/>
                  </a:moveTo>
                  <a:lnTo>
                    <a:pt x="1" y="10694"/>
                  </a:lnTo>
                  <a:cubicBezTo>
                    <a:pt x="1" y="10694"/>
                    <a:pt x="1755" y="9307"/>
                    <a:pt x="2240" y="5748"/>
                  </a:cubicBezTo>
                  <a:cubicBezTo>
                    <a:pt x="2791" y="1604"/>
                    <a:pt x="1" y="0"/>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35"/>
            <p:cNvSpPr/>
            <p:nvPr/>
          </p:nvSpPr>
          <p:spPr>
            <a:xfrm>
              <a:off x="5492550" y="2230700"/>
              <a:ext cx="1168775" cy="114900"/>
            </a:xfrm>
            <a:custGeom>
              <a:avLst/>
              <a:gdLst/>
              <a:ahLst/>
              <a:cxnLst/>
              <a:rect l="l" t="t" r="r" b="b"/>
              <a:pathLst>
                <a:path w="46751" h="4596" extrusionOk="0">
                  <a:moveTo>
                    <a:pt x="167" y="1"/>
                  </a:moveTo>
                  <a:lnTo>
                    <a:pt x="0" y="2741"/>
                  </a:lnTo>
                  <a:lnTo>
                    <a:pt x="46751" y="4596"/>
                  </a:lnTo>
                  <a:lnTo>
                    <a:pt x="46751" y="1705"/>
                  </a:lnTo>
                  <a:lnTo>
                    <a:pt x="167" y="1"/>
                  </a:ln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5"/>
            <p:cNvSpPr/>
            <p:nvPr/>
          </p:nvSpPr>
          <p:spPr>
            <a:xfrm>
              <a:off x="6088200" y="2176000"/>
              <a:ext cx="208875" cy="251050"/>
            </a:xfrm>
            <a:custGeom>
              <a:avLst/>
              <a:gdLst/>
              <a:ahLst/>
              <a:cxnLst/>
              <a:rect l="l" t="t" r="r" b="b"/>
              <a:pathLst>
                <a:path w="8355" h="10042" extrusionOk="0">
                  <a:moveTo>
                    <a:pt x="3108" y="0"/>
                  </a:moveTo>
                  <a:lnTo>
                    <a:pt x="251" y="618"/>
                  </a:lnTo>
                  <a:lnTo>
                    <a:pt x="1" y="9925"/>
                  </a:lnTo>
                  <a:lnTo>
                    <a:pt x="2290" y="10042"/>
                  </a:lnTo>
                  <a:cubicBezTo>
                    <a:pt x="2290" y="9607"/>
                    <a:pt x="2273" y="9073"/>
                    <a:pt x="2273" y="8622"/>
                  </a:cubicBezTo>
                  <a:lnTo>
                    <a:pt x="2273" y="8622"/>
                  </a:lnTo>
                  <a:cubicBezTo>
                    <a:pt x="2301" y="8625"/>
                    <a:pt x="2329" y="8627"/>
                    <a:pt x="2357" y="8627"/>
                  </a:cubicBezTo>
                  <a:cubicBezTo>
                    <a:pt x="2721" y="8627"/>
                    <a:pt x="3023" y="8332"/>
                    <a:pt x="3225" y="8037"/>
                  </a:cubicBezTo>
                  <a:cubicBezTo>
                    <a:pt x="3443" y="7703"/>
                    <a:pt x="3593" y="7318"/>
                    <a:pt x="3877" y="7051"/>
                  </a:cubicBezTo>
                  <a:cubicBezTo>
                    <a:pt x="4050" y="6889"/>
                    <a:pt x="4302" y="6776"/>
                    <a:pt x="4538" y="6776"/>
                  </a:cubicBezTo>
                  <a:cubicBezTo>
                    <a:pt x="4690" y="6776"/>
                    <a:pt x="4835" y="6823"/>
                    <a:pt x="4946" y="6934"/>
                  </a:cubicBezTo>
                  <a:cubicBezTo>
                    <a:pt x="5080" y="7051"/>
                    <a:pt x="5164" y="7268"/>
                    <a:pt x="5347" y="7285"/>
                  </a:cubicBezTo>
                  <a:cubicBezTo>
                    <a:pt x="5368" y="7289"/>
                    <a:pt x="5387" y="7291"/>
                    <a:pt x="5406" y="7291"/>
                  </a:cubicBezTo>
                  <a:cubicBezTo>
                    <a:pt x="5688" y="7291"/>
                    <a:pt x="5736" y="6830"/>
                    <a:pt x="5798" y="6516"/>
                  </a:cubicBezTo>
                  <a:cubicBezTo>
                    <a:pt x="5966" y="5781"/>
                    <a:pt x="6834" y="5497"/>
                    <a:pt x="7386" y="4979"/>
                  </a:cubicBezTo>
                  <a:cubicBezTo>
                    <a:pt x="8355" y="4060"/>
                    <a:pt x="8154" y="2456"/>
                    <a:pt x="6985" y="1805"/>
                  </a:cubicBezTo>
                  <a:cubicBezTo>
                    <a:pt x="6367" y="1454"/>
                    <a:pt x="5581" y="1454"/>
                    <a:pt x="4963" y="1103"/>
                  </a:cubicBezTo>
                  <a:cubicBezTo>
                    <a:pt x="4328" y="752"/>
                    <a:pt x="3844" y="50"/>
                    <a:pt x="3108" y="0"/>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5"/>
            <p:cNvSpPr/>
            <p:nvPr/>
          </p:nvSpPr>
          <p:spPr>
            <a:xfrm>
              <a:off x="6219775" y="4386525"/>
              <a:ext cx="244400" cy="107750"/>
            </a:xfrm>
            <a:custGeom>
              <a:avLst/>
              <a:gdLst/>
              <a:ahLst/>
              <a:cxnLst/>
              <a:rect l="l" t="t" r="r" b="b"/>
              <a:pathLst>
                <a:path w="9776" h="4310" extrusionOk="0">
                  <a:moveTo>
                    <a:pt x="17" y="1"/>
                  </a:moveTo>
                  <a:lnTo>
                    <a:pt x="1" y="4128"/>
                  </a:lnTo>
                  <a:lnTo>
                    <a:pt x="318" y="4144"/>
                  </a:lnTo>
                  <a:cubicBezTo>
                    <a:pt x="1237" y="4197"/>
                    <a:pt x="3951" y="4310"/>
                    <a:pt x="6068" y="4310"/>
                  </a:cubicBezTo>
                  <a:cubicBezTo>
                    <a:pt x="7302" y="4310"/>
                    <a:pt x="8333" y="4272"/>
                    <a:pt x="8689" y="4161"/>
                  </a:cubicBezTo>
                  <a:cubicBezTo>
                    <a:pt x="9775" y="3827"/>
                    <a:pt x="5297" y="2824"/>
                    <a:pt x="5297" y="2824"/>
                  </a:cubicBezTo>
                  <a:lnTo>
                    <a:pt x="5281" y="17"/>
                  </a:lnTo>
                  <a:lnTo>
                    <a:pt x="17"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5"/>
            <p:cNvSpPr/>
            <p:nvPr/>
          </p:nvSpPr>
          <p:spPr>
            <a:xfrm>
              <a:off x="6219775" y="4452400"/>
              <a:ext cx="47650" cy="37750"/>
            </a:xfrm>
            <a:custGeom>
              <a:avLst/>
              <a:gdLst/>
              <a:ahLst/>
              <a:cxnLst/>
              <a:rect l="l" t="t" r="r" b="b"/>
              <a:pathLst>
                <a:path w="1906" h="1510" extrusionOk="0">
                  <a:moveTo>
                    <a:pt x="132" y="0"/>
                  </a:moveTo>
                  <a:cubicBezTo>
                    <a:pt x="88" y="0"/>
                    <a:pt x="44" y="2"/>
                    <a:pt x="1" y="5"/>
                  </a:cubicBezTo>
                  <a:lnTo>
                    <a:pt x="1" y="1476"/>
                  </a:lnTo>
                  <a:lnTo>
                    <a:pt x="1906" y="1509"/>
                  </a:lnTo>
                  <a:cubicBezTo>
                    <a:pt x="1822" y="1058"/>
                    <a:pt x="1588" y="657"/>
                    <a:pt x="1237" y="390"/>
                  </a:cubicBezTo>
                  <a:cubicBezTo>
                    <a:pt x="922" y="134"/>
                    <a:pt x="525" y="0"/>
                    <a:pt x="132"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5"/>
            <p:cNvSpPr/>
            <p:nvPr/>
          </p:nvSpPr>
          <p:spPr>
            <a:xfrm>
              <a:off x="6219375" y="4471325"/>
              <a:ext cx="226425" cy="22475"/>
            </a:xfrm>
            <a:custGeom>
              <a:avLst/>
              <a:gdLst/>
              <a:ahLst/>
              <a:cxnLst/>
              <a:rect l="l" t="t" r="r" b="b"/>
              <a:pathLst>
                <a:path w="9057" h="899" extrusionOk="0">
                  <a:moveTo>
                    <a:pt x="7502" y="0"/>
                  </a:moveTo>
                  <a:cubicBezTo>
                    <a:pt x="7185" y="17"/>
                    <a:pt x="7034" y="669"/>
                    <a:pt x="7034" y="669"/>
                  </a:cubicBezTo>
                  <a:lnTo>
                    <a:pt x="17" y="602"/>
                  </a:lnTo>
                  <a:lnTo>
                    <a:pt x="0" y="719"/>
                  </a:lnTo>
                  <a:cubicBezTo>
                    <a:pt x="1328" y="836"/>
                    <a:pt x="3496" y="898"/>
                    <a:pt x="5357" y="898"/>
                  </a:cubicBezTo>
                  <a:cubicBezTo>
                    <a:pt x="7218" y="898"/>
                    <a:pt x="8772" y="836"/>
                    <a:pt x="8872" y="702"/>
                  </a:cubicBezTo>
                  <a:cubicBezTo>
                    <a:pt x="9056" y="452"/>
                    <a:pt x="7502" y="0"/>
                    <a:pt x="7502"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5"/>
            <p:cNvSpPr/>
            <p:nvPr/>
          </p:nvSpPr>
          <p:spPr>
            <a:xfrm>
              <a:off x="6218950" y="4485100"/>
              <a:ext cx="221000" cy="3475"/>
            </a:xfrm>
            <a:custGeom>
              <a:avLst/>
              <a:gdLst/>
              <a:ahLst/>
              <a:cxnLst/>
              <a:rect l="l" t="t" r="r" b="b"/>
              <a:pathLst>
                <a:path w="8840" h="139" extrusionOk="0">
                  <a:moveTo>
                    <a:pt x="84" y="1"/>
                  </a:moveTo>
                  <a:cubicBezTo>
                    <a:pt x="50" y="1"/>
                    <a:pt x="17" y="1"/>
                    <a:pt x="0" y="17"/>
                  </a:cubicBezTo>
                  <a:lnTo>
                    <a:pt x="84" y="17"/>
                  </a:lnTo>
                  <a:cubicBezTo>
                    <a:pt x="167" y="34"/>
                    <a:pt x="251" y="34"/>
                    <a:pt x="335" y="34"/>
                  </a:cubicBezTo>
                  <a:lnTo>
                    <a:pt x="1304" y="84"/>
                  </a:lnTo>
                  <a:cubicBezTo>
                    <a:pt x="2106" y="118"/>
                    <a:pt x="3225" y="134"/>
                    <a:pt x="4462" y="134"/>
                  </a:cubicBezTo>
                  <a:cubicBezTo>
                    <a:pt x="4698" y="138"/>
                    <a:pt x="4930" y="139"/>
                    <a:pt x="5156" y="139"/>
                  </a:cubicBezTo>
                  <a:cubicBezTo>
                    <a:pt x="6114" y="139"/>
                    <a:pt x="6971" y="115"/>
                    <a:pt x="7619" y="101"/>
                  </a:cubicBezTo>
                  <a:cubicBezTo>
                    <a:pt x="8004" y="84"/>
                    <a:pt x="8321" y="68"/>
                    <a:pt x="8572" y="51"/>
                  </a:cubicBezTo>
                  <a:lnTo>
                    <a:pt x="8839" y="34"/>
                  </a:lnTo>
                  <a:lnTo>
                    <a:pt x="8572" y="34"/>
                  </a:lnTo>
                  <a:lnTo>
                    <a:pt x="7619" y="51"/>
                  </a:lnTo>
                  <a:cubicBezTo>
                    <a:pt x="6817" y="68"/>
                    <a:pt x="5698" y="84"/>
                    <a:pt x="4462" y="84"/>
                  </a:cubicBezTo>
                  <a:cubicBezTo>
                    <a:pt x="3225" y="68"/>
                    <a:pt x="2106" y="51"/>
                    <a:pt x="1304" y="34"/>
                  </a:cubicBezTo>
                  <a:cubicBezTo>
                    <a:pt x="919" y="34"/>
                    <a:pt x="602" y="17"/>
                    <a:pt x="351" y="17"/>
                  </a:cubicBez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5"/>
            <p:cNvSpPr/>
            <p:nvPr/>
          </p:nvSpPr>
          <p:spPr>
            <a:xfrm>
              <a:off x="6394375" y="4470075"/>
              <a:ext cx="13400" cy="20475"/>
            </a:xfrm>
            <a:custGeom>
              <a:avLst/>
              <a:gdLst/>
              <a:ahLst/>
              <a:cxnLst/>
              <a:rect l="l" t="t" r="r" b="b"/>
              <a:pathLst>
                <a:path w="536" h="819" extrusionOk="0">
                  <a:moveTo>
                    <a:pt x="536" y="0"/>
                  </a:moveTo>
                  <a:lnTo>
                    <a:pt x="536" y="0"/>
                  </a:lnTo>
                  <a:cubicBezTo>
                    <a:pt x="201" y="151"/>
                    <a:pt x="1" y="468"/>
                    <a:pt x="34" y="819"/>
                  </a:cubicBezTo>
                  <a:cubicBezTo>
                    <a:pt x="68" y="669"/>
                    <a:pt x="135" y="518"/>
                    <a:pt x="201" y="368"/>
                  </a:cubicBezTo>
                  <a:cubicBezTo>
                    <a:pt x="302" y="234"/>
                    <a:pt x="402" y="117"/>
                    <a:pt x="53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5"/>
            <p:cNvSpPr/>
            <p:nvPr/>
          </p:nvSpPr>
          <p:spPr>
            <a:xfrm>
              <a:off x="6353450" y="4457075"/>
              <a:ext cx="7550" cy="10925"/>
            </a:xfrm>
            <a:custGeom>
              <a:avLst/>
              <a:gdLst/>
              <a:ahLst/>
              <a:cxnLst/>
              <a:rect l="l" t="t" r="r" b="b"/>
              <a:pathLst>
                <a:path w="302" h="437" extrusionOk="0">
                  <a:moveTo>
                    <a:pt x="279" y="0"/>
                  </a:moveTo>
                  <a:cubicBezTo>
                    <a:pt x="256" y="0"/>
                    <a:pt x="194" y="80"/>
                    <a:pt x="117" y="203"/>
                  </a:cubicBezTo>
                  <a:cubicBezTo>
                    <a:pt x="51" y="320"/>
                    <a:pt x="1" y="420"/>
                    <a:pt x="17" y="437"/>
                  </a:cubicBezTo>
                  <a:cubicBezTo>
                    <a:pt x="17" y="437"/>
                    <a:pt x="101" y="353"/>
                    <a:pt x="184" y="236"/>
                  </a:cubicBezTo>
                  <a:cubicBezTo>
                    <a:pt x="251" y="103"/>
                    <a:pt x="301" y="2"/>
                    <a:pt x="285" y="2"/>
                  </a:cubicBezTo>
                  <a:cubicBezTo>
                    <a:pt x="283" y="1"/>
                    <a:pt x="281" y="0"/>
                    <a:pt x="27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5"/>
            <p:cNvSpPr/>
            <p:nvPr/>
          </p:nvSpPr>
          <p:spPr>
            <a:xfrm>
              <a:off x="6342600" y="4454950"/>
              <a:ext cx="8775" cy="7275"/>
            </a:xfrm>
            <a:custGeom>
              <a:avLst/>
              <a:gdLst/>
              <a:ahLst/>
              <a:cxnLst/>
              <a:rect l="l" t="t" r="r" b="b"/>
              <a:pathLst>
                <a:path w="351" h="291" extrusionOk="0">
                  <a:moveTo>
                    <a:pt x="341" y="1"/>
                  </a:moveTo>
                  <a:cubicBezTo>
                    <a:pt x="313" y="1"/>
                    <a:pt x="240" y="48"/>
                    <a:pt x="167" y="121"/>
                  </a:cubicBezTo>
                  <a:cubicBezTo>
                    <a:pt x="67" y="204"/>
                    <a:pt x="0" y="271"/>
                    <a:pt x="17" y="288"/>
                  </a:cubicBezTo>
                  <a:cubicBezTo>
                    <a:pt x="19" y="290"/>
                    <a:pt x="22" y="291"/>
                    <a:pt x="26" y="291"/>
                  </a:cubicBezTo>
                  <a:cubicBezTo>
                    <a:pt x="55" y="291"/>
                    <a:pt x="128" y="244"/>
                    <a:pt x="201" y="171"/>
                  </a:cubicBezTo>
                  <a:cubicBezTo>
                    <a:pt x="301" y="87"/>
                    <a:pt x="351" y="4"/>
                    <a:pt x="351" y="4"/>
                  </a:cubicBezTo>
                  <a:cubicBezTo>
                    <a:pt x="349" y="2"/>
                    <a:pt x="346" y="1"/>
                    <a:pt x="3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5"/>
            <p:cNvSpPr/>
            <p:nvPr/>
          </p:nvSpPr>
          <p:spPr>
            <a:xfrm>
              <a:off x="6336325" y="4449025"/>
              <a:ext cx="13800" cy="1850"/>
            </a:xfrm>
            <a:custGeom>
              <a:avLst/>
              <a:gdLst/>
              <a:ahLst/>
              <a:cxnLst/>
              <a:rect l="l" t="t" r="r" b="b"/>
              <a:pathLst>
                <a:path w="552" h="74" extrusionOk="0">
                  <a:moveTo>
                    <a:pt x="248" y="0"/>
                  </a:moveTo>
                  <a:cubicBezTo>
                    <a:pt x="166" y="0"/>
                    <a:pt x="83" y="9"/>
                    <a:pt x="0" y="24"/>
                  </a:cubicBezTo>
                  <a:cubicBezTo>
                    <a:pt x="84" y="57"/>
                    <a:pt x="184" y="74"/>
                    <a:pt x="268" y="74"/>
                  </a:cubicBezTo>
                  <a:cubicBezTo>
                    <a:pt x="368" y="74"/>
                    <a:pt x="468" y="74"/>
                    <a:pt x="552" y="40"/>
                  </a:cubicBezTo>
                  <a:cubicBezTo>
                    <a:pt x="451" y="13"/>
                    <a:pt x="349" y="0"/>
                    <a:pt x="24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5"/>
            <p:cNvSpPr/>
            <p:nvPr/>
          </p:nvSpPr>
          <p:spPr>
            <a:xfrm>
              <a:off x="6333825" y="4440825"/>
              <a:ext cx="15900" cy="2575"/>
            </a:xfrm>
            <a:custGeom>
              <a:avLst/>
              <a:gdLst/>
              <a:ahLst/>
              <a:cxnLst/>
              <a:rect l="l" t="t" r="r" b="b"/>
              <a:pathLst>
                <a:path w="636" h="103" extrusionOk="0">
                  <a:moveTo>
                    <a:pt x="0" y="1"/>
                  </a:moveTo>
                  <a:cubicBezTo>
                    <a:pt x="117" y="69"/>
                    <a:pt x="240" y="103"/>
                    <a:pt x="365" y="103"/>
                  </a:cubicBezTo>
                  <a:cubicBezTo>
                    <a:pt x="454" y="103"/>
                    <a:pt x="545" y="86"/>
                    <a:pt x="635" y="51"/>
                  </a:cubicBezTo>
                  <a:cubicBezTo>
                    <a:pt x="418" y="51"/>
                    <a:pt x="217" y="34"/>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35"/>
            <p:cNvSpPr/>
            <p:nvPr/>
          </p:nvSpPr>
          <p:spPr>
            <a:xfrm>
              <a:off x="6358050" y="4444675"/>
              <a:ext cx="25075" cy="14150"/>
            </a:xfrm>
            <a:custGeom>
              <a:avLst/>
              <a:gdLst/>
              <a:ahLst/>
              <a:cxnLst/>
              <a:rect l="l" t="t" r="r" b="b"/>
              <a:pathLst>
                <a:path w="1003" h="566" extrusionOk="0">
                  <a:moveTo>
                    <a:pt x="668" y="59"/>
                  </a:moveTo>
                  <a:cubicBezTo>
                    <a:pt x="746" y="59"/>
                    <a:pt x="824" y="75"/>
                    <a:pt x="903" y="114"/>
                  </a:cubicBezTo>
                  <a:cubicBezTo>
                    <a:pt x="953" y="147"/>
                    <a:pt x="936" y="214"/>
                    <a:pt x="869" y="248"/>
                  </a:cubicBezTo>
                  <a:cubicBezTo>
                    <a:pt x="819" y="281"/>
                    <a:pt x="752" y="314"/>
                    <a:pt x="685" y="331"/>
                  </a:cubicBezTo>
                  <a:cubicBezTo>
                    <a:pt x="568" y="365"/>
                    <a:pt x="451" y="398"/>
                    <a:pt x="334" y="415"/>
                  </a:cubicBezTo>
                  <a:cubicBezTo>
                    <a:pt x="235" y="440"/>
                    <a:pt x="152" y="452"/>
                    <a:pt x="93" y="458"/>
                  </a:cubicBezTo>
                  <a:lnTo>
                    <a:pt x="93" y="458"/>
                  </a:lnTo>
                  <a:cubicBezTo>
                    <a:pt x="124" y="395"/>
                    <a:pt x="164" y="335"/>
                    <a:pt x="218" y="281"/>
                  </a:cubicBezTo>
                  <a:cubicBezTo>
                    <a:pt x="284" y="181"/>
                    <a:pt x="385" y="114"/>
                    <a:pt x="502" y="81"/>
                  </a:cubicBezTo>
                  <a:cubicBezTo>
                    <a:pt x="557" y="67"/>
                    <a:pt x="612" y="59"/>
                    <a:pt x="668" y="59"/>
                  </a:cubicBezTo>
                  <a:close/>
                  <a:moveTo>
                    <a:pt x="667" y="0"/>
                  </a:moveTo>
                  <a:cubicBezTo>
                    <a:pt x="477" y="0"/>
                    <a:pt x="292" y="89"/>
                    <a:pt x="167" y="248"/>
                  </a:cubicBezTo>
                  <a:cubicBezTo>
                    <a:pt x="118" y="313"/>
                    <a:pt x="85" y="379"/>
                    <a:pt x="68" y="461"/>
                  </a:cubicBezTo>
                  <a:lnTo>
                    <a:pt x="68" y="461"/>
                  </a:lnTo>
                  <a:cubicBezTo>
                    <a:pt x="25" y="465"/>
                    <a:pt x="0" y="465"/>
                    <a:pt x="0" y="465"/>
                  </a:cubicBezTo>
                  <a:cubicBezTo>
                    <a:pt x="21" y="468"/>
                    <a:pt x="43" y="470"/>
                    <a:pt x="64" y="472"/>
                  </a:cubicBezTo>
                  <a:lnTo>
                    <a:pt x="64" y="472"/>
                  </a:lnTo>
                  <a:cubicBezTo>
                    <a:pt x="50" y="503"/>
                    <a:pt x="50" y="534"/>
                    <a:pt x="50" y="565"/>
                  </a:cubicBezTo>
                  <a:cubicBezTo>
                    <a:pt x="61" y="535"/>
                    <a:pt x="72" y="504"/>
                    <a:pt x="86" y="474"/>
                  </a:cubicBezTo>
                  <a:lnTo>
                    <a:pt x="86" y="474"/>
                  </a:lnTo>
                  <a:cubicBezTo>
                    <a:pt x="116" y="476"/>
                    <a:pt x="145" y="477"/>
                    <a:pt x="174" y="477"/>
                  </a:cubicBezTo>
                  <a:cubicBezTo>
                    <a:pt x="230" y="477"/>
                    <a:pt x="284" y="473"/>
                    <a:pt x="334" y="465"/>
                  </a:cubicBezTo>
                  <a:cubicBezTo>
                    <a:pt x="468" y="448"/>
                    <a:pt x="585" y="431"/>
                    <a:pt x="702" y="381"/>
                  </a:cubicBezTo>
                  <a:cubicBezTo>
                    <a:pt x="769" y="365"/>
                    <a:pt x="836" y="348"/>
                    <a:pt x="903" y="298"/>
                  </a:cubicBezTo>
                  <a:cubicBezTo>
                    <a:pt x="953" y="281"/>
                    <a:pt x="986" y="248"/>
                    <a:pt x="986" y="198"/>
                  </a:cubicBezTo>
                  <a:cubicBezTo>
                    <a:pt x="1003" y="147"/>
                    <a:pt x="986" y="97"/>
                    <a:pt x="936" y="64"/>
                  </a:cubicBezTo>
                  <a:cubicBezTo>
                    <a:pt x="849" y="21"/>
                    <a:pt x="758" y="0"/>
                    <a:pt x="6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5"/>
            <p:cNvSpPr/>
            <p:nvPr/>
          </p:nvSpPr>
          <p:spPr>
            <a:xfrm>
              <a:off x="6348850" y="4440400"/>
              <a:ext cx="12975" cy="16325"/>
            </a:xfrm>
            <a:custGeom>
              <a:avLst/>
              <a:gdLst/>
              <a:ahLst/>
              <a:cxnLst/>
              <a:rect l="l" t="t" r="r" b="b"/>
              <a:pathLst>
                <a:path w="519" h="653" extrusionOk="0">
                  <a:moveTo>
                    <a:pt x="134" y="1"/>
                  </a:moveTo>
                  <a:cubicBezTo>
                    <a:pt x="51" y="18"/>
                    <a:pt x="1" y="84"/>
                    <a:pt x="17" y="151"/>
                  </a:cubicBezTo>
                  <a:cubicBezTo>
                    <a:pt x="34" y="218"/>
                    <a:pt x="51" y="268"/>
                    <a:pt x="84" y="302"/>
                  </a:cubicBezTo>
                  <a:cubicBezTo>
                    <a:pt x="118" y="385"/>
                    <a:pt x="185" y="452"/>
                    <a:pt x="235" y="519"/>
                  </a:cubicBezTo>
                  <a:cubicBezTo>
                    <a:pt x="285" y="569"/>
                    <a:pt x="352" y="619"/>
                    <a:pt x="435" y="653"/>
                  </a:cubicBezTo>
                  <a:cubicBezTo>
                    <a:pt x="435" y="636"/>
                    <a:pt x="368" y="586"/>
                    <a:pt x="268" y="485"/>
                  </a:cubicBezTo>
                  <a:cubicBezTo>
                    <a:pt x="218" y="419"/>
                    <a:pt x="168" y="352"/>
                    <a:pt x="134" y="285"/>
                  </a:cubicBezTo>
                  <a:cubicBezTo>
                    <a:pt x="84" y="201"/>
                    <a:pt x="51" y="84"/>
                    <a:pt x="134" y="68"/>
                  </a:cubicBezTo>
                  <a:cubicBezTo>
                    <a:pt x="142" y="66"/>
                    <a:pt x="149" y="66"/>
                    <a:pt x="156" y="66"/>
                  </a:cubicBezTo>
                  <a:cubicBezTo>
                    <a:pt x="232" y="66"/>
                    <a:pt x="307" y="140"/>
                    <a:pt x="368" y="201"/>
                  </a:cubicBezTo>
                  <a:cubicBezTo>
                    <a:pt x="402" y="268"/>
                    <a:pt x="435" y="352"/>
                    <a:pt x="452" y="435"/>
                  </a:cubicBezTo>
                  <a:cubicBezTo>
                    <a:pt x="469" y="502"/>
                    <a:pt x="469" y="586"/>
                    <a:pt x="469" y="653"/>
                  </a:cubicBezTo>
                  <a:cubicBezTo>
                    <a:pt x="502" y="586"/>
                    <a:pt x="519" y="502"/>
                    <a:pt x="502" y="419"/>
                  </a:cubicBezTo>
                  <a:cubicBezTo>
                    <a:pt x="485" y="335"/>
                    <a:pt x="452" y="252"/>
                    <a:pt x="402" y="168"/>
                  </a:cubicBezTo>
                  <a:cubicBezTo>
                    <a:pt x="352" y="68"/>
                    <a:pt x="251" y="1"/>
                    <a:pt x="1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5"/>
            <p:cNvSpPr/>
            <p:nvPr/>
          </p:nvSpPr>
          <p:spPr>
            <a:xfrm>
              <a:off x="6217700" y="4450950"/>
              <a:ext cx="47225" cy="38350"/>
            </a:xfrm>
            <a:custGeom>
              <a:avLst/>
              <a:gdLst/>
              <a:ahLst/>
              <a:cxnLst/>
              <a:rect l="l" t="t" r="r" b="b"/>
              <a:pathLst>
                <a:path w="1889" h="1534" extrusionOk="0">
                  <a:moveTo>
                    <a:pt x="253" y="1"/>
                  </a:moveTo>
                  <a:cubicBezTo>
                    <a:pt x="205" y="1"/>
                    <a:pt x="159" y="5"/>
                    <a:pt x="117" y="13"/>
                  </a:cubicBezTo>
                  <a:cubicBezTo>
                    <a:pt x="84" y="13"/>
                    <a:pt x="34" y="30"/>
                    <a:pt x="0" y="30"/>
                  </a:cubicBezTo>
                  <a:cubicBezTo>
                    <a:pt x="9" y="38"/>
                    <a:pt x="46" y="38"/>
                    <a:pt x="113" y="38"/>
                  </a:cubicBezTo>
                  <a:cubicBezTo>
                    <a:pt x="180" y="38"/>
                    <a:pt x="276" y="38"/>
                    <a:pt x="401" y="47"/>
                  </a:cubicBezTo>
                  <a:cubicBezTo>
                    <a:pt x="1036" y="130"/>
                    <a:pt x="1571" y="548"/>
                    <a:pt x="1771" y="1150"/>
                  </a:cubicBezTo>
                  <a:cubicBezTo>
                    <a:pt x="1855" y="1383"/>
                    <a:pt x="1855" y="1534"/>
                    <a:pt x="1872" y="1534"/>
                  </a:cubicBezTo>
                  <a:cubicBezTo>
                    <a:pt x="1888" y="1500"/>
                    <a:pt x="1888" y="1450"/>
                    <a:pt x="1872" y="1417"/>
                  </a:cubicBezTo>
                  <a:cubicBezTo>
                    <a:pt x="1872" y="1333"/>
                    <a:pt x="1838" y="1233"/>
                    <a:pt x="1821" y="1133"/>
                  </a:cubicBezTo>
                  <a:cubicBezTo>
                    <a:pt x="1621" y="498"/>
                    <a:pt x="1070" y="47"/>
                    <a:pt x="401" y="13"/>
                  </a:cubicBezTo>
                  <a:cubicBezTo>
                    <a:pt x="351" y="5"/>
                    <a:pt x="301" y="1"/>
                    <a:pt x="2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5"/>
            <p:cNvSpPr/>
            <p:nvPr/>
          </p:nvSpPr>
          <p:spPr>
            <a:xfrm>
              <a:off x="6230225" y="4392800"/>
              <a:ext cx="2125" cy="54325"/>
            </a:xfrm>
            <a:custGeom>
              <a:avLst/>
              <a:gdLst/>
              <a:ahLst/>
              <a:cxnLst/>
              <a:rect l="l" t="t" r="r" b="b"/>
              <a:pathLst>
                <a:path w="85" h="2173" extrusionOk="0">
                  <a:moveTo>
                    <a:pt x="51" y="0"/>
                  </a:moveTo>
                  <a:lnTo>
                    <a:pt x="51" y="0"/>
                  </a:lnTo>
                  <a:cubicBezTo>
                    <a:pt x="0" y="735"/>
                    <a:pt x="0" y="1454"/>
                    <a:pt x="17" y="2172"/>
                  </a:cubicBezTo>
                  <a:cubicBezTo>
                    <a:pt x="84" y="1454"/>
                    <a:pt x="84" y="735"/>
                    <a:pt x="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5"/>
            <p:cNvSpPr/>
            <p:nvPr/>
          </p:nvSpPr>
          <p:spPr>
            <a:xfrm>
              <a:off x="6281175" y="4472825"/>
              <a:ext cx="38475" cy="2125"/>
            </a:xfrm>
            <a:custGeom>
              <a:avLst/>
              <a:gdLst/>
              <a:ahLst/>
              <a:cxnLst/>
              <a:rect l="l" t="t" r="r" b="b"/>
              <a:pathLst>
                <a:path w="1539" h="85" extrusionOk="0">
                  <a:moveTo>
                    <a:pt x="84" y="0"/>
                  </a:moveTo>
                  <a:cubicBezTo>
                    <a:pt x="31" y="0"/>
                    <a:pt x="1" y="2"/>
                    <a:pt x="1" y="7"/>
                  </a:cubicBezTo>
                  <a:cubicBezTo>
                    <a:pt x="272" y="60"/>
                    <a:pt x="542" y="85"/>
                    <a:pt x="811" y="85"/>
                  </a:cubicBezTo>
                  <a:cubicBezTo>
                    <a:pt x="1056" y="85"/>
                    <a:pt x="1299" y="64"/>
                    <a:pt x="1538" y="24"/>
                  </a:cubicBezTo>
                  <a:cubicBezTo>
                    <a:pt x="1538" y="18"/>
                    <a:pt x="1501" y="16"/>
                    <a:pt x="1435" y="16"/>
                  </a:cubicBezTo>
                  <a:cubicBezTo>
                    <a:pt x="1304" y="16"/>
                    <a:pt x="1059" y="24"/>
                    <a:pt x="770" y="24"/>
                  </a:cubicBezTo>
                  <a:cubicBezTo>
                    <a:pt x="474" y="12"/>
                    <a:pt x="212" y="0"/>
                    <a:pt x="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5"/>
            <p:cNvSpPr/>
            <p:nvPr/>
          </p:nvSpPr>
          <p:spPr>
            <a:xfrm>
              <a:off x="6255275" y="4472925"/>
              <a:ext cx="4225" cy="7600"/>
            </a:xfrm>
            <a:custGeom>
              <a:avLst/>
              <a:gdLst/>
              <a:ahLst/>
              <a:cxnLst/>
              <a:rect l="l" t="t" r="r" b="b"/>
              <a:pathLst>
                <a:path w="169" h="304" extrusionOk="0">
                  <a:moveTo>
                    <a:pt x="21" y="0"/>
                  </a:moveTo>
                  <a:cubicBezTo>
                    <a:pt x="19" y="0"/>
                    <a:pt x="18" y="1"/>
                    <a:pt x="18" y="3"/>
                  </a:cubicBezTo>
                  <a:cubicBezTo>
                    <a:pt x="1" y="20"/>
                    <a:pt x="34" y="70"/>
                    <a:pt x="68" y="154"/>
                  </a:cubicBezTo>
                  <a:cubicBezTo>
                    <a:pt x="101" y="237"/>
                    <a:pt x="135" y="304"/>
                    <a:pt x="151" y="304"/>
                  </a:cubicBezTo>
                  <a:cubicBezTo>
                    <a:pt x="168" y="304"/>
                    <a:pt x="168" y="220"/>
                    <a:pt x="135" y="120"/>
                  </a:cubicBezTo>
                  <a:cubicBezTo>
                    <a:pt x="91" y="47"/>
                    <a:pt x="35" y="0"/>
                    <a:pt x="2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5"/>
            <p:cNvSpPr/>
            <p:nvPr/>
          </p:nvSpPr>
          <p:spPr>
            <a:xfrm>
              <a:off x="6245675" y="4460775"/>
              <a:ext cx="5450" cy="5225"/>
            </a:xfrm>
            <a:custGeom>
              <a:avLst/>
              <a:gdLst/>
              <a:ahLst/>
              <a:cxnLst/>
              <a:rect l="l" t="t" r="r" b="b"/>
              <a:pathLst>
                <a:path w="218" h="209" extrusionOk="0">
                  <a:moveTo>
                    <a:pt x="13" y="0"/>
                  </a:moveTo>
                  <a:cubicBezTo>
                    <a:pt x="8" y="0"/>
                    <a:pt x="4" y="2"/>
                    <a:pt x="1" y="5"/>
                  </a:cubicBezTo>
                  <a:cubicBezTo>
                    <a:pt x="1" y="21"/>
                    <a:pt x="34" y="71"/>
                    <a:pt x="84" y="122"/>
                  </a:cubicBezTo>
                  <a:cubicBezTo>
                    <a:pt x="128" y="165"/>
                    <a:pt x="171" y="208"/>
                    <a:pt x="193" y="208"/>
                  </a:cubicBezTo>
                  <a:cubicBezTo>
                    <a:pt x="196" y="208"/>
                    <a:pt x="199" y="207"/>
                    <a:pt x="201" y="205"/>
                  </a:cubicBezTo>
                  <a:cubicBezTo>
                    <a:pt x="218" y="188"/>
                    <a:pt x="184" y="138"/>
                    <a:pt x="134" y="71"/>
                  </a:cubicBezTo>
                  <a:cubicBezTo>
                    <a:pt x="79" y="30"/>
                    <a:pt x="36" y="0"/>
                    <a:pt x="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5"/>
            <p:cNvSpPr/>
            <p:nvPr/>
          </p:nvSpPr>
          <p:spPr>
            <a:xfrm>
              <a:off x="6231900" y="4454675"/>
              <a:ext cx="7950" cy="3300"/>
            </a:xfrm>
            <a:custGeom>
              <a:avLst/>
              <a:gdLst/>
              <a:ahLst/>
              <a:cxnLst/>
              <a:rect l="l" t="t" r="r" b="b"/>
              <a:pathLst>
                <a:path w="318" h="132" extrusionOk="0">
                  <a:moveTo>
                    <a:pt x="92" y="0"/>
                  </a:moveTo>
                  <a:cubicBezTo>
                    <a:pt x="40" y="0"/>
                    <a:pt x="0" y="20"/>
                    <a:pt x="0" y="31"/>
                  </a:cubicBezTo>
                  <a:cubicBezTo>
                    <a:pt x="0" y="48"/>
                    <a:pt x="67" y="48"/>
                    <a:pt x="151" y="65"/>
                  </a:cubicBezTo>
                  <a:cubicBezTo>
                    <a:pt x="234" y="98"/>
                    <a:pt x="284" y="132"/>
                    <a:pt x="301" y="132"/>
                  </a:cubicBezTo>
                  <a:cubicBezTo>
                    <a:pt x="318" y="115"/>
                    <a:pt x="268" y="48"/>
                    <a:pt x="167" y="15"/>
                  </a:cubicBezTo>
                  <a:cubicBezTo>
                    <a:pt x="141" y="4"/>
                    <a:pt x="116" y="0"/>
                    <a:pt x="9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5"/>
            <p:cNvSpPr/>
            <p:nvPr/>
          </p:nvSpPr>
          <p:spPr>
            <a:xfrm>
              <a:off x="6221875" y="4452200"/>
              <a:ext cx="4200" cy="2325"/>
            </a:xfrm>
            <a:custGeom>
              <a:avLst/>
              <a:gdLst/>
              <a:ahLst/>
              <a:cxnLst/>
              <a:rect l="l" t="t" r="r" b="b"/>
              <a:pathLst>
                <a:path w="168" h="93" extrusionOk="0">
                  <a:moveTo>
                    <a:pt x="38" y="1"/>
                  </a:moveTo>
                  <a:cubicBezTo>
                    <a:pt x="21" y="1"/>
                    <a:pt x="9" y="5"/>
                    <a:pt x="0" y="13"/>
                  </a:cubicBezTo>
                  <a:cubicBezTo>
                    <a:pt x="0" y="30"/>
                    <a:pt x="34" y="64"/>
                    <a:pt x="67" y="80"/>
                  </a:cubicBezTo>
                  <a:cubicBezTo>
                    <a:pt x="92" y="89"/>
                    <a:pt x="113" y="93"/>
                    <a:pt x="130" y="93"/>
                  </a:cubicBezTo>
                  <a:cubicBezTo>
                    <a:pt x="147" y="93"/>
                    <a:pt x="159" y="89"/>
                    <a:pt x="167" y="80"/>
                  </a:cubicBezTo>
                  <a:cubicBezTo>
                    <a:pt x="167" y="64"/>
                    <a:pt x="134" y="30"/>
                    <a:pt x="101" y="13"/>
                  </a:cubicBezTo>
                  <a:cubicBezTo>
                    <a:pt x="75" y="5"/>
                    <a:pt x="55" y="1"/>
                    <a:pt x="3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5"/>
            <p:cNvSpPr/>
            <p:nvPr/>
          </p:nvSpPr>
          <p:spPr>
            <a:xfrm>
              <a:off x="5534325" y="2405325"/>
              <a:ext cx="347550" cy="294425"/>
            </a:xfrm>
            <a:custGeom>
              <a:avLst/>
              <a:gdLst/>
              <a:ahLst/>
              <a:cxnLst/>
              <a:rect l="l" t="t" r="r" b="b"/>
              <a:pathLst>
                <a:path w="13902" h="11777" extrusionOk="0">
                  <a:moveTo>
                    <a:pt x="769" y="0"/>
                  </a:moveTo>
                  <a:cubicBezTo>
                    <a:pt x="769" y="0"/>
                    <a:pt x="0" y="9641"/>
                    <a:pt x="2456" y="11195"/>
                  </a:cubicBezTo>
                  <a:cubicBezTo>
                    <a:pt x="3104" y="11610"/>
                    <a:pt x="3931" y="11777"/>
                    <a:pt x="4844" y="11777"/>
                  </a:cubicBezTo>
                  <a:cubicBezTo>
                    <a:pt x="8636" y="11777"/>
                    <a:pt x="13902" y="8889"/>
                    <a:pt x="13902" y="8889"/>
                  </a:cubicBezTo>
                  <a:lnTo>
                    <a:pt x="13718" y="3275"/>
                  </a:lnTo>
                  <a:cubicBezTo>
                    <a:pt x="13718" y="3275"/>
                    <a:pt x="5856" y="6587"/>
                    <a:pt x="5319" y="6587"/>
                  </a:cubicBezTo>
                  <a:cubicBezTo>
                    <a:pt x="5309" y="6587"/>
                    <a:pt x="5301" y="6586"/>
                    <a:pt x="5297" y="6583"/>
                  </a:cubicBezTo>
                  <a:cubicBezTo>
                    <a:pt x="5063" y="6483"/>
                    <a:pt x="4845" y="150"/>
                    <a:pt x="4845" y="150"/>
                  </a:cubicBezTo>
                  <a:lnTo>
                    <a:pt x="769"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5"/>
            <p:cNvSpPr/>
            <p:nvPr/>
          </p:nvSpPr>
          <p:spPr>
            <a:xfrm>
              <a:off x="5921950" y="2111250"/>
              <a:ext cx="200100" cy="384325"/>
            </a:xfrm>
            <a:custGeom>
              <a:avLst/>
              <a:gdLst/>
              <a:ahLst/>
              <a:cxnLst/>
              <a:rect l="l" t="t" r="r" b="b"/>
              <a:pathLst>
                <a:path w="8004" h="15373" extrusionOk="0">
                  <a:moveTo>
                    <a:pt x="3877" y="0"/>
                  </a:moveTo>
                  <a:lnTo>
                    <a:pt x="118" y="1838"/>
                  </a:lnTo>
                  <a:cubicBezTo>
                    <a:pt x="118" y="1838"/>
                    <a:pt x="1" y="6550"/>
                    <a:pt x="118" y="8588"/>
                  </a:cubicBezTo>
                  <a:cubicBezTo>
                    <a:pt x="251" y="10644"/>
                    <a:pt x="2306" y="10861"/>
                    <a:pt x="2306" y="10861"/>
                  </a:cubicBezTo>
                  <a:cubicBezTo>
                    <a:pt x="2306" y="10861"/>
                    <a:pt x="2323" y="11746"/>
                    <a:pt x="2323" y="12766"/>
                  </a:cubicBezTo>
                  <a:cubicBezTo>
                    <a:pt x="2340" y="14186"/>
                    <a:pt x="3476" y="15339"/>
                    <a:pt x="4896" y="15372"/>
                  </a:cubicBezTo>
                  <a:cubicBezTo>
                    <a:pt x="4907" y="15372"/>
                    <a:pt x="4917" y="15372"/>
                    <a:pt x="4928" y="15372"/>
                  </a:cubicBezTo>
                  <a:cubicBezTo>
                    <a:pt x="6334" y="15372"/>
                    <a:pt x="7503" y="14275"/>
                    <a:pt x="7570" y="12866"/>
                  </a:cubicBezTo>
                  <a:lnTo>
                    <a:pt x="8004" y="3125"/>
                  </a:lnTo>
                  <a:lnTo>
                    <a:pt x="3877"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5"/>
            <p:cNvSpPr/>
            <p:nvPr/>
          </p:nvSpPr>
          <p:spPr>
            <a:xfrm>
              <a:off x="5936150" y="2236550"/>
              <a:ext cx="15075" cy="13275"/>
            </a:xfrm>
            <a:custGeom>
              <a:avLst/>
              <a:gdLst/>
              <a:ahLst/>
              <a:cxnLst/>
              <a:rect l="l" t="t" r="r" b="b"/>
              <a:pathLst>
                <a:path w="603" h="531" extrusionOk="0">
                  <a:moveTo>
                    <a:pt x="251" y="1"/>
                  </a:moveTo>
                  <a:cubicBezTo>
                    <a:pt x="118" y="1"/>
                    <a:pt x="1" y="118"/>
                    <a:pt x="1" y="268"/>
                  </a:cubicBezTo>
                  <a:cubicBezTo>
                    <a:pt x="1" y="426"/>
                    <a:pt x="130" y="531"/>
                    <a:pt x="260" y="531"/>
                  </a:cubicBezTo>
                  <a:cubicBezTo>
                    <a:pt x="323" y="531"/>
                    <a:pt x="386" y="506"/>
                    <a:pt x="435" y="452"/>
                  </a:cubicBezTo>
                  <a:cubicBezTo>
                    <a:pt x="602" y="285"/>
                    <a:pt x="485" y="1"/>
                    <a:pt x="2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5"/>
            <p:cNvSpPr/>
            <p:nvPr/>
          </p:nvSpPr>
          <p:spPr>
            <a:xfrm>
              <a:off x="5929475" y="2228000"/>
              <a:ext cx="26325" cy="8275"/>
            </a:xfrm>
            <a:custGeom>
              <a:avLst/>
              <a:gdLst/>
              <a:ahLst/>
              <a:cxnLst/>
              <a:rect l="l" t="t" r="r" b="b"/>
              <a:pathLst>
                <a:path w="1053" h="331" extrusionOk="0">
                  <a:moveTo>
                    <a:pt x="555" y="0"/>
                  </a:moveTo>
                  <a:cubicBezTo>
                    <a:pt x="393" y="0"/>
                    <a:pt x="231" y="56"/>
                    <a:pt x="101" y="159"/>
                  </a:cubicBezTo>
                  <a:cubicBezTo>
                    <a:pt x="17" y="243"/>
                    <a:pt x="0" y="309"/>
                    <a:pt x="17" y="326"/>
                  </a:cubicBezTo>
                  <a:cubicBezTo>
                    <a:pt x="20" y="329"/>
                    <a:pt x="24" y="330"/>
                    <a:pt x="30" y="330"/>
                  </a:cubicBezTo>
                  <a:cubicBezTo>
                    <a:pt x="85" y="330"/>
                    <a:pt x="260" y="191"/>
                    <a:pt x="518" y="176"/>
                  </a:cubicBezTo>
                  <a:cubicBezTo>
                    <a:pt x="535" y="175"/>
                    <a:pt x="552" y="174"/>
                    <a:pt x="568" y="174"/>
                  </a:cubicBezTo>
                  <a:cubicBezTo>
                    <a:pt x="795" y="174"/>
                    <a:pt x="961" y="265"/>
                    <a:pt x="1019" y="265"/>
                  </a:cubicBezTo>
                  <a:cubicBezTo>
                    <a:pt x="1027" y="265"/>
                    <a:pt x="1032" y="263"/>
                    <a:pt x="1036" y="259"/>
                  </a:cubicBezTo>
                  <a:cubicBezTo>
                    <a:pt x="1053" y="243"/>
                    <a:pt x="1020" y="176"/>
                    <a:pt x="919" y="109"/>
                  </a:cubicBezTo>
                  <a:cubicBezTo>
                    <a:pt x="809" y="35"/>
                    <a:pt x="682" y="0"/>
                    <a:pt x="55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35"/>
            <p:cNvSpPr/>
            <p:nvPr/>
          </p:nvSpPr>
          <p:spPr>
            <a:xfrm>
              <a:off x="6011750" y="2236550"/>
              <a:ext cx="15500" cy="13275"/>
            </a:xfrm>
            <a:custGeom>
              <a:avLst/>
              <a:gdLst/>
              <a:ahLst/>
              <a:cxnLst/>
              <a:rect l="l" t="t" r="r" b="b"/>
              <a:pathLst>
                <a:path w="620" h="531" extrusionOk="0">
                  <a:moveTo>
                    <a:pt x="268" y="1"/>
                  </a:moveTo>
                  <a:cubicBezTo>
                    <a:pt x="118" y="1"/>
                    <a:pt x="1" y="118"/>
                    <a:pt x="1" y="268"/>
                  </a:cubicBezTo>
                  <a:cubicBezTo>
                    <a:pt x="1" y="426"/>
                    <a:pt x="130" y="531"/>
                    <a:pt x="266" y="531"/>
                  </a:cubicBezTo>
                  <a:cubicBezTo>
                    <a:pt x="331" y="531"/>
                    <a:pt x="398" y="506"/>
                    <a:pt x="452" y="452"/>
                  </a:cubicBezTo>
                  <a:cubicBezTo>
                    <a:pt x="619" y="285"/>
                    <a:pt x="502" y="1"/>
                    <a:pt x="2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5"/>
            <p:cNvSpPr/>
            <p:nvPr/>
          </p:nvSpPr>
          <p:spPr>
            <a:xfrm>
              <a:off x="6007175" y="2228000"/>
              <a:ext cx="26750" cy="8275"/>
            </a:xfrm>
            <a:custGeom>
              <a:avLst/>
              <a:gdLst/>
              <a:ahLst/>
              <a:cxnLst/>
              <a:rect l="l" t="t" r="r" b="b"/>
              <a:pathLst>
                <a:path w="1070" h="331" extrusionOk="0">
                  <a:moveTo>
                    <a:pt x="571" y="0"/>
                  </a:moveTo>
                  <a:cubicBezTo>
                    <a:pt x="410" y="0"/>
                    <a:pt x="248" y="56"/>
                    <a:pt x="117" y="159"/>
                  </a:cubicBezTo>
                  <a:cubicBezTo>
                    <a:pt x="34" y="243"/>
                    <a:pt x="0" y="309"/>
                    <a:pt x="17" y="326"/>
                  </a:cubicBezTo>
                  <a:cubicBezTo>
                    <a:pt x="20" y="329"/>
                    <a:pt x="24" y="330"/>
                    <a:pt x="30" y="330"/>
                  </a:cubicBezTo>
                  <a:cubicBezTo>
                    <a:pt x="87" y="330"/>
                    <a:pt x="276" y="191"/>
                    <a:pt x="535" y="176"/>
                  </a:cubicBezTo>
                  <a:cubicBezTo>
                    <a:pt x="552" y="175"/>
                    <a:pt x="568" y="174"/>
                    <a:pt x="584" y="174"/>
                  </a:cubicBezTo>
                  <a:cubicBezTo>
                    <a:pt x="811" y="174"/>
                    <a:pt x="978" y="265"/>
                    <a:pt x="1035" y="265"/>
                  </a:cubicBezTo>
                  <a:cubicBezTo>
                    <a:pt x="1043" y="265"/>
                    <a:pt x="1049" y="263"/>
                    <a:pt x="1053" y="259"/>
                  </a:cubicBezTo>
                  <a:cubicBezTo>
                    <a:pt x="1069" y="243"/>
                    <a:pt x="1036" y="176"/>
                    <a:pt x="936" y="109"/>
                  </a:cubicBezTo>
                  <a:cubicBezTo>
                    <a:pt x="825" y="35"/>
                    <a:pt x="698" y="0"/>
                    <a:pt x="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35"/>
            <p:cNvSpPr/>
            <p:nvPr/>
          </p:nvSpPr>
          <p:spPr>
            <a:xfrm>
              <a:off x="5963300" y="2234050"/>
              <a:ext cx="21325" cy="62675"/>
            </a:xfrm>
            <a:custGeom>
              <a:avLst/>
              <a:gdLst/>
              <a:ahLst/>
              <a:cxnLst/>
              <a:rect l="l" t="t" r="r" b="b"/>
              <a:pathLst>
                <a:path w="853" h="2507" extrusionOk="0">
                  <a:moveTo>
                    <a:pt x="801" y="0"/>
                  </a:moveTo>
                  <a:cubicBezTo>
                    <a:pt x="763" y="0"/>
                    <a:pt x="499" y="662"/>
                    <a:pt x="235" y="1471"/>
                  </a:cubicBezTo>
                  <a:cubicBezTo>
                    <a:pt x="184" y="1671"/>
                    <a:pt x="118" y="1872"/>
                    <a:pt x="51" y="2056"/>
                  </a:cubicBezTo>
                  <a:cubicBezTo>
                    <a:pt x="17" y="2156"/>
                    <a:pt x="1" y="2273"/>
                    <a:pt x="34" y="2373"/>
                  </a:cubicBezTo>
                  <a:cubicBezTo>
                    <a:pt x="51" y="2440"/>
                    <a:pt x="101" y="2473"/>
                    <a:pt x="168" y="2490"/>
                  </a:cubicBezTo>
                  <a:cubicBezTo>
                    <a:pt x="218" y="2507"/>
                    <a:pt x="251" y="2507"/>
                    <a:pt x="301" y="2507"/>
                  </a:cubicBezTo>
                  <a:cubicBezTo>
                    <a:pt x="452" y="2507"/>
                    <a:pt x="619" y="2507"/>
                    <a:pt x="769" y="2457"/>
                  </a:cubicBezTo>
                  <a:cubicBezTo>
                    <a:pt x="619" y="2407"/>
                    <a:pt x="452" y="2373"/>
                    <a:pt x="301" y="2373"/>
                  </a:cubicBezTo>
                  <a:cubicBezTo>
                    <a:pt x="235" y="2373"/>
                    <a:pt x="168" y="2356"/>
                    <a:pt x="168" y="2323"/>
                  </a:cubicBezTo>
                  <a:cubicBezTo>
                    <a:pt x="168" y="2256"/>
                    <a:pt x="184" y="2173"/>
                    <a:pt x="218" y="2106"/>
                  </a:cubicBezTo>
                  <a:cubicBezTo>
                    <a:pt x="268" y="1922"/>
                    <a:pt x="335" y="1722"/>
                    <a:pt x="402" y="1521"/>
                  </a:cubicBezTo>
                  <a:cubicBezTo>
                    <a:pt x="669" y="702"/>
                    <a:pt x="853" y="17"/>
                    <a:pt x="803" y="1"/>
                  </a:cubicBezTo>
                  <a:cubicBezTo>
                    <a:pt x="802" y="0"/>
                    <a:pt x="802" y="0"/>
                    <a:pt x="80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5"/>
            <p:cNvSpPr/>
            <p:nvPr/>
          </p:nvSpPr>
          <p:spPr>
            <a:xfrm>
              <a:off x="5971650" y="2301325"/>
              <a:ext cx="38475" cy="20675"/>
            </a:xfrm>
            <a:custGeom>
              <a:avLst/>
              <a:gdLst/>
              <a:ahLst/>
              <a:cxnLst/>
              <a:rect l="l" t="t" r="r" b="b"/>
              <a:pathLst>
                <a:path w="1539" h="827" extrusionOk="0">
                  <a:moveTo>
                    <a:pt x="1401" y="0"/>
                  </a:moveTo>
                  <a:lnTo>
                    <a:pt x="1401" y="0"/>
                  </a:lnTo>
                  <a:cubicBezTo>
                    <a:pt x="1382" y="0"/>
                    <a:pt x="499" y="501"/>
                    <a:pt x="1" y="501"/>
                  </a:cubicBezTo>
                  <a:cubicBezTo>
                    <a:pt x="143" y="714"/>
                    <a:pt x="385" y="826"/>
                    <a:pt x="634" y="826"/>
                  </a:cubicBezTo>
                  <a:cubicBezTo>
                    <a:pt x="736" y="826"/>
                    <a:pt x="839" y="807"/>
                    <a:pt x="937" y="768"/>
                  </a:cubicBezTo>
                  <a:cubicBezTo>
                    <a:pt x="1538" y="518"/>
                    <a:pt x="1354" y="33"/>
                    <a:pt x="1354" y="33"/>
                  </a:cubicBezTo>
                  <a:cubicBezTo>
                    <a:pt x="1389" y="10"/>
                    <a:pt x="1404" y="0"/>
                    <a:pt x="14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5"/>
            <p:cNvSpPr/>
            <p:nvPr/>
          </p:nvSpPr>
          <p:spPr>
            <a:xfrm>
              <a:off x="5977100" y="2359775"/>
              <a:ext cx="67675" cy="35625"/>
            </a:xfrm>
            <a:custGeom>
              <a:avLst/>
              <a:gdLst/>
              <a:ahLst/>
              <a:cxnLst/>
              <a:rect l="l" t="t" r="r" b="b"/>
              <a:pathLst>
                <a:path w="2707" h="1425" extrusionOk="0">
                  <a:moveTo>
                    <a:pt x="2707" y="1"/>
                  </a:moveTo>
                  <a:lnTo>
                    <a:pt x="2707" y="1"/>
                  </a:lnTo>
                  <a:cubicBezTo>
                    <a:pt x="1922" y="552"/>
                    <a:pt x="969" y="870"/>
                    <a:pt x="0" y="920"/>
                  </a:cubicBezTo>
                  <a:lnTo>
                    <a:pt x="50" y="1421"/>
                  </a:lnTo>
                  <a:cubicBezTo>
                    <a:pt x="106" y="1423"/>
                    <a:pt x="160" y="1424"/>
                    <a:pt x="214" y="1424"/>
                  </a:cubicBezTo>
                  <a:cubicBezTo>
                    <a:pt x="2137" y="1424"/>
                    <a:pt x="2707" y="1"/>
                    <a:pt x="270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5"/>
            <p:cNvSpPr/>
            <p:nvPr/>
          </p:nvSpPr>
          <p:spPr>
            <a:xfrm>
              <a:off x="5896475" y="2076900"/>
              <a:ext cx="301675" cy="294175"/>
            </a:xfrm>
            <a:custGeom>
              <a:avLst/>
              <a:gdLst/>
              <a:ahLst/>
              <a:cxnLst/>
              <a:rect l="l" t="t" r="r" b="b"/>
              <a:pathLst>
                <a:path w="12067" h="11767" extrusionOk="0">
                  <a:moveTo>
                    <a:pt x="12047" y="6203"/>
                  </a:moveTo>
                  <a:lnTo>
                    <a:pt x="12058" y="6448"/>
                  </a:lnTo>
                  <a:lnTo>
                    <a:pt x="12058" y="6448"/>
                  </a:lnTo>
                  <a:cubicBezTo>
                    <a:pt x="12055" y="6292"/>
                    <a:pt x="12047" y="6203"/>
                    <a:pt x="12047" y="6203"/>
                  </a:cubicBezTo>
                  <a:close/>
                  <a:moveTo>
                    <a:pt x="5395" y="0"/>
                  </a:moveTo>
                  <a:cubicBezTo>
                    <a:pt x="4583" y="0"/>
                    <a:pt x="3470" y="218"/>
                    <a:pt x="2039" y="1708"/>
                  </a:cubicBezTo>
                  <a:cubicBezTo>
                    <a:pt x="0" y="3814"/>
                    <a:pt x="1120" y="6086"/>
                    <a:pt x="1120" y="6086"/>
                  </a:cubicBezTo>
                  <a:lnTo>
                    <a:pt x="1454" y="5769"/>
                  </a:lnTo>
                  <a:lnTo>
                    <a:pt x="4445" y="5000"/>
                  </a:lnTo>
                  <a:cubicBezTo>
                    <a:pt x="4211" y="4198"/>
                    <a:pt x="4562" y="3195"/>
                    <a:pt x="4762" y="2728"/>
                  </a:cubicBezTo>
                  <a:lnTo>
                    <a:pt x="4779" y="2711"/>
                  </a:lnTo>
                  <a:cubicBezTo>
                    <a:pt x="5364" y="5769"/>
                    <a:pt x="8739" y="6086"/>
                    <a:pt x="8739" y="6086"/>
                  </a:cubicBezTo>
                  <a:lnTo>
                    <a:pt x="8472" y="11767"/>
                  </a:lnTo>
                  <a:cubicBezTo>
                    <a:pt x="11819" y="11053"/>
                    <a:pt x="12067" y="7627"/>
                    <a:pt x="12060" y="6537"/>
                  </a:cubicBezTo>
                  <a:lnTo>
                    <a:pt x="12060" y="6537"/>
                  </a:lnTo>
                  <a:cubicBezTo>
                    <a:pt x="12061" y="6549"/>
                    <a:pt x="12063" y="6560"/>
                    <a:pt x="12064" y="6571"/>
                  </a:cubicBezTo>
                  <a:lnTo>
                    <a:pt x="12058" y="6448"/>
                  </a:lnTo>
                  <a:lnTo>
                    <a:pt x="12058" y="6448"/>
                  </a:lnTo>
                  <a:cubicBezTo>
                    <a:pt x="12059" y="6476"/>
                    <a:pt x="12059" y="6505"/>
                    <a:pt x="12060" y="6537"/>
                  </a:cubicBezTo>
                  <a:lnTo>
                    <a:pt x="12060" y="6537"/>
                  </a:lnTo>
                  <a:cubicBezTo>
                    <a:pt x="12008" y="6139"/>
                    <a:pt x="11912" y="5328"/>
                    <a:pt x="11847" y="5100"/>
                  </a:cubicBezTo>
                  <a:cubicBezTo>
                    <a:pt x="10727" y="840"/>
                    <a:pt x="6985" y="38"/>
                    <a:pt x="6249" y="38"/>
                  </a:cubicBezTo>
                  <a:cubicBezTo>
                    <a:pt x="6015" y="38"/>
                    <a:pt x="5731" y="0"/>
                    <a:pt x="539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5"/>
            <p:cNvSpPr/>
            <p:nvPr/>
          </p:nvSpPr>
          <p:spPr>
            <a:xfrm>
              <a:off x="6185675" y="2198775"/>
              <a:ext cx="91775" cy="98975"/>
            </a:xfrm>
            <a:custGeom>
              <a:avLst/>
              <a:gdLst/>
              <a:ahLst/>
              <a:cxnLst/>
              <a:rect l="l" t="t" r="r" b="b"/>
              <a:pathLst>
                <a:path w="3671" h="3959" extrusionOk="0">
                  <a:moveTo>
                    <a:pt x="1601" y="0"/>
                  </a:moveTo>
                  <a:cubicBezTo>
                    <a:pt x="1467" y="0"/>
                    <a:pt x="1332" y="14"/>
                    <a:pt x="1198" y="41"/>
                  </a:cubicBezTo>
                  <a:cubicBezTo>
                    <a:pt x="770" y="164"/>
                    <a:pt x="398" y="565"/>
                    <a:pt x="376" y="1004"/>
                  </a:cubicBezTo>
                  <a:lnTo>
                    <a:pt x="376" y="1004"/>
                  </a:lnTo>
                  <a:cubicBezTo>
                    <a:pt x="15" y="1700"/>
                    <a:pt x="0" y="2546"/>
                    <a:pt x="379" y="3266"/>
                  </a:cubicBezTo>
                  <a:cubicBezTo>
                    <a:pt x="529" y="3550"/>
                    <a:pt x="763" y="3784"/>
                    <a:pt x="1064" y="3901"/>
                  </a:cubicBezTo>
                  <a:cubicBezTo>
                    <a:pt x="1179" y="3939"/>
                    <a:pt x="1300" y="3958"/>
                    <a:pt x="1420" y="3958"/>
                  </a:cubicBezTo>
                  <a:cubicBezTo>
                    <a:pt x="1667" y="3958"/>
                    <a:pt x="1915" y="3880"/>
                    <a:pt x="2117" y="3734"/>
                  </a:cubicBezTo>
                  <a:cubicBezTo>
                    <a:pt x="2434" y="3534"/>
                    <a:pt x="2701" y="3266"/>
                    <a:pt x="2919" y="2965"/>
                  </a:cubicBezTo>
                  <a:cubicBezTo>
                    <a:pt x="3286" y="2498"/>
                    <a:pt x="3671" y="1946"/>
                    <a:pt x="3554" y="1345"/>
                  </a:cubicBezTo>
                  <a:cubicBezTo>
                    <a:pt x="3470" y="860"/>
                    <a:pt x="3052" y="493"/>
                    <a:pt x="2618" y="275"/>
                  </a:cubicBezTo>
                  <a:cubicBezTo>
                    <a:pt x="2303" y="94"/>
                    <a:pt x="1954" y="0"/>
                    <a:pt x="160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5"/>
            <p:cNvSpPr/>
            <p:nvPr/>
          </p:nvSpPr>
          <p:spPr>
            <a:xfrm>
              <a:off x="5901475" y="2104125"/>
              <a:ext cx="109900" cy="115750"/>
            </a:xfrm>
            <a:custGeom>
              <a:avLst/>
              <a:gdLst/>
              <a:ahLst/>
              <a:cxnLst/>
              <a:rect l="l" t="t" r="r" b="b"/>
              <a:pathLst>
                <a:path w="4396" h="4630" extrusionOk="0">
                  <a:moveTo>
                    <a:pt x="4146" y="1"/>
                  </a:moveTo>
                  <a:cubicBezTo>
                    <a:pt x="3968" y="1"/>
                    <a:pt x="3696" y="27"/>
                    <a:pt x="3359" y="118"/>
                  </a:cubicBezTo>
                  <a:cubicBezTo>
                    <a:pt x="1705" y="553"/>
                    <a:pt x="435" y="1906"/>
                    <a:pt x="118" y="3594"/>
                  </a:cubicBezTo>
                  <a:cubicBezTo>
                    <a:pt x="1" y="4228"/>
                    <a:pt x="68" y="4629"/>
                    <a:pt x="118" y="4629"/>
                  </a:cubicBezTo>
                  <a:cubicBezTo>
                    <a:pt x="168" y="4629"/>
                    <a:pt x="185" y="4245"/>
                    <a:pt x="352" y="3660"/>
                  </a:cubicBezTo>
                  <a:cubicBezTo>
                    <a:pt x="786" y="2123"/>
                    <a:pt x="1939" y="887"/>
                    <a:pt x="3443" y="352"/>
                  </a:cubicBezTo>
                  <a:cubicBezTo>
                    <a:pt x="4011" y="135"/>
                    <a:pt x="4395" y="85"/>
                    <a:pt x="4378" y="35"/>
                  </a:cubicBezTo>
                  <a:cubicBezTo>
                    <a:pt x="4378" y="19"/>
                    <a:pt x="4295" y="1"/>
                    <a:pt x="41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35"/>
            <p:cNvSpPr/>
            <p:nvPr/>
          </p:nvSpPr>
          <p:spPr>
            <a:xfrm>
              <a:off x="6127475" y="2252000"/>
              <a:ext cx="43875" cy="45125"/>
            </a:xfrm>
            <a:custGeom>
              <a:avLst/>
              <a:gdLst/>
              <a:ahLst/>
              <a:cxnLst/>
              <a:rect l="l" t="t" r="r" b="b"/>
              <a:pathLst>
                <a:path w="1755" h="1805" extrusionOk="0">
                  <a:moveTo>
                    <a:pt x="918" y="0"/>
                  </a:moveTo>
                  <a:cubicBezTo>
                    <a:pt x="907" y="0"/>
                    <a:pt x="896" y="1"/>
                    <a:pt x="886" y="1"/>
                  </a:cubicBezTo>
                  <a:cubicBezTo>
                    <a:pt x="535" y="68"/>
                    <a:pt x="251" y="318"/>
                    <a:pt x="151" y="636"/>
                  </a:cubicBezTo>
                  <a:cubicBezTo>
                    <a:pt x="34" y="970"/>
                    <a:pt x="0" y="1304"/>
                    <a:pt x="34" y="1655"/>
                  </a:cubicBezTo>
                  <a:lnTo>
                    <a:pt x="67" y="1689"/>
                  </a:lnTo>
                  <a:cubicBezTo>
                    <a:pt x="238" y="1766"/>
                    <a:pt x="419" y="1804"/>
                    <a:pt x="600" y="1804"/>
                  </a:cubicBezTo>
                  <a:cubicBezTo>
                    <a:pt x="808" y="1804"/>
                    <a:pt x="1015" y="1754"/>
                    <a:pt x="1203" y="1655"/>
                  </a:cubicBezTo>
                  <a:cubicBezTo>
                    <a:pt x="1554" y="1471"/>
                    <a:pt x="1755" y="1087"/>
                    <a:pt x="1704" y="686"/>
                  </a:cubicBezTo>
                  <a:cubicBezTo>
                    <a:pt x="1639" y="296"/>
                    <a:pt x="1305" y="0"/>
                    <a:pt x="918"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5"/>
            <p:cNvSpPr/>
            <p:nvPr/>
          </p:nvSpPr>
          <p:spPr>
            <a:xfrm>
              <a:off x="6143350" y="2260275"/>
              <a:ext cx="16725" cy="29325"/>
            </a:xfrm>
            <a:custGeom>
              <a:avLst/>
              <a:gdLst/>
              <a:ahLst/>
              <a:cxnLst/>
              <a:rect l="l" t="t" r="r" b="b"/>
              <a:pathLst>
                <a:path w="669" h="1173" extrusionOk="0">
                  <a:moveTo>
                    <a:pt x="71" y="0"/>
                  </a:moveTo>
                  <a:cubicBezTo>
                    <a:pt x="42" y="0"/>
                    <a:pt x="23" y="8"/>
                    <a:pt x="17" y="21"/>
                  </a:cubicBezTo>
                  <a:cubicBezTo>
                    <a:pt x="17" y="38"/>
                    <a:pt x="100" y="71"/>
                    <a:pt x="201" y="171"/>
                  </a:cubicBezTo>
                  <a:cubicBezTo>
                    <a:pt x="468" y="388"/>
                    <a:pt x="451" y="806"/>
                    <a:pt x="184" y="1023"/>
                  </a:cubicBezTo>
                  <a:cubicBezTo>
                    <a:pt x="84" y="1107"/>
                    <a:pt x="0" y="1140"/>
                    <a:pt x="0" y="1157"/>
                  </a:cubicBezTo>
                  <a:cubicBezTo>
                    <a:pt x="0" y="1165"/>
                    <a:pt x="20" y="1172"/>
                    <a:pt x="56" y="1172"/>
                  </a:cubicBezTo>
                  <a:cubicBezTo>
                    <a:pt x="100" y="1172"/>
                    <a:pt x="168" y="1161"/>
                    <a:pt x="251" y="1124"/>
                  </a:cubicBezTo>
                  <a:cubicBezTo>
                    <a:pt x="652" y="890"/>
                    <a:pt x="668" y="305"/>
                    <a:pt x="267" y="71"/>
                  </a:cubicBezTo>
                  <a:cubicBezTo>
                    <a:pt x="186" y="20"/>
                    <a:pt x="116" y="0"/>
                    <a:pt x="71"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35"/>
            <p:cNvSpPr/>
            <p:nvPr/>
          </p:nvSpPr>
          <p:spPr>
            <a:xfrm>
              <a:off x="5986275" y="2197950"/>
              <a:ext cx="91925" cy="83925"/>
            </a:xfrm>
            <a:custGeom>
              <a:avLst/>
              <a:gdLst/>
              <a:ahLst/>
              <a:cxnLst/>
              <a:rect l="l" t="t" r="r" b="b"/>
              <a:pathLst>
                <a:path w="3677" h="3357" extrusionOk="0">
                  <a:moveTo>
                    <a:pt x="1647" y="1"/>
                  </a:moveTo>
                  <a:cubicBezTo>
                    <a:pt x="1276" y="1"/>
                    <a:pt x="910" y="123"/>
                    <a:pt x="619" y="358"/>
                  </a:cubicBezTo>
                  <a:cubicBezTo>
                    <a:pt x="318" y="592"/>
                    <a:pt x="118" y="910"/>
                    <a:pt x="34" y="1277"/>
                  </a:cubicBezTo>
                  <a:cubicBezTo>
                    <a:pt x="17" y="1378"/>
                    <a:pt x="1" y="1478"/>
                    <a:pt x="1" y="1578"/>
                  </a:cubicBezTo>
                  <a:cubicBezTo>
                    <a:pt x="1" y="1645"/>
                    <a:pt x="17" y="1678"/>
                    <a:pt x="17" y="1678"/>
                  </a:cubicBezTo>
                  <a:cubicBezTo>
                    <a:pt x="34" y="1678"/>
                    <a:pt x="34" y="1528"/>
                    <a:pt x="101" y="1294"/>
                  </a:cubicBezTo>
                  <a:cubicBezTo>
                    <a:pt x="201" y="960"/>
                    <a:pt x="402" y="659"/>
                    <a:pt x="686" y="459"/>
                  </a:cubicBezTo>
                  <a:cubicBezTo>
                    <a:pt x="967" y="248"/>
                    <a:pt x="1283" y="152"/>
                    <a:pt x="1591" y="152"/>
                  </a:cubicBezTo>
                  <a:cubicBezTo>
                    <a:pt x="2382" y="152"/>
                    <a:pt x="3125" y="777"/>
                    <a:pt x="3125" y="1678"/>
                  </a:cubicBezTo>
                  <a:cubicBezTo>
                    <a:pt x="3125" y="2580"/>
                    <a:pt x="2382" y="3204"/>
                    <a:pt x="1591" y="3204"/>
                  </a:cubicBezTo>
                  <a:cubicBezTo>
                    <a:pt x="1283" y="3204"/>
                    <a:pt x="967" y="3109"/>
                    <a:pt x="686" y="2898"/>
                  </a:cubicBezTo>
                  <a:cubicBezTo>
                    <a:pt x="402" y="2698"/>
                    <a:pt x="201" y="2397"/>
                    <a:pt x="101" y="2063"/>
                  </a:cubicBezTo>
                  <a:cubicBezTo>
                    <a:pt x="34" y="1829"/>
                    <a:pt x="34" y="1678"/>
                    <a:pt x="17" y="1678"/>
                  </a:cubicBezTo>
                  <a:cubicBezTo>
                    <a:pt x="17" y="1678"/>
                    <a:pt x="1" y="1712"/>
                    <a:pt x="1" y="1779"/>
                  </a:cubicBezTo>
                  <a:cubicBezTo>
                    <a:pt x="1" y="1879"/>
                    <a:pt x="17" y="1979"/>
                    <a:pt x="34" y="2079"/>
                  </a:cubicBezTo>
                  <a:cubicBezTo>
                    <a:pt x="118" y="2447"/>
                    <a:pt x="318" y="2765"/>
                    <a:pt x="619" y="2998"/>
                  </a:cubicBezTo>
                  <a:cubicBezTo>
                    <a:pt x="910" y="3234"/>
                    <a:pt x="1276" y="3356"/>
                    <a:pt x="1647" y="3356"/>
                  </a:cubicBezTo>
                  <a:cubicBezTo>
                    <a:pt x="1829" y="3356"/>
                    <a:pt x="2013" y="3326"/>
                    <a:pt x="2189" y="3266"/>
                  </a:cubicBezTo>
                  <a:cubicBezTo>
                    <a:pt x="3677" y="2731"/>
                    <a:pt x="3677" y="626"/>
                    <a:pt x="2189" y="91"/>
                  </a:cubicBezTo>
                  <a:cubicBezTo>
                    <a:pt x="2013" y="31"/>
                    <a:pt x="1829" y="1"/>
                    <a:pt x="164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35"/>
            <p:cNvSpPr/>
            <p:nvPr/>
          </p:nvSpPr>
          <p:spPr>
            <a:xfrm>
              <a:off x="5893975" y="2197950"/>
              <a:ext cx="91900" cy="83925"/>
            </a:xfrm>
            <a:custGeom>
              <a:avLst/>
              <a:gdLst/>
              <a:ahLst/>
              <a:cxnLst/>
              <a:rect l="l" t="t" r="r" b="b"/>
              <a:pathLst>
                <a:path w="3676" h="3357" extrusionOk="0">
                  <a:moveTo>
                    <a:pt x="1646" y="1"/>
                  </a:moveTo>
                  <a:cubicBezTo>
                    <a:pt x="1275" y="1"/>
                    <a:pt x="909" y="123"/>
                    <a:pt x="618" y="358"/>
                  </a:cubicBezTo>
                  <a:cubicBezTo>
                    <a:pt x="318" y="592"/>
                    <a:pt x="117" y="910"/>
                    <a:pt x="33" y="1277"/>
                  </a:cubicBezTo>
                  <a:cubicBezTo>
                    <a:pt x="17" y="1378"/>
                    <a:pt x="0" y="1478"/>
                    <a:pt x="0" y="1578"/>
                  </a:cubicBezTo>
                  <a:cubicBezTo>
                    <a:pt x="0" y="1645"/>
                    <a:pt x="17" y="1678"/>
                    <a:pt x="17" y="1678"/>
                  </a:cubicBezTo>
                  <a:cubicBezTo>
                    <a:pt x="33" y="1678"/>
                    <a:pt x="33" y="1528"/>
                    <a:pt x="100" y="1294"/>
                  </a:cubicBezTo>
                  <a:cubicBezTo>
                    <a:pt x="201" y="960"/>
                    <a:pt x="401" y="659"/>
                    <a:pt x="685" y="459"/>
                  </a:cubicBezTo>
                  <a:cubicBezTo>
                    <a:pt x="967" y="248"/>
                    <a:pt x="1282" y="152"/>
                    <a:pt x="1591" y="152"/>
                  </a:cubicBezTo>
                  <a:cubicBezTo>
                    <a:pt x="2381" y="152"/>
                    <a:pt x="3125" y="777"/>
                    <a:pt x="3125" y="1678"/>
                  </a:cubicBezTo>
                  <a:cubicBezTo>
                    <a:pt x="3125" y="2580"/>
                    <a:pt x="2381" y="3204"/>
                    <a:pt x="1591" y="3204"/>
                  </a:cubicBezTo>
                  <a:cubicBezTo>
                    <a:pt x="1282" y="3204"/>
                    <a:pt x="967" y="3109"/>
                    <a:pt x="685" y="2898"/>
                  </a:cubicBezTo>
                  <a:cubicBezTo>
                    <a:pt x="401" y="2698"/>
                    <a:pt x="201" y="2397"/>
                    <a:pt x="100" y="2063"/>
                  </a:cubicBezTo>
                  <a:cubicBezTo>
                    <a:pt x="33" y="1829"/>
                    <a:pt x="33" y="1678"/>
                    <a:pt x="17" y="1678"/>
                  </a:cubicBezTo>
                  <a:cubicBezTo>
                    <a:pt x="17" y="1678"/>
                    <a:pt x="0" y="1712"/>
                    <a:pt x="0" y="1779"/>
                  </a:cubicBezTo>
                  <a:cubicBezTo>
                    <a:pt x="0" y="1879"/>
                    <a:pt x="17" y="1979"/>
                    <a:pt x="33" y="2079"/>
                  </a:cubicBezTo>
                  <a:cubicBezTo>
                    <a:pt x="117" y="2447"/>
                    <a:pt x="318" y="2765"/>
                    <a:pt x="618" y="2998"/>
                  </a:cubicBezTo>
                  <a:cubicBezTo>
                    <a:pt x="909" y="3234"/>
                    <a:pt x="1275" y="3356"/>
                    <a:pt x="1646" y="3356"/>
                  </a:cubicBezTo>
                  <a:cubicBezTo>
                    <a:pt x="1829" y="3356"/>
                    <a:pt x="2012" y="3326"/>
                    <a:pt x="2189" y="3266"/>
                  </a:cubicBezTo>
                  <a:cubicBezTo>
                    <a:pt x="3676" y="2731"/>
                    <a:pt x="3676" y="626"/>
                    <a:pt x="2189" y="91"/>
                  </a:cubicBezTo>
                  <a:cubicBezTo>
                    <a:pt x="2012" y="31"/>
                    <a:pt x="1829" y="1"/>
                    <a:pt x="16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5"/>
            <p:cNvSpPr/>
            <p:nvPr/>
          </p:nvSpPr>
          <p:spPr>
            <a:xfrm>
              <a:off x="5974575" y="2239075"/>
              <a:ext cx="14650" cy="4200"/>
            </a:xfrm>
            <a:custGeom>
              <a:avLst/>
              <a:gdLst/>
              <a:ahLst/>
              <a:cxnLst/>
              <a:rect l="l" t="t" r="r" b="b"/>
              <a:pathLst>
                <a:path w="586" h="168" extrusionOk="0">
                  <a:moveTo>
                    <a:pt x="285" y="0"/>
                  </a:moveTo>
                  <a:cubicBezTo>
                    <a:pt x="134" y="0"/>
                    <a:pt x="1" y="33"/>
                    <a:pt x="1" y="84"/>
                  </a:cubicBezTo>
                  <a:cubicBezTo>
                    <a:pt x="1" y="134"/>
                    <a:pt x="134" y="167"/>
                    <a:pt x="285" y="167"/>
                  </a:cubicBezTo>
                  <a:cubicBezTo>
                    <a:pt x="452" y="167"/>
                    <a:pt x="586" y="134"/>
                    <a:pt x="586" y="84"/>
                  </a:cubicBezTo>
                  <a:cubicBezTo>
                    <a:pt x="586" y="33"/>
                    <a:pt x="452" y="0"/>
                    <a:pt x="28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35"/>
            <p:cNvSpPr/>
            <p:nvPr/>
          </p:nvSpPr>
          <p:spPr>
            <a:xfrm>
              <a:off x="6065225" y="2247900"/>
              <a:ext cx="71450" cy="14775"/>
            </a:xfrm>
            <a:custGeom>
              <a:avLst/>
              <a:gdLst/>
              <a:ahLst/>
              <a:cxnLst/>
              <a:rect l="l" t="t" r="r" b="b"/>
              <a:pathLst>
                <a:path w="2858" h="591" extrusionOk="0">
                  <a:moveTo>
                    <a:pt x="79" y="0"/>
                  </a:moveTo>
                  <a:cubicBezTo>
                    <a:pt x="31" y="0"/>
                    <a:pt x="4" y="5"/>
                    <a:pt x="1" y="15"/>
                  </a:cubicBezTo>
                  <a:cubicBezTo>
                    <a:pt x="1" y="65"/>
                    <a:pt x="619" y="232"/>
                    <a:pt x="1404" y="382"/>
                  </a:cubicBezTo>
                  <a:cubicBezTo>
                    <a:pt x="2074" y="510"/>
                    <a:pt x="2646" y="590"/>
                    <a:pt x="2800" y="590"/>
                  </a:cubicBezTo>
                  <a:cubicBezTo>
                    <a:pt x="2827" y="590"/>
                    <a:pt x="2841" y="588"/>
                    <a:pt x="2841" y="583"/>
                  </a:cubicBezTo>
                  <a:cubicBezTo>
                    <a:pt x="2858" y="533"/>
                    <a:pt x="2223" y="366"/>
                    <a:pt x="1438" y="215"/>
                  </a:cubicBezTo>
                  <a:cubicBezTo>
                    <a:pt x="819" y="81"/>
                    <a:pt x="275" y="0"/>
                    <a:pt x="7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5"/>
            <p:cNvSpPr/>
            <p:nvPr/>
          </p:nvSpPr>
          <p:spPr>
            <a:xfrm>
              <a:off x="5833825" y="3063200"/>
              <a:ext cx="564350" cy="1370125"/>
            </a:xfrm>
            <a:custGeom>
              <a:avLst/>
              <a:gdLst/>
              <a:ahLst/>
              <a:cxnLst/>
              <a:rect l="l" t="t" r="r" b="b"/>
              <a:pathLst>
                <a:path w="22574" h="54805" extrusionOk="0">
                  <a:moveTo>
                    <a:pt x="16007" y="1"/>
                  </a:moveTo>
                  <a:lnTo>
                    <a:pt x="0" y="602"/>
                  </a:lnTo>
                  <a:lnTo>
                    <a:pt x="2556" y="54621"/>
                  </a:lnTo>
                  <a:lnTo>
                    <a:pt x="10760" y="54805"/>
                  </a:lnTo>
                  <a:lnTo>
                    <a:pt x="8638" y="8105"/>
                  </a:lnTo>
                  <a:lnTo>
                    <a:pt x="14186" y="54604"/>
                  </a:lnTo>
                  <a:lnTo>
                    <a:pt x="22573" y="54805"/>
                  </a:lnTo>
                  <a:lnTo>
                    <a:pt x="1600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35"/>
            <p:cNvSpPr/>
            <p:nvPr/>
          </p:nvSpPr>
          <p:spPr>
            <a:xfrm>
              <a:off x="5931975" y="3082425"/>
              <a:ext cx="63925" cy="1348400"/>
            </a:xfrm>
            <a:custGeom>
              <a:avLst/>
              <a:gdLst/>
              <a:ahLst/>
              <a:cxnLst/>
              <a:rect l="l" t="t" r="r" b="b"/>
              <a:pathLst>
                <a:path w="2557" h="53936" extrusionOk="0">
                  <a:moveTo>
                    <a:pt x="34" y="1"/>
                  </a:moveTo>
                  <a:lnTo>
                    <a:pt x="34" y="1"/>
                  </a:lnTo>
                  <a:cubicBezTo>
                    <a:pt x="1" y="1"/>
                    <a:pt x="502" y="12081"/>
                    <a:pt x="1187" y="26968"/>
                  </a:cubicBezTo>
                  <a:cubicBezTo>
                    <a:pt x="1872" y="41872"/>
                    <a:pt x="2457" y="53936"/>
                    <a:pt x="2507" y="53936"/>
                  </a:cubicBezTo>
                  <a:cubicBezTo>
                    <a:pt x="2557" y="53936"/>
                    <a:pt x="2039" y="41855"/>
                    <a:pt x="1354" y="26968"/>
                  </a:cubicBezTo>
                  <a:cubicBezTo>
                    <a:pt x="686" y="12064"/>
                    <a:pt x="84" y="1"/>
                    <a:pt x="3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35"/>
            <p:cNvSpPr/>
            <p:nvPr/>
          </p:nvSpPr>
          <p:spPr>
            <a:xfrm>
              <a:off x="6139175" y="3110000"/>
              <a:ext cx="162500" cy="1309975"/>
            </a:xfrm>
            <a:custGeom>
              <a:avLst/>
              <a:gdLst/>
              <a:ahLst/>
              <a:cxnLst/>
              <a:rect l="l" t="t" r="r" b="b"/>
              <a:pathLst>
                <a:path w="6500" h="52399" extrusionOk="0">
                  <a:moveTo>
                    <a:pt x="50" y="0"/>
                  </a:moveTo>
                  <a:cubicBezTo>
                    <a:pt x="0" y="0"/>
                    <a:pt x="1387" y="11746"/>
                    <a:pt x="3158" y="26216"/>
                  </a:cubicBezTo>
                  <a:cubicBezTo>
                    <a:pt x="4928" y="40675"/>
                    <a:pt x="6397" y="52398"/>
                    <a:pt x="6449" y="52398"/>
                  </a:cubicBezTo>
                  <a:cubicBezTo>
                    <a:pt x="6449" y="52398"/>
                    <a:pt x="6449" y="52398"/>
                    <a:pt x="6450" y="52398"/>
                  </a:cubicBezTo>
                  <a:cubicBezTo>
                    <a:pt x="6500" y="52398"/>
                    <a:pt x="5113" y="40669"/>
                    <a:pt x="3342" y="26199"/>
                  </a:cubicBezTo>
                  <a:cubicBezTo>
                    <a:pt x="1571" y="11713"/>
                    <a:pt x="100" y="0"/>
                    <a:pt x="5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35"/>
            <p:cNvSpPr/>
            <p:nvPr/>
          </p:nvSpPr>
          <p:spPr>
            <a:xfrm>
              <a:off x="5683025" y="2421600"/>
              <a:ext cx="708450" cy="660850"/>
            </a:xfrm>
            <a:custGeom>
              <a:avLst/>
              <a:gdLst/>
              <a:ahLst/>
              <a:cxnLst/>
              <a:rect l="l" t="t" r="r" b="b"/>
              <a:pathLst>
                <a:path w="28338" h="26434" extrusionOk="0">
                  <a:moveTo>
                    <a:pt x="11663" y="1"/>
                  </a:moveTo>
                  <a:lnTo>
                    <a:pt x="11663" y="519"/>
                  </a:lnTo>
                  <a:cubicBezTo>
                    <a:pt x="10293" y="702"/>
                    <a:pt x="8956" y="1103"/>
                    <a:pt x="7720" y="1705"/>
                  </a:cubicBezTo>
                  <a:lnTo>
                    <a:pt x="0" y="4829"/>
                  </a:lnTo>
                  <a:lnTo>
                    <a:pt x="2473" y="11647"/>
                  </a:lnTo>
                  <a:lnTo>
                    <a:pt x="7703" y="9892"/>
                  </a:lnTo>
                  <a:lnTo>
                    <a:pt x="7703" y="9892"/>
                  </a:lnTo>
                  <a:cubicBezTo>
                    <a:pt x="7669" y="9976"/>
                    <a:pt x="7636" y="10076"/>
                    <a:pt x="7603" y="10176"/>
                  </a:cubicBezTo>
                  <a:cubicBezTo>
                    <a:pt x="7402" y="10945"/>
                    <a:pt x="7469" y="11780"/>
                    <a:pt x="7803" y="12499"/>
                  </a:cubicBezTo>
                  <a:cubicBezTo>
                    <a:pt x="7970" y="12850"/>
                    <a:pt x="8187" y="13167"/>
                    <a:pt x="8455" y="13434"/>
                  </a:cubicBezTo>
                  <a:lnTo>
                    <a:pt x="8355" y="18931"/>
                  </a:lnTo>
                  <a:lnTo>
                    <a:pt x="6032" y="26266"/>
                  </a:lnTo>
                  <a:lnTo>
                    <a:pt x="22039" y="26434"/>
                  </a:lnTo>
                  <a:lnTo>
                    <a:pt x="22039" y="26434"/>
                  </a:lnTo>
                  <a:lnTo>
                    <a:pt x="20218" y="18514"/>
                  </a:lnTo>
                  <a:lnTo>
                    <a:pt x="21053" y="10677"/>
                  </a:lnTo>
                  <a:lnTo>
                    <a:pt x="24127" y="13685"/>
                  </a:lnTo>
                  <a:lnTo>
                    <a:pt x="28338" y="8422"/>
                  </a:lnTo>
                  <a:lnTo>
                    <a:pt x="23175" y="3225"/>
                  </a:lnTo>
                  <a:cubicBezTo>
                    <a:pt x="22189" y="2189"/>
                    <a:pt x="20953" y="1387"/>
                    <a:pt x="19599" y="920"/>
                  </a:cubicBezTo>
                  <a:cubicBezTo>
                    <a:pt x="18948" y="669"/>
                    <a:pt x="18263" y="535"/>
                    <a:pt x="17561" y="502"/>
                  </a:cubicBezTo>
                  <a:lnTo>
                    <a:pt x="17561" y="84"/>
                  </a:lnTo>
                  <a:lnTo>
                    <a:pt x="15289" y="134"/>
                  </a:lnTo>
                  <a:cubicBezTo>
                    <a:pt x="15289" y="134"/>
                    <a:pt x="15188" y="485"/>
                    <a:pt x="15055" y="886"/>
                  </a:cubicBezTo>
                  <a:cubicBezTo>
                    <a:pt x="14938" y="1204"/>
                    <a:pt x="14871" y="1872"/>
                    <a:pt x="14737" y="1872"/>
                  </a:cubicBezTo>
                  <a:cubicBezTo>
                    <a:pt x="14570" y="1872"/>
                    <a:pt x="14353" y="1204"/>
                    <a:pt x="14136" y="886"/>
                  </a:cubicBezTo>
                  <a:cubicBezTo>
                    <a:pt x="13935" y="469"/>
                    <a:pt x="13751" y="101"/>
                    <a:pt x="13751" y="101"/>
                  </a:cubicBezTo>
                  <a:lnTo>
                    <a:pt x="11663"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35"/>
            <p:cNvSpPr/>
            <p:nvPr/>
          </p:nvSpPr>
          <p:spPr>
            <a:xfrm>
              <a:off x="5972075" y="2426200"/>
              <a:ext cx="53500" cy="36950"/>
            </a:xfrm>
            <a:custGeom>
              <a:avLst/>
              <a:gdLst/>
              <a:ahLst/>
              <a:cxnLst/>
              <a:rect l="l" t="t" r="r" b="b"/>
              <a:pathLst>
                <a:path w="2140" h="1478" extrusionOk="0">
                  <a:moveTo>
                    <a:pt x="2139" y="0"/>
                  </a:moveTo>
                  <a:lnTo>
                    <a:pt x="2139" y="0"/>
                  </a:lnTo>
                  <a:cubicBezTo>
                    <a:pt x="2039" y="134"/>
                    <a:pt x="1955" y="285"/>
                    <a:pt x="1905" y="435"/>
                  </a:cubicBezTo>
                  <a:cubicBezTo>
                    <a:pt x="1839" y="602"/>
                    <a:pt x="1772" y="769"/>
                    <a:pt x="1705" y="936"/>
                  </a:cubicBezTo>
                  <a:cubicBezTo>
                    <a:pt x="1648" y="1077"/>
                    <a:pt x="1592" y="1313"/>
                    <a:pt x="1506" y="1313"/>
                  </a:cubicBezTo>
                  <a:cubicBezTo>
                    <a:pt x="1490" y="1313"/>
                    <a:pt x="1472" y="1305"/>
                    <a:pt x="1454" y="1287"/>
                  </a:cubicBezTo>
                  <a:cubicBezTo>
                    <a:pt x="729" y="814"/>
                    <a:pt x="108" y="431"/>
                    <a:pt x="26" y="431"/>
                  </a:cubicBezTo>
                  <a:cubicBezTo>
                    <a:pt x="21" y="431"/>
                    <a:pt x="18" y="432"/>
                    <a:pt x="17" y="435"/>
                  </a:cubicBezTo>
                  <a:cubicBezTo>
                    <a:pt x="1" y="468"/>
                    <a:pt x="585" y="919"/>
                    <a:pt x="1371" y="1437"/>
                  </a:cubicBezTo>
                  <a:cubicBezTo>
                    <a:pt x="1407" y="1465"/>
                    <a:pt x="1454" y="1477"/>
                    <a:pt x="1500" y="1477"/>
                  </a:cubicBezTo>
                  <a:cubicBezTo>
                    <a:pt x="1538" y="1477"/>
                    <a:pt x="1575" y="1469"/>
                    <a:pt x="1605" y="1454"/>
                  </a:cubicBezTo>
                  <a:cubicBezTo>
                    <a:pt x="1671" y="1421"/>
                    <a:pt x="1722" y="1354"/>
                    <a:pt x="1755" y="1287"/>
                  </a:cubicBezTo>
                  <a:cubicBezTo>
                    <a:pt x="1805" y="1170"/>
                    <a:pt x="1822" y="1087"/>
                    <a:pt x="1855" y="986"/>
                  </a:cubicBezTo>
                  <a:cubicBezTo>
                    <a:pt x="1922" y="819"/>
                    <a:pt x="1972" y="652"/>
                    <a:pt x="2022" y="485"/>
                  </a:cubicBezTo>
                  <a:cubicBezTo>
                    <a:pt x="2089" y="318"/>
                    <a:pt x="2123" y="168"/>
                    <a:pt x="21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5"/>
            <p:cNvSpPr/>
            <p:nvPr/>
          </p:nvSpPr>
          <p:spPr>
            <a:xfrm>
              <a:off x="6066900" y="2432025"/>
              <a:ext cx="61000" cy="43075"/>
            </a:xfrm>
            <a:custGeom>
              <a:avLst/>
              <a:gdLst/>
              <a:ahLst/>
              <a:cxnLst/>
              <a:rect l="l" t="t" r="r" b="b"/>
              <a:pathLst>
                <a:path w="2440" h="1723" extrusionOk="0">
                  <a:moveTo>
                    <a:pt x="37" y="0"/>
                  </a:moveTo>
                  <a:cubicBezTo>
                    <a:pt x="36" y="0"/>
                    <a:pt x="35" y="1"/>
                    <a:pt x="34" y="1"/>
                  </a:cubicBezTo>
                  <a:cubicBezTo>
                    <a:pt x="0" y="1"/>
                    <a:pt x="201" y="787"/>
                    <a:pt x="786" y="1639"/>
                  </a:cubicBezTo>
                  <a:lnTo>
                    <a:pt x="836" y="1722"/>
                  </a:lnTo>
                  <a:lnTo>
                    <a:pt x="903" y="1672"/>
                  </a:lnTo>
                  <a:cubicBezTo>
                    <a:pt x="953" y="1639"/>
                    <a:pt x="986" y="1605"/>
                    <a:pt x="1020" y="1589"/>
                  </a:cubicBezTo>
                  <a:cubicBezTo>
                    <a:pt x="1922" y="954"/>
                    <a:pt x="2440" y="219"/>
                    <a:pt x="2390" y="185"/>
                  </a:cubicBezTo>
                  <a:cubicBezTo>
                    <a:pt x="2389" y="184"/>
                    <a:pt x="2388" y="184"/>
                    <a:pt x="2386" y="184"/>
                  </a:cubicBezTo>
                  <a:cubicBezTo>
                    <a:pt x="2329" y="184"/>
                    <a:pt x="1767" y="835"/>
                    <a:pt x="919" y="1438"/>
                  </a:cubicBezTo>
                  <a:lnTo>
                    <a:pt x="878" y="1468"/>
                  </a:lnTo>
                  <a:lnTo>
                    <a:pt x="878" y="1468"/>
                  </a:lnTo>
                  <a:cubicBezTo>
                    <a:pt x="360" y="686"/>
                    <a:pt x="94" y="0"/>
                    <a:pt x="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35"/>
            <p:cNvSpPr/>
            <p:nvPr/>
          </p:nvSpPr>
          <p:spPr>
            <a:xfrm>
              <a:off x="6033475" y="2468400"/>
              <a:ext cx="19250" cy="612375"/>
            </a:xfrm>
            <a:custGeom>
              <a:avLst/>
              <a:gdLst/>
              <a:ahLst/>
              <a:cxnLst/>
              <a:rect l="l" t="t" r="r" b="b"/>
              <a:pathLst>
                <a:path w="770" h="24495" extrusionOk="0">
                  <a:moveTo>
                    <a:pt x="719" y="0"/>
                  </a:moveTo>
                  <a:cubicBezTo>
                    <a:pt x="702" y="84"/>
                    <a:pt x="702" y="167"/>
                    <a:pt x="702" y="251"/>
                  </a:cubicBezTo>
                  <a:cubicBezTo>
                    <a:pt x="702" y="434"/>
                    <a:pt x="686" y="668"/>
                    <a:pt x="686" y="969"/>
                  </a:cubicBezTo>
                  <a:cubicBezTo>
                    <a:pt x="669" y="1604"/>
                    <a:pt x="652" y="2490"/>
                    <a:pt x="619" y="3592"/>
                  </a:cubicBezTo>
                  <a:cubicBezTo>
                    <a:pt x="535" y="5815"/>
                    <a:pt x="418" y="8872"/>
                    <a:pt x="301" y="12247"/>
                  </a:cubicBezTo>
                  <a:cubicBezTo>
                    <a:pt x="168" y="15622"/>
                    <a:pt x="68" y="18680"/>
                    <a:pt x="17" y="20902"/>
                  </a:cubicBezTo>
                  <a:cubicBezTo>
                    <a:pt x="1" y="22005"/>
                    <a:pt x="1" y="22907"/>
                    <a:pt x="1" y="23526"/>
                  </a:cubicBezTo>
                  <a:cubicBezTo>
                    <a:pt x="17" y="23826"/>
                    <a:pt x="17" y="24060"/>
                    <a:pt x="34" y="24244"/>
                  </a:cubicBezTo>
                  <a:cubicBezTo>
                    <a:pt x="34" y="24328"/>
                    <a:pt x="34" y="24411"/>
                    <a:pt x="51" y="24495"/>
                  </a:cubicBezTo>
                  <a:cubicBezTo>
                    <a:pt x="68" y="24411"/>
                    <a:pt x="68" y="24328"/>
                    <a:pt x="68" y="24244"/>
                  </a:cubicBezTo>
                  <a:cubicBezTo>
                    <a:pt x="68" y="24060"/>
                    <a:pt x="68" y="23826"/>
                    <a:pt x="84" y="23526"/>
                  </a:cubicBezTo>
                  <a:cubicBezTo>
                    <a:pt x="84" y="22891"/>
                    <a:pt x="118" y="22005"/>
                    <a:pt x="151" y="20902"/>
                  </a:cubicBezTo>
                  <a:cubicBezTo>
                    <a:pt x="235" y="18680"/>
                    <a:pt x="335" y="15622"/>
                    <a:pt x="469" y="12247"/>
                  </a:cubicBezTo>
                  <a:cubicBezTo>
                    <a:pt x="602" y="8872"/>
                    <a:pt x="702" y="5798"/>
                    <a:pt x="753" y="3592"/>
                  </a:cubicBezTo>
                  <a:cubicBezTo>
                    <a:pt x="769" y="2473"/>
                    <a:pt x="769" y="1587"/>
                    <a:pt x="753" y="969"/>
                  </a:cubicBezTo>
                  <a:cubicBezTo>
                    <a:pt x="753" y="668"/>
                    <a:pt x="736" y="434"/>
                    <a:pt x="736" y="251"/>
                  </a:cubicBezTo>
                  <a:cubicBezTo>
                    <a:pt x="736" y="167"/>
                    <a:pt x="736" y="84"/>
                    <a:pt x="71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5"/>
            <p:cNvSpPr/>
            <p:nvPr/>
          </p:nvSpPr>
          <p:spPr>
            <a:xfrm>
              <a:off x="6073175" y="2568800"/>
              <a:ext cx="20475" cy="18650"/>
            </a:xfrm>
            <a:custGeom>
              <a:avLst/>
              <a:gdLst/>
              <a:ahLst/>
              <a:cxnLst/>
              <a:rect l="l" t="t" r="r" b="b"/>
              <a:pathLst>
                <a:path w="819" h="746" extrusionOk="0">
                  <a:moveTo>
                    <a:pt x="496" y="0"/>
                  </a:moveTo>
                  <a:cubicBezTo>
                    <a:pt x="474" y="0"/>
                    <a:pt x="463" y="5"/>
                    <a:pt x="468" y="11"/>
                  </a:cubicBezTo>
                  <a:cubicBezTo>
                    <a:pt x="451" y="44"/>
                    <a:pt x="551" y="61"/>
                    <a:pt x="618" y="195"/>
                  </a:cubicBezTo>
                  <a:cubicBezTo>
                    <a:pt x="652" y="261"/>
                    <a:pt x="668" y="345"/>
                    <a:pt x="635" y="412"/>
                  </a:cubicBezTo>
                  <a:cubicBezTo>
                    <a:pt x="586" y="509"/>
                    <a:pt x="492" y="561"/>
                    <a:pt x="399" y="561"/>
                  </a:cubicBezTo>
                  <a:cubicBezTo>
                    <a:pt x="332" y="561"/>
                    <a:pt x="266" y="534"/>
                    <a:pt x="217" y="479"/>
                  </a:cubicBezTo>
                  <a:cubicBezTo>
                    <a:pt x="167" y="412"/>
                    <a:pt x="150" y="345"/>
                    <a:pt x="167" y="261"/>
                  </a:cubicBezTo>
                  <a:cubicBezTo>
                    <a:pt x="184" y="128"/>
                    <a:pt x="267" y="61"/>
                    <a:pt x="267" y="44"/>
                  </a:cubicBezTo>
                  <a:cubicBezTo>
                    <a:pt x="267" y="41"/>
                    <a:pt x="262" y="39"/>
                    <a:pt x="254" y="39"/>
                  </a:cubicBezTo>
                  <a:cubicBezTo>
                    <a:pt x="215" y="39"/>
                    <a:pt x="105" y="78"/>
                    <a:pt x="50" y="228"/>
                  </a:cubicBezTo>
                  <a:cubicBezTo>
                    <a:pt x="0" y="345"/>
                    <a:pt x="17" y="462"/>
                    <a:pt x="84" y="579"/>
                  </a:cubicBezTo>
                  <a:cubicBezTo>
                    <a:pt x="161" y="692"/>
                    <a:pt x="281" y="745"/>
                    <a:pt x="400" y="745"/>
                  </a:cubicBezTo>
                  <a:cubicBezTo>
                    <a:pt x="564" y="745"/>
                    <a:pt x="727" y="645"/>
                    <a:pt x="785" y="462"/>
                  </a:cubicBezTo>
                  <a:cubicBezTo>
                    <a:pt x="819" y="345"/>
                    <a:pt x="802" y="228"/>
                    <a:pt x="719" y="128"/>
                  </a:cubicBezTo>
                  <a:cubicBezTo>
                    <a:pt x="639" y="25"/>
                    <a:pt x="543" y="0"/>
                    <a:pt x="4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35"/>
            <p:cNvSpPr/>
            <p:nvPr/>
          </p:nvSpPr>
          <p:spPr>
            <a:xfrm>
              <a:off x="6076925" y="2707050"/>
              <a:ext cx="17150" cy="16375"/>
            </a:xfrm>
            <a:custGeom>
              <a:avLst/>
              <a:gdLst/>
              <a:ahLst/>
              <a:cxnLst/>
              <a:rect l="l" t="t" r="r" b="b"/>
              <a:pathLst>
                <a:path w="686" h="655" extrusionOk="0">
                  <a:moveTo>
                    <a:pt x="403" y="0"/>
                  </a:moveTo>
                  <a:cubicBezTo>
                    <a:pt x="381" y="0"/>
                    <a:pt x="368" y="6"/>
                    <a:pt x="368" y="11"/>
                  </a:cubicBezTo>
                  <a:cubicBezTo>
                    <a:pt x="368" y="45"/>
                    <a:pt x="452" y="78"/>
                    <a:pt x="502" y="178"/>
                  </a:cubicBezTo>
                  <a:cubicBezTo>
                    <a:pt x="569" y="295"/>
                    <a:pt x="502" y="462"/>
                    <a:pt x="368" y="479"/>
                  </a:cubicBezTo>
                  <a:cubicBezTo>
                    <a:pt x="354" y="483"/>
                    <a:pt x="340" y="484"/>
                    <a:pt x="326" y="484"/>
                  </a:cubicBezTo>
                  <a:cubicBezTo>
                    <a:pt x="212" y="484"/>
                    <a:pt x="123" y="365"/>
                    <a:pt x="168" y="245"/>
                  </a:cubicBezTo>
                  <a:cubicBezTo>
                    <a:pt x="201" y="128"/>
                    <a:pt x="284" y="112"/>
                    <a:pt x="284" y="78"/>
                  </a:cubicBezTo>
                  <a:cubicBezTo>
                    <a:pt x="284" y="73"/>
                    <a:pt x="271" y="68"/>
                    <a:pt x="250" y="68"/>
                  </a:cubicBezTo>
                  <a:cubicBezTo>
                    <a:pt x="203" y="68"/>
                    <a:pt x="119" y="92"/>
                    <a:pt x="51" y="195"/>
                  </a:cubicBezTo>
                  <a:cubicBezTo>
                    <a:pt x="0" y="295"/>
                    <a:pt x="0" y="396"/>
                    <a:pt x="51" y="496"/>
                  </a:cubicBezTo>
                  <a:cubicBezTo>
                    <a:pt x="106" y="592"/>
                    <a:pt x="207" y="655"/>
                    <a:pt x="315" y="655"/>
                  </a:cubicBezTo>
                  <a:cubicBezTo>
                    <a:pt x="338" y="655"/>
                    <a:pt x="361" y="652"/>
                    <a:pt x="385" y="646"/>
                  </a:cubicBezTo>
                  <a:cubicBezTo>
                    <a:pt x="535" y="630"/>
                    <a:pt x="635" y="529"/>
                    <a:pt x="669" y="396"/>
                  </a:cubicBezTo>
                  <a:cubicBezTo>
                    <a:pt x="685" y="295"/>
                    <a:pt x="669" y="195"/>
                    <a:pt x="602" y="112"/>
                  </a:cubicBezTo>
                  <a:cubicBezTo>
                    <a:pt x="524" y="22"/>
                    <a:pt x="446" y="0"/>
                    <a:pt x="4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5"/>
            <p:cNvSpPr/>
            <p:nvPr/>
          </p:nvSpPr>
          <p:spPr>
            <a:xfrm>
              <a:off x="5709750" y="2533975"/>
              <a:ext cx="66850" cy="166275"/>
            </a:xfrm>
            <a:custGeom>
              <a:avLst/>
              <a:gdLst/>
              <a:ahLst/>
              <a:cxnLst/>
              <a:rect l="l" t="t" r="r" b="b"/>
              <a:pathLst>
                <a:path w="2674" h="6651" extrusionOk="0">
                  <a:moveTo>
                    <a:pt x="1" y="0"/>
                  </a:moveTo>
                  <a:lnTo>
                    <a:pt x="1" y="0"/>
                  </a:lnTo>
                  <a:cubicBezTo>
                    <a:pt x="101" y="334"/>
                    <a:pt x="218" y="669"/>
                    <a:pt x="385" y="969"/>
                  </a:cubicBezTo>
                  <a:cubicBezTo>
                    <a:pt x="652" y="1621"/>
                    <a:pt x="986" y="2423"/>
                    <a:pt x="1354" y="3325"/>
                  </a:cubicBezTo>
                  <a:cubicBezTo>
                    <a:pt x="1705" y="4211"/>
                    <a:pt x="2022" y="5030"/>
                    <a:pt x="2273" y="5681"/>
                  </a:cubicBezTo>
                  <a:cubicBezTo>
                    <a:pt x="2390" y="6015"/>
                    <a:pt x="2524" y="6333"/>
                    <a:pt x="2674" y="6650"/>
                  </a:cubicBezTo>
                  <a:cubicBezTo>
                    <a:pt x="2607" y="6299"/>
                    <a:pt x="2524" y="5965"/>
                    <a:pt x="2390" y="5631"/>
                  </a:cubicBezTo>
                  <a:cubicBezTo>
                    <a:pt x="2189" y="5013"/>
                    <a:pt x="1872" y="4177"/>
                    <a:pt x="1504" y="3258"/>
                  </a:cubicBezTo>
                  <a:cubicBezTo>
                    <a:pt x="1137" y="2339"/>
                    <a:pt x="769" y="1521"/>
                    <a:pt x="485" y="919"/>
                  </a:cubicBezTo>
                  <a:cubicBezTo>
                    <a:pt x="351" y="602"/>
                    <a:pt x="184" y="284"/>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5"/>
            <p:cNvSpPr/>
            <p:nvPr/>
          </p:nvSpPr>
          <p:spPr>
            <a:xfrm>
              <a:off x="6254875" y="2614575"/>
              <a:ext cx="121150" cy="123700"/>
            </a:xfrm>
            <a:custGeom>
              <a:avLst/>
              <a:gdLst/>
              <a:ahLst/>
              <a:cxnLst/>
              <a:rect l="l" t="t" r="r" b="b"/>
              <a:pathLst>
                <a:path w="4846" h="4948" extrusionOk="0">
                  <a:moveTo>
                    <a:pt x="4810" y="0"/>
                  </a:moveTo>
                  <a:cubicBezTo>
                    <a:pt x="4745" y="0"/>
                    <a:pt x="3656" y="1058"/>
                    <a:pt x="2356" y="2407"/>
                  </a:cubicBezTo>
                  <a:cubicBezTo>
                    <a:pt x="1036" y="3777"/>
                    <a:pt x="0" y="4913"/>
                    <a:pt x="34" y="4947"/>
                  </a:cubicBezTo>
                  <a:cubicBezTo>
                    <a:pt x="34" y="4947"/>
                    <a:pt x="35" y="4947"/>
                    <a:pt x="36" y="4947"/>
                  </a:cubicBezTo>
                  <a:cubicBezTo>
                    <a:pt x="100" y="4947"/>
                    <a:pt x="1190" y="3874"/>
                    <a:pt x="2490" y="2524"/>
                  </a:cubicBezTo>
                  <a:cubicBezTo>
                    <a:pt x="3810" y="1171"/>
                    <a:pt x="4846" y="34"/>
                    <a:pt x="4812" y="1"/>
                  </a:cubicBezTo>
                  <a:cubicBezTo>
                    <a:pt x="4812" y="0"/>
                    <a:pt x="4811" y="0"/>
                    <a:pt x="481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35"/>
            <p:cNvSpPr/>
            <p:nvPr/>
          </p:nvSpPr>
          <p:spPr>
            <a:xfrm>
              <a:off x="5978350" y="2767050"/>
              <a:ext cx="431525" cy="335525"/>
            </a:xfrm>
            <a:custGeom>
              <a:avLst/>
              <a:gdLst/>
              <a:ahLst/>
              <a:cxnLst/>
              <a:rect l="l" t="t" r="r" b="b"/>
              <a:pathLst>
                <a:path w="17261" h="13421" extrusionOk="0">
                  <a:moveTo>
                    <a:pt x="14954" y="1"/>
                  </a:moveTo>
                  <a:lnTo>
                    <a:pt x="4344" y="2189"/>
                  </a:lnTo>
                  <a:cubicBezTo>
                    <a:pt x="1704" y="2724"/>
                    <a:pt x="0" y="5314"/>
                    <a:pt x="552" y="7954"/>
                  </a:cubicBezTo>
                  <a:lnTo>
                    <a:pt x="886" y="9524"/>
                  </a:lnTo>
                  <a:cubicBezTo>
                    <a:pt x="1353" y="11829"/>
                    <a:pt x="3386" y="13421"/>
                    <a:pt x="5651" y="13421"/>
                  </a:cubicBezTo>
                  <a:cubicBezTo>
                    <a:pt x="5981" y="13421"/>
                    <a:pt x="6315" y="13387"/>
                    <a:pt x="6650" y="13317"/>
                  </a:cubicBezTo>
                  <a:lnTo>
                    <a:pt x="17260" y="11128"/>
                  </a:lnTo>
                  <a:lnTo>
                    <a:pt x="14954"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35"/>
            <p:cNvSpPr/>
            <p:nvPr/>
          </p:nvSpPr>
          <p:spPr>
            <a:xfrm>
              <a:off x="6137500" y="2696575"/>
              <a:ext cx="430250" cy="113950"/>
            </a:xfrm>
            <a:custGeom>
              <a:avLst/>
              <a:gdLst/>
              <a:ahLst/>
              <a:cxnLst/>
              <a:rect l="l" t="t" r="r" b="b"/>
              <a:pathLst>
                <a:path w="17210" h="4558" extrusionOk="0">
                  <a:moveTo>
                    <a:pt x="15944" y="0"/>
                  </a:moveTo>
                  <a:cubicBezTo>
                    <a:pt x="15855" y="0"/>
                    <a:pt x="15764" y="10"/>
                    <a:pt x="15673" y="29"/>
                  </a:cubicBezTo>
                  <a:lnTo>
                    <a:pt x="1136" y="3037"/>
                  </a:lnTo>
                  <a:cubicBezTo>
                    <a:pt x="435" y="3170"/>
                    <a:pt x="0" y="3856"/>
                    <a:pt x="134" y="4557"/>
                  </a:cubicBezTo>
                  <a:lnTo>
                    <a:pt x="17210" y="1032"/>
                  </a:lnTo>
                  <a:cubicBezTo>
                    <a:pt x="17079" y="421"/>
                    <a:pt x="16544" y="0"/>
                    <a:pt x="1594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5"/>
            <p:cNvSpPr/>
            <p:nvPr/>
          </p:nvSpPr>
          <p:spPr>
            <a:xfrm>
              <a:off x="6199725" y="2765375"/>
              <a:ext cx="158350" cy="33025"/>
            </a:xfrm>
            <a:custGeom>
              <a:avLst/>
              <a:gdLst/>
              <a:ahLst/>
              <a:cxnLst/>
              <a:rect l="l" t="t" r="r" b="b"/>
              <a:pathLst>
                <a:path w="6334" h="1321" extrusionOk="0">
                  <a:moveTo>
                    <a:pt x="6333" y="1"/>
                  </a:moveTo>
                  <a:cubicBezTo>
                    <a:pt x="6016" y="17"/>
                    <a:pt x="5698" y="68"/>
                    <a:pt x="5398" y="134"/>
                  </a:cubicBezTo>
                  <a:cubicBezTo>
                    <a:pt x="4813" y="235"/>
                    <a:pt x="4028" y="402"/>
                    <a:pt x="3159" y="569"/>
                  </a:cubicBezTo>
                  <a:cubicBezTo>
                    <a:pt x="2273" y="753"/>
                    <a:pt x="1488" y="936"/>
                    <a:pt x="920" y="1070"/>
                  </a:cubicBezTo>
                  <a:cubicBezTo>
                    <a:pt x="602" y="1120"/>
                    <a:pt x="302" y="1204"/>
                    <a:pt x="1" y="1321"/>
                  </a:cubicBezTo>
                  <a:cubicBezTo>
                    <a:pt x="318" y="1304"/>
                    <a:pt x="636" y="1254"/>
                    <a:pt x="953" y="1187"/>
                  </a:cubicBezTo>
                  <a:cubicBezTo>
                    <a:pt x="1521" y="1087"/>
                    <a:pt x="2323" y="920"/>
                    <a:pt x="3192" y="753"/>
                  </a:cubicBezTo>
                  <a:cubicBezTo>
                    <a:pt x="4061" y="569"/>
                    <a:pt x="4846" y="385"/>
                    <a:pt x="5414" y="251"/>
                  </a:cubicBezTo>
                  <a:cubicBezTo>
                    <a:pt x="5732" y="201"/>
                    <a:pt x="6033" y="118"/>
                    <a:pt x="6333"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35"/>
            <p:cNvSpPr/>
            <p:nvPr/>
          </p:nvSpPr>
          <p:spPr>
            <a:xfrm>
              <a:off x="6196400" y="2855600"/>
              <a:ext cx="177950" cy="232275"/>
            </a:xfrm>
            <a:custGeom>
              <a:avLst/>
              <a:gdLst/>
              <a:ahLst/>
              <a:cxnLst/>
              <a:rect l="l" t="t" r="r" b="b"/>
              <a:pathLst>
                <a:path w="7118" h="9291" extrusionOk="0">
                  <a:moveTo>
                    <a:pt x="7001" y="1"/>
                  </a:moveTo>
                  <a:cubicBezTo>
                    <a:pt x="4996" y="1622"/>
                    <a:pt x="3158" y="3409"/>
                    <a:pt x="1504" y="5364"/>
                  </a:cubicBezTo>
                  <a:cubicBezTo>
                    <a:pt x="1036" y="5932"/>
                    <a:pt x="551" y="6500"/>
                    <a:pt x="284" y="7185"/>
                  </a:cubicBezTo>
                  <a:cubicBezTo>
                    <a:pt x="33" y="7871"/>
                    <a:pt x="0" y="8673"/>
                    <a:pt x="384" y="9291"/>
                  </a:cubicBezTo>
                  <a:lnTo>
                    <a:pt x="4812" y="8305"/>
                  </a:lnTo>
                  <a:lnTo>
                    <a:pt x="7118" y="786"/>
                  </a:lnTo>
                  <a:cubicBezTo>
                    <a:pt x="7068" y="519"/>
                    <a:pt x="7034" y="268"/>
                    <a:pt x="7001"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35"/>
            <p:cNvSpPr/>
            <p:nvPr/>
          </p:nvSpPr>
          <p:spPr>
            <a:xfrm>
              <a:off x="6218950" y="2645925"/>
              <a:ext cx="308300" cy="539050"/>
            </a:xfrm>
            <a:custGeom>
              <a:avLst/>
              <a:gdLst/>
              <a:ahLst/>
              <a:cxnLst/>
              <a:rect l="l" t="t" r="r" b="b"/>
              <a:pathLst>
                <a:path w="12332" h="21562" extrusionOk="0">
                  <a:moveTo>
                    <a:pt x="6350" y="0"/>
                  </a:moveTo>
                  <a:lnTo>
                    <a:pt x="2974" y="4194"/>
                  </a:lnTo>
                  <a:cubicBezTo>
                    <a:pt x="3125" y="4294"/>
                    <a:pt x="6617" y="8455"/>
                    <a:pt x="6617" y="8455"/>
                  </a:cubicBezTo>
                  <a:lnTo>
                    <a:pt x="1270" y="15105"/>
                  </a:lnTo>
                  <a:cubicBezTo>
                    <a:pt x="451" y="16141"/>
                    <a:pt x="0" y="17578"/>
                    <a:pt x="435" y="18831"/>
                  </a:cubicBezTo>
                  <a:lnTo>
                    <a:pt x="1153" y="20318"/>
                  </a:lnTo>
                  <a:cubicBezTo>
                    <a:pt x="1520" y="21101"/>
                    <a:pt x="2309" y="21561"/>
                    <a:pt x="3131" y="21561"/>
                  </a:cubicBezTo>
                  <a:cubicBezTo>
                    <a:pt x="3432" y="21561"/>
                    <a:pt x="3737" y="21500"/>
                    <a:pt x="4027" y="21370"/>
                  </a:cubicBezTo>
                  <a:lnTo>
                    <a:pt x="5297" y="20802"/>
                  </a:lnTo>
                  <a:cubicBezTo>
                    <a:pt x="5614" y="20652"/>
                    <a:pt x="5681" y="20234"/>
                    <a:pt x="5414" y="20017"/>
                  </a:cubicBezTo>
                  <a:lnTo>
                    <a:pt x="5113" y="19733"/>
                  </a:lnTo>
                  <a:cubicBezTo>
                    <a:pt x="4913" y="19561"/>
                    <a:pt x="4663" y="19475"/>
                    <a:pt x="4406" y="19475"/>
                  </a:cubicBezTo>
                  <a:cubicBezTo>
                    <a:pt x="4364" y="19475"/>
                    <a:pt x="4321" y="19477"/>
                    <a:pt x="4278" y="19482"/>
                  </a:cubicBezTo>
                  <a:lnTo>
                    <a:pt x="2640" y="19633"/>
                  </a:lnTo>
                  <a:lnTo>
                    <a:pt x="2573" y="19332"/>
                  </a:lnTo>
                  <a:lnTo>
                    <a:pt x="10644" y="11579"/>
                  </a:lnTo>
                  <a:cubicBezTo>
                    <a:pt x="12331" y="9658"/>
                    <a:pt x="12315" y="6767"/>
                    <a:pt x="10610" y="4846"/>
                  </a:cubicBezTo>
                  <a:lnTo>
                    <a:pt x="6350"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5"/>
            <p:cNvSpPr/>
            <p:nvPr/>
          </p:nvSpPr>
          <p:spPr>
            <a:xfrm>
              <a:off x="6282850" y="3129200"/>
              <a:ext cx="75225" cy="35125"/>
            </a:xfrm>
            <a:custGeom>
              <a:avLst/>
              <a:gdLst/>
              <a:ahLst/>
              <a:cxnLst/>
              <a:rect l="l" t="t" r="r" b="b"/>
              <a:pathLst>
                <a:path w="3009" h="1405" extrusionOk="0">
                  <a:moveTo>
                    <a:pt x="17" y="1"/>
                  </a:moveTo>
                  <a:cubicBezTo>
                    <a:pt x="1" y="201"/>
                    <a:pt x="34" y="385"/>
                    <a:pt x="134" y="552"/>
                  </a:cubicBezTo>
                  <a:cubicBezTo>
                    <a:pt x="218" y="736"/>
                    <a:pt x="352" y="903"/>
                    <a:pt x="485" y="1054"/>
                  </a:cubicBezTo>
                  <a:cubicBezTo>
                    <a:pt x="669" y="1254"/>
                    <a:pt x="920" y="1371"/>
                    <a:pt x="1187" y="1404"/>
                  </a:cubicBezTo>
                  <a:cubicBezTo>
                    <a:pt x="1638" y="1371"/>
                    <a:pt x="2073" y="1271"/>
                    <a:pt x="2490" y="1087"/>
                  </a:cubicBezTo>
                  <a:cubicBezTo>
                    <a:pt x="2674" y="1037"/>
                    <a:pt x="2841" y="970"/>
                    <a:pt x="3008" y="903"/>
                  </a:cubicBezTo>
                  <a:cubicBezTo>
                    <a:pt x="2965" y="899"/>
                    <a:pt x="2921" y="897"/>
                    <a:pt x="2876" y="897"/>
                  </a:cubicBezTo>
                  <a:cubicBezTo>
                    <a:pt x="2732" y="897"/>
                    <a:pt x="2585" y="919"/>
                    <a:pt x="2457" y="970"/>
                  </a:cubicBezTo>
                  <a:cubicBezTo>
                    <a:pt x="2137" y="1050"/>
                    <a:pt x="1710" y="1222"/>
                    <a:pt x="1249" y="1222"/>
                  </a:cubicBezTo>
                  <a:cubicBezTo>
                    <a:pt x="1229" y="1222"/>
                    <a:pt x="1208" y="1221"/>
                    <a:pt x="1187" y="1221"/>
                  </a:cubicBezTo>
                  <a:cubicBezTo>
                    <a:pt x="970" y="1204"/>
                    <a:pt x="753" y="1104"/>
                    <a:pt x="602" y="937"/>
                  </a:cubicBezTo>
                  <a:cubicBezTo>
                    <a:pt x="469" y="803"/>
                    <a:pt x="335" y="669"/>
                    <a:pt x="251" y="502"/>
                  </a:cubicBezTo>
                  <a:cubicBezTo>
                    <a:pt x="68" y="218"/>
                    <a:pt x="51" y="1"/>
                    <a:pt x="1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5"/>
            <p:cNvSpPr/>
            <p:nvPr/>
          </p:nvSpPr>
          <p:spPr>
            <a:xfrm>
              <a:off x="6285375" y="3138975"/>
              <a:ext cx="61425" cy="12575"/>
            </a:xfrm>
            <a:custGeom>
              <a:avLst/>
              <a:gdLst/>
              <a:ahLst/>
              <a:cxnLst/>
              <a:rect l="l" t="t" r="r" b="b"/>
              <a:pathLst>
                <a:path w="2457" h="503" extrusionOk="0">
                  <a:moveTo>
                    <a:pt x="2416" y="0"/>
                  </a:moveTo>
                  <a:cubicBezTo>
                    <a:pt x="2274" y="0"/>
                    <a:pt x="1773" y="121"/>
                    <a:pt x="1186" y="278"/>
                  </a:cubicBezTo>
                  <a:cubicBezTo>
                    <a:pt x="1064" y="314"/>
                    <a:pt x="941" y="332"/>
                    <a:pt x="818" y="332"/>
                  </a:cubicBezTo>
                  <a:cubicBezTo>
                    <a:pt x="657" y="332"/>
                    <a:pt x="495" y="302"/>
                    <a:pt x="334" y="245"/>
                  </a:cubicBezTo>
                  <a:cubicBezTo>
                    <a:pt x="147" y="182"/>
                    <a:pt x="47" y="76"/>
                    <a:pt x="21" y="76"/>
                  </a:cubicBezTo>
                  <a:cubicBezTo>
                    <a:pt x="19" y="76"/>
                    <a:pt x="18" y="77"/>
                    <a:pt x="17" y="78"/>
                  </a:cubicBezTo>
                  <a:cubicBezTo>
                    <a:pt x="0" y="78"/>
                    <a:pt x="67" y="245"/>
                    <a:pt x="284" y="362"/>
                  </a:cubicBezTo>
                  <a:cubicBezTo>
                    <a:pt x="459" y="454"/>
                    <a:pt x="653" y="503"/>
                    <a:pt x="850" y="503"/>
                  </a:cubicBezTo>
                  <a:cubicBezTo>
                    <a:pt x="973" y="503"/>
                    <a:pt x="1098" y="484"/>
                    <a:pt x="1220" y="445"/>
                  </a:cubicBezTo>
                  <a:cubicBezTo>
                    <a:pt x="1921" y="262"/>
                    <a:pt x="2456" y="61"/>
                    <a:pt x="2456" y="11"/>
                  </a:cubicBezTo>
                  <a:cubicBezTo>
                    <a:pt x="2454" y="4"/>
                    <a:pt x="2440" y="0"/>
                    <a:pt x="2416"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1961973" y="225186"/>
            <a:ext cx="4279939"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smtClean="0">
                <a:latin typeface="Impact" panose="020B0806030902050204" pitchFamily="34" charset="0"/>
              </a:rPr>
              <a:t>1511 </a:t>
            </a:r>
            <a:r>
              <a:rPr lang="tr-TR" dirty="0">
                <a:latin typeface="Lilita One" panose="020B0604020202020204" charset="0"/>
              </a:rPr>
              <a:t>DESTEK HEDEFLERİ</a:t>
            </a:r>
            <a:endParaRPr dirty="0">
              <a:latin typeface="Lilita One" panose="020B060402020202020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ext uri="{D42A27DB-BD31-4B8C-83A1-F6EECF244321}">
                <p14:modId xmlns:p14="http://schemas.microsoft.com/office/powerpoint/2010/main" val="3566072092"/>
              </p:ext>
            </p:extLst>
          </p:nvPr>
        </p:nvGraphicFramePr>
        <p:xfrm>
          <a:off x="661196" y="1038276"/>
          <a:ext cx="6239936" cy="34474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34691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yagram 10">
            <a:extLst>
              <a:ext uri="{FF2B5EF4-FFF2-40B4-BE49-F238E27FC236}">
                <a16:creationId xmlns:a16="http://schemas.microsoft.com/office/drawing/2014/main" id="{2B85F292-9D99-410D-A675-2DAB60918282}"/>
              </a:ext>
            </a:extLst>
          </p:cNvPr>
          <p:cNvGraphicFramePr/>
          <p:nvPr>
            <p:extLst>
              <p:ext uri="{D42A27DB-BD31-4B8C-83A1-F6EECF244321}">
                <p14:modId xmlns:p14="http://schemas.microsoft.com/office/powerpoint/2010/main" val="1062166982"/>
              </p:ext>
            </p:extLst>
          </p:nvPr>
        </p:nvGraphicFramePr>
        <p:xfrm>
          <a:off x="1928143" y="613345"/>
          <a:ext cx="5982280" cy="3596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2" name="Google Shape;1730;p40"/>
          <p:cNvGrpSpPr/>
          <p:nvPr/>
        </p:nvGrpSpPr>
        <p:grpSpPr>
          <a:xfrm>
            <a:off x="267017" y="976207"/>
            <a:ext cx="1359886" cy="2949793"/>
            <a:chOff x="760216" y="1734895"/>
            <a:chExt cx="1359886" cy="2949793"/>
          </a:xfrm>
        </p:grpSpPr>
        <p:sp>
          <p:nvSpPr>
            <p:cNvPr id="13" name="Google Shape;1731;p40"/>
            <p:cNvSpPr/>
            <p:nvPr/>
          </p:nvSpPr>
          <p:spPr>
            <a:xfrm>
              <a:off x="1079544" y="4617058"/>
              <a:ext cx="262569" cy="60415"/>
            </a:xfrm>
            <a:custGeom>
              <a:avLst/>
              <a:gdLst/>
              <a:ahLst/>
              <a:cxnLst/>
              <a:rect l="l" t="t" r="r" b="b"/>
              <a:pathLst>
                <a:path w="8188" h="1884" extrusionOk="0">
                  <a:moveTo>
                    <a:pt x="17" y="0"/>
                  </a:moveTo>
                  <a:lnTo>
                    <a:pt x="1" y="1688"/>
                  </a:lnTo>
                  <a:lnTo>
                    <a:pt x="268" y="1705"/>
                  </a:lnTo>
                  <a:cubicBezTo>
                    <a:pt x="1085" y="1760"/>
                    <a:pt x="3590" y="1884"/>
                    <a:pt x="5401" y="1884"/>
                  </a:cubicBezTo>
                  <a:cubicBezTo>
                    <a:pt x="6292" y="1884"/>
                    <a:pt x="7015" y="1854"/>
                    <a:pt x="7286" y="1771"/>
                  </a:cubicBezTo>
                  <a:cubicBezTo>
                    <a:pt x="8188" y="1504"/>
                    <a:pt x="4445" y="635"/>
                    <a:pt x="4445" y="635"/>
                  </a:cubicBezTo>
                  <a:lnTo>
                    <a:pt x="4462" y="217"/>
                  </a:lnTo>
                  <a:lnTo>
                    <a:pt x="17"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732;p40"/>
            <p:cNvSpPr/>
            <p:nvPr/>
          </p:nvSpPr>
          <p:spPr>
            <a:xfrm>
              <a:off x="1079544" y="4629308"/>
              <a:ext cx="51468" cy="40822"/>
            </a:xfrm>
            <a:custGeom>
              <a:avLst/>
              <a:gdLst/>
              <a:ahLst/>
              <a:cxnLst/>
              <a:rect l="l" t="t" r="r" b="b"/>
              <a:pathLst>
                <a:path w="1605" h="1273" extrusionOk="0">
                  <a:moveTo>
                    <a:pt x="87" y="1"/>
                  </a:moveTo>
                  <a:cubicBezTo>
                    <a:pt x="63" y="1"/>
                    <a:pt x="40" y="1"/>
                    <a:pt x="17" y="3"/>
                  </a:cubicBezTo>
                  <a:lnTo>
                    <a:pt x="1" y="1239"/>
                  </a:lnTo>
                  <a:lnTo>
                    <a:pt x="1605" y="1272"/>
                  </a:lnTo>
                  <a:cubicBezTo>
                    <a:pt x="1538" y="905"/>
                    <a:pt x="1337" y="571"/>
                    <a:pt x="1053" y="337"/>
                  </a:cubicBezTo>
                  <a:cubicBezTo>
                    <a:pt x="771" y="117"/>
                    <a:pt x="431" y="1"/>
                    <a:pt x="87" y="1"/>
                  </a:cubicBezTo>
                  <a:close/>
                </a:path>
              </a:pathLst>
            </a:custGeom>
            <a:solidFill>
              <a:srgbClr val="FFFFFF">
                <a:alpha val="33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733;p40"/>
            <p:cNvSpPr/>
            <p:nvPr/>
          </p:nvSpPr>
          <p:spPr>
            <a:xfrm>
              <a:off x="1079544" y="4652942"/>
              <a:ext cx="243296" cy="24147"/>
            </a:xfrm>
            <a:custGeom>
              <a:avLst/>
              <a:gdLst/>
              <a:ahLst/>
              <a:cxnLst/>
              <a:rect l="l" t="t" r="r" b="b"/>
              <a:pathLst>
                <a:path w="7587" h="753" extrusionOk="0">
                  <a:moveTo>
                    <a:pt x="6283" y="1"/>
                  </a:moveTo>
                  <a:cubicBezTo>
                    <a:pt x="6016" y="17"/>
                    <a:pt x="5882" y="569"/>
                    <a:pt x="5882" y="569"/>
                  </a:cubicBezTo>
                  <a:lnTo>
                    <a:pt x="1" y="469"/>
                  </a:lnTo>
                  <a:lnTo>
                    <a:pt x="1" y="569"/>
                  </a:lnTo>
                  <a:cubicBezTo>
                    <a:pt x="1222" y="688"/>
                    <a:pt x="3292" y="752"/>
                    <a:pt x="4936" y="752"/>
                  </a:cubicBezTo>
                  <a:cubicBezTo>
                    <a:pt x="6283" y="752"/>
                    <a:pt x="7344" y="709"/>
                    <a:pt x="7419" y="619"/>
                  </a:cubicBezTo>
                  <a:cubicBezTo>
                    <a:pt x="7586" y="402"/>
                    <a:pt x="6283" y="1"/>
                    <a:pt x="6283" y="1"/>
                  </a:cubicBezTo>
                  <a:close/>
                </a:path>
              </a:pathLst>
            </a:custGeom>
            <a:solidFill>
              <a:srgbClr val="FFFFFF">
                <a:alpha val="33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734;p40"/>
            <p:cNvSpPr/>
            <p:nvPr/>
          </p:nvSpPr>
          <p:spPr>
            <a:xfrm>
              <a:off x="1077396" y="4667404"/>
              <a:ext cx="237941" cy="4874"/>
            </a:xfrm>
            <a:custGeom>
              <a:avLst/>
              <a:gdLst/>
              <a:ahLst/>
              <a:cxnLst/>
              <a:rect l="l" t="t" r="r" b="b"/>
              <a:pathLst>
                <a:path w="7420" h="152" extrusionOk="0">
                  <a:moveTo>
                    <a:pt x="84" y="1"/>
                  </a:moveTo>
                  <a:cubicBezTo>
                    <a:pt x="51" y="1"/>
                    <a:pt x="34" y="1"/>
                    <a:pt x="1" y="18"/>
                  </a:cubicBezTo>
                  <a:lnTo>
                    <a:pt x="84" y="18"/>
                  </a:lnTo>
                  <a:lnTo>
                    <a:pt x="302" y="34"/>
                  </a:lnTo>
                  <a:lnTo>
                    <a:pt x="1104" y="84"/>
                  </a:lnTo>
                  <a:cubicBezTo>
                    <a:pt x="1772" y="101"/>
                    <a:pt x="2708" y="135"/>
                    <a:pt x="3744" y="151"/>
                  </a:cubicBezTo>
                  <a:cubicBezTo>
                    <a:pt x="4779" y="151"/>
                    <a:pt x="5715" y="151"/>
                    <a:pt x="6400" y="135"/>
                  </a:cubicBezTo>
                  <a:lnTo>
                    <a:pt x="7202" y="101"/>
                  </a:lnTo>
                  <a:cubicBezTo>
                    <a:pt x="7286" y="101"/>
                    <a:pt x="7353" y="101"/>
                    <a:pt x="7419" y="84"/>
                  </a:cubicBezTo>
                  <a:lnTo>
                    <a:pt x="6400" y="84"/>
                  </a:lnTo>
                  <a:cubicBezTo>
                    <a:pt x="5715" y="101"/>
                    <a:pt x="4779" y="101"/>
                    <a:pt x="3744" y="101"/>
                  </a:cubicBezTo>
                  <a:cubicBezTo>
                    <a:pt x="2708" y="84"/>
                    <a:pt x="1772" y="68"/>
                    <a:pt x="1104" y="34"/>
                  </a:cubicBezTo>
                  <a:cubicBezTo>
                    <a:pt x="786" y="34"/>
                    <a:pt x="519" y="18"/>
                    <a:pt x="302" y="18"/>
                  </a:cubicBez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35;p40"/>
            <p:cNvSpPr/>
            <p:nvPr/>
          </p:nvSpPr>
          <p:spPr>
            <a:xfrm>
              <a:off x="1267620" y="4651338"/>
              <a:ext cx="14495" cy="21998"/>
            </a:xfrm>
            <a:custGeom>
              <a:avLst/>
              <a:gdLst/>
              <a:ahLst/>
              <a:cxnLst/>
              <a:rect l="l" t="t" r="r" b="b"/>
              <a:pathLst>
                <a:path w="452" h="686" extrusionOk="0">
                  <a:moveTo>
                    <a:pt x="451" y="1"/>
                  </a:moveTo>
                  <a:lnTo>
                    <a:pt x="451" y="1"/>
                  </a:lnTo>
                  <a:cubicBezTo>
                    <a:pt x="184" y="118"/>
                    <a:pt x="0" y="385"/>
                    <a:pt x="17" y="686"/>
                  </a:cubicBezTo>
                  <a:cubicBezTo>
                    <a:pt x="67" y="418"/>
                    <a:pt x="234" y="168"/>
                    <a:pt x="4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736;p40"/>
            <p:cNvSpPr/>
            <p:nvPr/>
          </p:nvSpPr>
          <p:spPr>
            <a:xfrm>
              <a:off x="1226349" y="4640082"/>
              <a:ext cx="8081" cy="11833"/>
            </a:xfrm>
            <a:custGeom>
              <a:avLst/>
              <a:gdLst/>
              <a:ahLst/>
              <a:cxnLst/>
              <a:rect l="l" t="t" r="r" b="b"/>
              <a:pathLst>
                <a:path w="252" h="369" extrusionOk="0">
                  <a:moveTo>
                    <a:pt x="251" y="1"/>
                  </a:moveTo>
                  <a:cubicBezTo>
                    <a:pt x="235" y="1"/>
                    <a:pt x="168" y="68"/>
                    <a:pt x="101" y="168"/>
                  </a:cubicBezTo>
                  <a:cubicBezTo>
                    <a:pt x="34" y="268"/>
                    <a:pt x="1" y="352"/>
                    <a:pt x="18" y="368"/>
                  </a:cubicBezTo>
                  <a:cubicBezTo>
                    <a:pt x="18" y="368"/>
                    <a:pt x="84" y="301"/>
                    <a:pt x="151" y="201"/>
                  </a:cubicBezTo>
                  <a:cubicBezTo>
                    <a:pt x="218" y="101"/>
                    <a:pt x="251" y="17"/>
                    <a:pt x="2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737;p40"/>
            <p:cNvSpPr/>
            <p:nvPr/>
          </p:nvSpPr>
          <p:spPr>
            <a:xfrm>
              <a:off x="1215093" y="4637838"/>
              <a:ext cx="9139" cy="7760"/>
            </a:xfrm>
            <a:custGeom>
              <a:avLst/>
              <a:gdLst/>
              <a:ahLst/>
              <a:cxnLst/>
              <a:rect l="l" t="t" r="r" b="b"/>
              <a:pathLst>
                <a:path w="285" h="242" extrusionOk="0">
                  <a:moveTo>
                    <a:pt x="276" y="1"/>
                  </a:moveTo>
                  <a:cubicBezTo>
                    <a:pt x="250" y="1"/>
                    <a:pt x="190" y="46"/>
                    <a:pt x="118" y="104"/>
                  </a:cubicBezTo>
                  <a:cubicBezTo>
                    <a:pt x="51" y="171"/>
                    <a:pt x="1" y="238"/>
                    <a:pt x="1" y="238"/>
                  </a:cubicBezTo>
                  <a:cubicBezTo>
                    <a:pt x="3" y="240"/>
                    <a:pt x="6" y="241"/>
                    <a:pt x="10" y="241"/>
                  </a:cubicBezTo>
                  <a:cubicBezTo>
                    <a:pt x="35" y="241"/>
                    <a:pt x="95" y="196"/>
                    <a:pt x="168" y="138"/>
                  </a:cubicBezTo>
                  <a:cubicBezTo>
                    <a:pt x="235" y="71"/>
                    <a:pt x="285" y="4"/>
                    <a:pt x="285" y="4"/>
                  </a:cubicBezTo>
                  <a:cubicBezTo>
                    <a:pt x="283" y="2"/>
                    <a:pt x="280" y="1"/>
                    <a:pt x="27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738;p40"/>
            <p:cNvSpPr/>
            <p:nvPr/>
          </p:nvSpPr>
          <p:spPr>
            <a:xfrm>
              <a:off x="1205986" y="4622958"/>
              <a:ext cx="16643" cy="2405"/>
            </a:xfrm>
            <a:custGeom>
              <a:avLst/>
              <a:gdLst/>
              <a:ahLst/>
              <a:cxnLst/>
              <a:rect l="l" t="t" r="r" b="b"/>
              <a:pathLst>
                <a:path w="519" h="75" extrusionOk="0">
                  <a:moveTo>
                    <a:pt x="1" y="0"/>
                  </a:moveTo>
                  <a:cubicBezTo>
                    <a:pt x="88" y="49"/>
                    <a:pt x="187" y="75"/>
                    <a:pt x="291" y="75"/>
                  </a:cubicBezTo>
                  <a:cubicBezTo>
                    <a:pt x="365" y="75"/>
                    <a:pt x="442" y="61"/>
                    <a:pt x="519" y="33"/>
                  </a:cubicBezTo>
                  <a:cubicBezTo>
                    <a:pt x="435" y="17"/>
                    <a:pt x="335" y="17"/>
                    <a:pt x="252" y="17"/>
                  </a:cubicBezTo>
                  <a:cubicBezTo>
                    <a:pt x="168" y="0"/>
                    <a:pt x="84" y="0"/>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739;p40"/>
            <p:cNvSpPr/>
            <p:nvPr/>
          </p:nvSpPr>
          <p:spPr>
            <a:xfrm>
              <a:off x="1231704" y="4626999"/>
              <a:ext cx="26840" cy="14719"/>
            </a:xfrm>
            <a:custGeom>
              <a:avLst/>
              <a:gdLst/>
              <a:ahLst/>
              <a:cxnLst/>
              <a:rect l="l" t="t" r="r" b="b"/>
              <a:pathLst>
                <a:path w="837" h="459" extrusionOk="0">
                  <a:moveTo>
                    <a:pt x="568" y="51"/>
                  </a:moveTo>
                  <a:cubicBezTo>
                    <a:pt x="632" y="51"/>
                    <a:pt x="698" y="64"/>
                    <a:pt x="753" y="91"/>
                  </a:cubicBezTo>
                  <a:cubicBezTo>
                    <a:pt x="803" y="125"/>
                    <a:pt x="769" y="191"/>
                    <a:pt x="719" y="208"/>
                  </a:cubicBezTo>
                  <a:cubicBezTo>
                    <a:pt x="669" y="242"/>
                    <a:pt x="619" y="258"/>
                    <a:pt x="569" y="275"/>
                  </a:cubicBezTo>
                  <a:cubicBezTo>
                    <a:pt x="469" y="308"/>
                    <a:pt x="368" y="342"/>
                    <a:pt x="268" y="359"/>
                  </a:cubicBezTo>
                  <a:cubicBezTo>
                    <a:pt x="185" y="367"/>
                    <a:pt x="119" y="371"/>
                    <a:pt x="73" y="375"/>
                  </a:cubicBezTo>
                  <a:lnTo>
                    <a:pt x="73" y="375"/>
                  </a:lnTo>
                  <a:cubicBezTo>
                    <a:pt x="101" y="321"/>
                    <a:pt x="135" y="269"/>
                    <a:pt x="168" y="225"/>
                  </a:cubicBezTo>
                  <a:cubicBezTo>
                    <a:pt x="235" y="158"/>
                    <a:pt x="318" y="91"/>
                    <a:pt x="419" y="75"/>
                  </a:cubicBezTo>
                  <a:cubicBezTo>
                    <a:pt x="464" y="60"/>
                    <a:pt x="515" y="51"/>
                    <a:pt x="568" y="51"/>
                  </a:cubicBezTo>
                  <a:close/>
                  <a:moveTo>
                    <a:pt x="554" y="0"/>
                  </a:moveTo>
                  <a:cubicBezTo>
                    <a:pt x="394" y="0"/>
                    <a:pt x="235" y="75"/>
                    <a:pt x="135" y="208"/>
                  </a:cubicBezTo>
                  <a:cubicBezTo>
                    <a:pt x="104" y="255"/>
                    <a:pt x="73" y="315"/>
                    <a:pt x="55" y="377"/>
                  </a:cubicBezTo>
                  <a:lnTo>
                    <a:pt x="55" y="377"/>
                  </a:lnTo>
                  <a:cubicBezTo>
                    <a:pt x="20" y="381"/>
                    <a:pt x="1" y="385"/>
                    <a:pt x="1" y="392"/>
                  </a:cubicBezTo>
                  <a:cubicBezTo>
                    <a:pt x="15" y="395"/>
                    <a:pt x="30" y="397"/>
                    <a:pt x="45" y="399"/>
                  </a:cubicBezTo>
                  <a:lnTo>
                    <a:pt x="45" y="399"/>
                  </a:lnTo>
                  <a:cubicBezTo>
                    <a:pt x="34" y="417"/>
                    <a:pt x="34" y="444"/>
                    <a:pt x="34" y="459"/>
                  </a:cubicBezTo>
                  <a:cubicBezTo>
                    <a:pt x="42" y="439"/>
                    <a:pt x="51" y="420"/>
                    <a:pt x="60" y="401"/>
                  </a:cubicBezTo>
                  <a:lnTo>
                    <a:pt x="60" y="401"/>
                  </a:lnTo>
                  <a:cubicBezTo>
                    <a:pt x="85" y="403"/>
                    <a:pt x="110" y="405"/>
                    <a:pt x="137" y="405"/>
                  </a:cubicBezTo>
                  <a:cubicBezTo>
                    <a:pt x="185" y="405"/>
                    <a:pt x="235" y="400"/>
                    <a:pt x="285" y="392"/>
                  </a:cubicBezTo>
                  <a:cubicBezTo>
                    <a:pt x="385" y="375"/>
                    <a:pt x="485" y="359"/>
                    <a:pt x="586" y="325"/>
                  </a:cubicBezTo>
                  <a:cubicBezTo>
                    <a:pt x="636" y="308"/>
                    <a:pt x="703" y="292"/>
                    <a:pt x="753" y="258"/>
                  </a:cubicBezTo>
                  <a:cubicBezTo>
                    <a:pt x="786" y="242"/>
                    <a:pt x="820" y="208"/>
                    <a:pt x="820" y="175"/>
                  </a:cubicBezTo>
                  <a:cubicBezTo>
                    <a:pt x="836" y="125"/>
                    <a:pt x="820" y="75"/>
                    <a:pt x="786" y="58"/>
                  </a:cubicBezTo>
                  <a:cubicBezTo>
                    <a:pt x="714" y="19"/>
                    <a:pt x="634" y="0"/>
                    <a:pt x="55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740;p40"/>
            <p:cNvSpPr/>
            <p:nvPr/>
          </p:nvSpPr>
          <p:spPr>
            <a:xfrm>
              <a:off x="1222084" y="4622413"/>
              <a:ext cx="13404" cy="17701"/>
            </a:xfrm>
            <a:custGeom>
              <a:avLst/>
              <a:gdLst/>
              <a:ahLst/>
              <a:cxnLst/>
              <a:rect l="l" t="t" r="r" b="b"/>
              <a:pathLst>
                <a:path w="418" h="552" extrusionOk="0">
                  <a:moveTo>
                    <a:pt x="100" y="0"/>
                  </a:moveTo>
                  <a:cubicBezTo>
                    <a:pt x="34" y="17"/>
                    <a:pt x="0" y="67"/>
                    <a:pt x="0" y="134"/>
                  </a:cubicBezTo>
                  <a:cubicBezTo>
                    <a:pt x="17" y="167"/>
                    <a:pt x="34" y="218"/>
                    <a:pt x="50" y="251"/>
                  </a:cubicBezTo>
                  <a:cubicBezTo>
                    <a:pt x="84" y="318"/>
                    <a:pt x="134" y="368"/>
                    <a:pt x="184" y="435"/>
                  </a:cubicBezTo>
                  <a:cubicBezTo>
                    <a:pt x="234" y="485"/>
                    <a:pt x="284" y="518"/>
                    <a:pt x="351" y="535"/>
                  </a:cubicBezTo>
                  <a:cubicBezTo>
                    <a:pt x="351" y="535"/>
                    <a:pt x="284" y="485"/>
                    <a:pt x="217" y="401"/>
                  </a:cubicBezTo>
                  <a:cubicBezTo>
                    <a:pt x="167" y="351"/>
                    <a:pt x="134" y="284"/>
                    <a:pt x="100" y="234"/>
                  </a:cubicBezTo>
                  <a:cubicBezTo>
                    <a:pt x="50" y="167"/>
                    <a:pt x="34" y="67"/>
                    <a:pt x="100" y="50"/>
                  </a:cubicBezTo>
                  <a:cubicBezTo>
                    <a:pt x="167" y="50"/>
                    <a:pt x="251" y="117"/>
                    <a:pt x="284" y="167"/>
                  </a:cubicBezTo>
                  <a:cubicBezTo>
                    <a:pt x="334" y="234"/>
                    <a:pt x="351" y="284"/>
                    <a:pt x="368" y="351"/>
                  </a:cubicBezTo>
                  <a:cubicBezTo>
                    <a:pt x="368" y="418"/>
                    <a:pt x="368" y="485"/>
                    <a:pt x="368" y="552"/>
                  </a:cubicBezTo>
                  <a:cubicBezTo>
                    <a:pt x="401" y="485"/>
                    <a:pt x="418" y="418"/>
                    <a:pt x="401" y="351"/>
                  </a:cubicBezTo>
                  <a:cubicBezTo>
                    <a:pt x="401" y="284"/>
                    <a:pt x="368" y="201"/>
                    <a:pt x="334" y="151"/>
                  </a:cubicBezTo>
                  <a:cubicBezTo>
                    <a:pt x="284" y="50"/>
                    <a:pt x="184" y="0"/>
                    <a:pt x="10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41;p40"/>
            <p:cNvSpPr/>
            <p:nvPr/>
          </p:nvSpPr>
          <p:spPr>
            <a:xfrm>
              <a:off x="1080634" y="4628314"/>
              <a:ext cx="50378" cy="41271"/>
            </a:xfrm>
            <a:custGeom>
              <a:avLst/>
              <a:gdLst/>
              <a:ahLst/>
              <a:cxnLst/>
              <a:rect l="l" t="t" r="r" b="b"/>
              <a:pathLst>
                <a:path w="1571" h="1287" extrusionOk="0">
                  <a:moveTo>
                    <a:pt x="100" y="0"/>
                  </a:moveTo>
                  <a:cubicBezTo>
                    <a:pt x="67" y="0"/>
                    <a:pt x="33" y="17"/>
                    <a:pt x="0" y="17"/>
                  </a:cubicBezTo>
                  <a:cubicBezTo>
                    <a:pt x="0" y="25"/>
                    <a:pt x="33" y="25"/>
                    <a:pt x="92" y="25"/>
                  </a:cubicBezTo>
                  <a:cubicBezTo>
                    <a:pt x="150" y="25"/>
                    <a:pt x="234" y="25"/>
                    <a:pt x="334" y="34"/>
                  </a:cubicBezTo>
                  <a:cubicBezTo>
                    <a:pt x="869" y="100"/>
                    <a:pt x="1303" y="468"/>
                    <a:pt x="1487" y="969"/>
                  </a:cubicBezTo>
                  <a:cubicBezTo>
                    <a:pt x="1537" y="1153"/>
                    <a:pt x="1554" y="1287"/>
                    <a:pt x="1554" y="1287"/>
                  </a:cubicBezTo>
                  <a:cubicBezTo>
                    <a:pt x="1571" y="1253"/>
                    <a:pt x="1571" y="1220"/>
                    <a:pt x="1554" y="1203"/>
                  </a:cubicBezTo>
                  <a:cubicBezTo>
                    <a:pt x="1554" y="1120"/>
                    <a:pt x="1537" y="1036"/>
                    <a:pt x="1521" y="952"/>
                  </a:cubicBezTo>
                  <a:cubicBezTo>
                    <a:pt x="1353" y="418"/>
                    <a:pt x="886" y="50"/>
                    <a:pt x="3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42;p40"/>
            <p:cNvSpPr/>
            <p:nvPr/>
          </p:nvSpPr>
          <p:spPr>
            <a:xfrm>
              <a:off x="1148682" y="4656533"/>
              <a:ext cx="41271" cy="2501"/>
            </a:xfrm>
            <a:custGeom>
              <a:avLst/>
              <a:gdLst/>
              <a:ahLst/>
              <a:cxnLst/>
              <a:rect l="l" t="t" r="r" b="b"/>
              <a:pathLst>
                <a:path w="1287" h="78" extrusionOk="0">
                  <a:moveTo>
                    <a:pt x="34" y="1"/>
                  </a:moveTo>
                  <a:cubicBezTo>
                    <a:pt x="12" y="1"/>
                    <a:pt x="0" y="2"/>
                    <a:pt x="0" y="6"/>
                  </a:cubicBezTo>
                  <a:cubicBezTo>
                    <a:pt x="239" y="52"/>
                    <a:pt x="477" y="77"/>
                    <a:pt x="713" y="77"/>
                  </a:cubicBezTo>
                  <a:cubicBezTo>
                    <a:pt x="907" y="77"/>
                    <a:pt x="1098" y="60"/>
                    <a:pt x="1287" y="22"/>
                  </a:cubicBezTo>
                  <a:cubicBezTo>
                    <a:pt x="1287" y="17"/>
                    <a:pt x="1255" y="15"/>
                    <a:pt x="1200" y="15"/>
                  </a:cubicBezTo>
                  <a:cubicBezTo>
                    <a:pt x="1090" y="15"/>
                    <a:pt x="886" y="22"/>
                    <a:pt x="652" y="22"/>
                  </a:cubicBezTo>
                  <a:cubicBezTo>
                    <a:pt x="371" y="22"/>
                    <a:pt x="122" y="1"/>
                    <a:pt x="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43;p40"/>
            <p:cNvSpPr/>
            <p:nvPr/>
          </p:nvSpPr>
          <p:spPr>
            <a:xfrm>
              <a:off x="1120815" y="4656148"/>
              <a:ext cx="4842" cy="8626"/>
            </a:xfrm>
            <a:custGeom>
              <a:avLst/>
              <a:gdLst/>
              <a:ahLst/>
              <a:cxnLst/>
              <a:rect l="l" t="t" r="r" b="b"/>
              <a:pathLst>
                <a:path w="151" h="269" extrusionOk="0">
                  <a:moveTo>
                    <a:pt x="0" y="1"/>
                  </a:moveTo>
                  <a:cubicBezTo>
                    <a:pt x="0" y="18"/>
                    <a:pt x="34" y="68"/>
                    <a:pt x="67" y="135"/>
                  </a:cubicBezTo>
                  <a:cubicBezTo>
                    <a:pt x="84" y="201"/>
                    <a:pt x="100" y="268"/>
                    <a:pt x="117" y="268"/>
                  </a:cubicBezTo>
                  <a:cubicBezTo>
                    <a:pt x="134" y="268"/>
                    <a:pt x="151" y="185"/>
                    <a:pt x="117" y="118"/>
                  </a:cubicBezTo>
                  <a:cubicBezTo>
                    <a:pt x="67" y="34"/>
                    <a:pt x="17" y="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44;p40"/>
            <p:cNvSpPr/>
            <p:nvPr/>
          </p:nvSpPr>
          <p:spPr>
            <a:xfrm>
              <a:off x="1110617" y="4643161"/>
              <a:ext cx="5932" cy="5676"/>
            </a:xfrm>
            <a:custGeom>
              <a:avLst/>
              <a:gdLst/>
              <a:ahLst/>
              <a:cxnLst/>
              <a:rect l="l" t="t" r="r" b="b"/>
              <a:pathLst>
                <a:path w="185" h="177" extrusionOk="0">
                  <a:moveTo>
                    <a:pt x="12" y="1"/>
                  </a:moveTo>
                  <a:cubicBezTo>
                    <a:pt x="8" y="1"/>
                    <a:pt x="4" y="2"/>
                    <a:pt x="1" y="5"/>
                  </a:cubicBezTo>
                  <a:cubicBezTo>
                    <a:pt x="1" y="22"/>
                    <a:pt x="17" y="55"/>
                    <a:pt x="68" y="105"/>
                  </a:cubicBezTo>
                  <a:cubicBezTo>
                    <a:pt x="109" y="146"/>
                    <a:pt x="139" y="176"/>
                    <a:pt x="157" y="176"/>
                  </a:cubicBezTo>
                  <a:cubicBezTo>
                    <a:pt x="161" y="176"/>
                    <a:pt x="165" y="175"/>
                    <a:pt x="168" y="172"/>
                  </a:cubicBezTo>
                  <a:cubicBezTo>
                    <a:pt x="185" y="172"/>
                    <a:pt x="151" y="122"/>
                    <a:pt x="101" y="72"/>
                  </a:cubicBezTo>
                  <a:cubicBezTo>
                    <a:pt x="73" y="31"/>
                    <a:pt x="35" y="1"/>
                    <a:pt x="1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45;p40"/>
            <p:cNvSpPr/>
            <p:nvPr/>
          </p:nvSpPr>
          <p:spPr>
            <a:xfrm>
              <a:off x="1095610" y="4636427"/>
              <a:ext cx="8626" cy="3688"/>
            </a:xfrm>
            <a:custGeom>
              <a:avLst/>
              <a:gdLst/>
              <a:ahLst/>
              <a:cxnLst/>
              <a:rect l="l" t="t" r="r" b="b"/>
              <a:pathLst>
                <a:path w="269" h="115" extrusionOk="0">
                  <a:moveTo>
                    <a:pt x="80" y="0"/>
                  </a:moveTo>
                  <a:cubicBezTo>
                    <a:pt x="33" y="0"/>
                    <a:pt x="1" y="20"/>
                    <a:pt x="1" y="31"/>
                  </a:cubicBezTo>
                  <a:cubicBezTo>
                    <a:pt x="18" y="48"/>
                    <a:pt x="68" y="48"/>
                    <a:pt x="135" y="65"/>
                  </a:cubicBezTo>
                  <a:cubicBezTo>
                    <a:pt x="201" y="81"/>
                    <a:pt x="252" y="115"/>
                    <a:pt x="252" y="115"/>
                  </a:cubicBezTo>
                  <a:cubicBezTo>
                    <a:pt x="268" y="98"/>
                    <a:pt x="235" y="48"/>
                    <a:pt x="151" y="14"/>
                  </a:cubicBezTo>
                  <a:cubicBezTo>
                    <a:pt x="125" y="4"/>
                    <a:pt x="101" y="0"/>
                    <a:pt x="8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46;p40"/>
            <p:cNvSpPr/>
            <p:nvPr/>
          </p:nvSpPr>
          <p:spPr>
            <a:xfrm>
              <a:off x="1084899" y="4633797"/>
              <a:ext cx="4874" cy="2437"/>
            </a:xfrm>
            <a:custGeom>
              <a:avLst/>
              <a:gdLst/>
              <a:ahLst/>
              <a:cxnLst/>
              <a:rect l="l" t="t" r="r" b="b"/>
              <a:pathLst>
                <a:path w="152" h="76" extrusionOk="0">
                  <a:moveTo>
                    <a:pt x="38" y="0"/>
                  </a:moveTo>
                  <a:cubicBezTo>
                    <a:pt x="26" y="0"/>
                    <a:pt x="17" y="5"/>
                    <a:pt x="17" y="13"/>
                  </a:cubicBezTo>
                  <a:cubicBezTo>
                    <a:pt x="1" y="30"/>
                    <a:pt x="34" y="46"/>
                    <a:pt x="68" y="63"/>
                  </a:cubicBezTo>
                  <a:cubicBezTo>
                    <a:pt x="84" y="71"/>
                    <a:pt x="101" y="76"/>
                    <a:pt x="114" y="76"/>
                  </a:cubicBezTo>
                  <a:cubicBezTo>
                    <a:pt x="126" y="76"/>
                    <a:pt x="134" y="71"/>
                    <a:pt x="134" y="63"/>
                  </a:cubicBezTo>
                  <a:cubicBezTo>
                    <a:pt x="151" y="63"/>
                    <a:pt x="118" y="30"/>
                    <a:pt x="84" y="13"/>
                  </a:cubicBezTo>
                  <a:cubicBezTo>
                    <a:pt x="68" y="5"/>
                    <a:pt x="51" y="0"/>
                    <a:pt x="3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47;p40"/>
            <p:cNvSpPr/>
            <p:nvPr/>
          </p:nvSpPr>
          <p:spPr>
            <a:xfrm>
              <a:off x="1248315" y="4620265"/>
              <a:ext cx="263114" cy="64424"/>
            </a:xfrm>
            <a:custGeom>
              <a:avLst/>
              <a:gdLst/>
              <a:ahLst/>
              <a:cxnLst/>
              <a:rect l="l" t="t" r="r" b="b"/>
              <a:pathLst>
                <a:path w="8205" h="2009" extrusionOk="0">
                  <a:moveTo>
                    <a:pt x="68" y="0"/>
                  </a:moveTo>
                  <a:lnTo>
                    <a:pt x="1" y="1671"/>
                  </a:lnTo>
                  <a:lnTo>
                    <a:pt x="285" y="1705"/>
                  </a:lnTo>
                  <a:cubicBezTo>
                    <a:pt x="1212" y="1782"/>
                    <a:pt x="4385" y="2008"/>
                    <a:pt x="6164" y="2008"/>
                  </a:cubicBezTo>
                  <a:cubicBezTo>
                    <a:pt x="6693" y="2008"/>
                    <a:pt x="7098" y="1988"/>
                    <a:pt x="7286" y="1939"/>
                  </a:cubicBezTo>
                  <a:cubicBezTo>
                    <a:pt x="8205" y="1688"/>
                    <a:pt x="4479" y="719"/>
                    <a:pt x="4479" y="719"/>
                  </a:cubicBezTo>
                  <a:lnTo>
                    <a:pt x="4495" y="318"/>
                  </a:lnTo>
                  <a:lnTo>
                    <a:pt x="68"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48;p40"/>
            <p:cNvSpPr/>
            <p:nvPr/>
          </p:nvSpPr>
          <p:spPr>
            <a:xfrm>
              <a:off x="1248860" y="4632547"/>
              <a:ext cx="50923" cy="41880"/>
            </a:xfrm>
            <a:custGeom>
              <a:avLst/>
              <a:gdLst/>
              <a:ahLst/>
              <a:cxnLst/>
              <a:rect l="l" t="t" r="r" b="b"/>
              <a:pathLst>
                <a:path w="1588" h="1306" extrusionOk="0">
                  <a:moveTo>
                    <a:pt x="103" y="0"/>
                  </a:moveTo>
                  <a:cubicBezTo>
                    <a:pt x="80" y="0"/>
                    <a:pt x="57" y="1"/>
                    <a:pt x="34" y="2"/>
                  </a:cubicBezTo>
                  <a:lnTo>
                    <a:pt x="1" y="1222"/>
                  </a:lnTo>
                  <a:lnTo>
                    <a:pt x="1588" y="1305"/>
                  </a:lnTo>
                  <a:cubicBezTo>
                    <a:pt x="1538" y="937"/>
                    <a:pt x="1337" y="587"/>
                    <a:pt x="1053" y="353"/>
                  </a:cubicBezTo>
                  <a:cubicBezTo>
                    <a:pt x="787" y="118"/>
                    <a:pt x="447" y="0"/>
                    <a:pt x="103" y="0"/>
                  </a:cubicBezTo>
                  <a:close/>
                </a:path>
              </a:pathLst>
            </a:custGeom>
            <a:solidFill>
              <a:srgbClr val="FFFFFF">
                <a:alpha val="33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749;p40"/>
            <p:cNvSpPr/>
            <p:nvPr/>
          </p:nvSpPr>
          <p:spPr>
            <a:xfrm>
              <a:off x="1248315" y="4660990"/>
              <a:ext cx="243841" cy="23057"/>
            </a:xfrm>
            <a:custGeom>
              <a:avLst/>
              <a:gdLst/>
              <a:ahLst/>
              <a:cxnLst/>
              <a:rect l="l" t="t" r="r" b="b"/>
              <a:pathLst>
                <a:path w="7604" h="719" extrusionOk="0">
                  <a:moveTo>
                    <a:pt x="6300" y="0"/>
                  </a:moveTo>
                  <a:cubicBezTo>
                    <a:pt x="6033" y="0"/>
                    <a:pt x="5882" y="552"/>
                    <a:pt x="5882" y="552"/>
                  </a:cubicBezTo>
                  <a:lnTo>
                    <a:pt x="18" y="301"/>
                  </a:lnTo>
                  <a:lnTo>
                    <a:pt x="1" y="401"/>
                  </a:lnTo>
                  <a:cubicBezTo>
                    <a:pt x="1511" y="583"/>
                    <a:pt x="4316" y="718"/>
                    <a:pt x="6012" y="718"/>
                  </a:cubicBezTo>
                  <a:cubicBezTo>
                    <a:pt x="6813" y="718"/>
                    <a:pt x="7366" y="688"/>
                    <a:pt x="7419" y="619"/>
                  </a:cubicBezTo>
                  <a:cubicBezTo>
                    <a:pt x="7603" y="418"/>
                    <a:pt x="6300" y="0"/>
                    <a:pt x="6300" y="0"/>
                  </a:cubicBezTo>
                  <a:close/>
                </a:path>
              </a:pathLst>
            </a:custGeom>
            <a:solidFill>
              <a:srgbClr val="FFFFFF">
                <a:alpha val="33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750;p40"/>
            <p:cNvSpPr/>
            <p:nvPr/>
          </p:nvSpPr>
          <p:spPr>
            <a:xfrm>
              <a:off x="1246712" y="4670643"/>
              <a:ext cx="237396" cy="8594"/>
            </a:xfrm>
            <a:custGeom>
              <a:avLst/>
              <a:gdLst/>
              <a:ahLst/>
              <a:cxnLst/>
              <a:rect l="l" t="t" r="r" b="b"/>
              <a:pathLst>
                <a:path w="7403" h="268" extrusionOk="0">
                  <a:moveTo>
                    <a:pt x="1" y="0"/>
                  </a:moveTo>
                  <a:cubicBezTo>
                    <a:pt x="17" y="0"/>
                    <a:pt x="51" y="17"/>
                    <a:pt x="68" y="17"/>
                  </a:cubicBezTo>
                  <a:lnTo>
                    <a:pt x="285" y="34"/>
                  </a:lnTo>
                  <a:cubicBezTo>
                    <a:pt x="502" y="50"/>
                    <a:pt x="769" y="67"/>
                    <a:pt x="1087" y="84"/>
                  </a:cubicBezTo>
                  <a:cubicBezTo>
                    <a:pt x="1772" y="134"/>
                    <a:pt x="2708" y="184"/>
                    <a:pt x="3727" y="217"/>
                  </a:cubicBezTo>
                  <a:cubicBezTo>
                    <a:pt x="4763" y="267"/>
                    <a:pt x="5698" y="267"/>
                    <a:pt x="6383" y="267"/>
                  </a:cubicBezTo>
                  <a:lnTo>
                    <a:pt x="7185" y="267"/>
                  </a:lnTo>
                  <a:lnTo>
                    <a:pt x="7403" y="251"/>
                  </a:lnTo>
                  <a:lnTo>
                    <a:pt x="7185" y="234"/>
                  </a:lnTo>
                  <a:lnTo>
                    <a:pt x="6383" y="234"/>
                  </a:lnTo>
                  <a:cubicBezTo>
                    <a:pt x="5698" y="217"/>
                    <a:pt x="4763" y="201"/>
                    <a:pt x="3743" y="167"/>
                  </a:cubicBezTo>
                  <a:cubicBezTo>
                    <a:pt x="2708" y="134"/>
                    <a:pt x="1772" y="84"/>
                    <a:pt x="1087" y="50"/>
                  </a:cubicBezTo>
                  <a:lnTo>
                    <a:pt x="285" y="17"/>
                  </a:lnTo>
                  <a:lnTo>
                    <a:pt x="68"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751;p40"/>
            <p:cNvSpPr/>
            <p:nvPr/>
          </p:nvSpPr>
          <p:spPr>
            <a:xfrm>
              <a:off x="1436936" y="4658842"/>
              <a:ext cx="14495" cy="21998"/>
            </a:xfrm>
            <a:custGeom>
              <a:avLst/>
              <a:gdLst/>
              <a:ahLst/>
              <a:cxnLst/>
              <a:rect l="l" t="t" r="r" b="b"/>
              <a:pathLst>
                <a:path w="452" h="686" extrusionOk="0">
                  <a:moveTo>
                    <a:pt x="451" y="0"/>
                  </a:moveTo>
                  <a:cubicBezTo>
                    <a:pt x="167" y="117"/>
                    <a:pt x="0" y="385"/>
                    <a:pt x="0" y="686"/>
                  </a:cubicBezTo>
                  <a:cubicBezTo>
                    <a:pt x="34" y="552"/>
                    <a:pt x="101" y="418"/>
                    <a:pt x="167" y="301"/>
                  </a:cubicBezTo>
                  <a:cubicBezTo>
                    <a:pt x="251" y="201"/>
                    <a:pt x="334" y="101"/>
                    <a:pt x="4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752;p40"/>
            <p:cNvSpPr/>
            <p:nvPr/>
          </p:nvSpPr>
          <p:spPr>
            <a:xfrm>
              <a:off x="1395665" y="4646528"/>
              <a:ext cx="8626" cy="11801"/>
            </a:xfrm>
            <a:custGeom>
              <a:avLst/>
              <a:gdLst/>
              <a:ahLst/>
              <a:cxnLst/>
              <a:rect l="l" t="t" r="r" b="b"/>
              <a:pathLst>
                <a:path w="269" h="368" extrusionOk="0">
                  <a:moveTo>
                    <a:pt x="251" y="0"/>
                  </a:moveTo>
                  <a:cubicBezTo>
                    <a:pt x="235" y="0"/>
                    <a:pt x="185" y="67"/>
                    <a:pt x="118" y="167"/>
                  </a:cubicBezTo>
                  <a:cubicBezTo>
                    <a:pt x="34" y="268"/>
                    <a:pt x="1" y="351"/>
                    <a:pt x="17" y="368"/>
                  </a:cubicBezTo>
                  <a:cubicBezTo>
                    <a:pt x="17" y="368"/>
                    <a:pt x="84" y="301"/>
                    <a:pt x="151" y="201"/>
                  </a:cubicBezTo>
                  <a:cubicBezTo>
                    <a:pt x="218" y="100"/>
                    <a:pt x="268" y="17"/>
                    <a:pt x="2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753;p40"/>
            <p:cNvSpPr/>
            <p:nvPr/>
          </p:nvSpPr>
          <p:spPr>
            <a:xfrm>
              <a:off x="1384410" y="4644283"/>
              <a:ext cx="9684" cy="7632"/>
            </a:xfrm>
            <a:custGeom>
              <a:avLst/>
              <a:gdLst/>
              <a:ahLst/>
              <a:cxnLst/>
              <a:rect l="l" t="t" r="r" b="b"/>
              <a:pathLst>
                <a:path w="302" h="238" extrusionOk="0">
                  <a:moveTo>
                    <a:pt x="281" y="0"/>
                  </a:moveTo>
                  <a:cubicBezTo>
                    <a:pt x="267" y="0"/>
                    <a:pt x="207" y="44"/>
                    <a:pt x="134" y="87"/>
                  </a:cubicBezTo>
                  <a:cubicBezTo>
                    <a:pt x="51" y="154"/>
                    <a:pt x="1" y="221"/>
                    <a:pt x="1" y="237"/>
                  </a:cubicBezTo>
                  <a:cubicBezTo>
                    <a:pt x="18" y="237"/>
                    <a:pt x="84" y="204"/>
                    <a:pt x="168" y="137"/>
                  </a:cubicBezTo>
                  <a:cubicBezTo>
                    <a:pt x="251" y="70"/>
                    <a:pt x="302" y="3"/>
                    <a:pt x="285" y="3"/>
                  </a:cubicBezTo>
                  <a:cubicBezTo>
                    <a:pt x="285" y="1"/>
                    <a:pt x="284" y="0"/>
                    <a:pt x="2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754;p40"/>
            <p:cNvSpPr/>
            <p:nvPr/>
          </p:nvSpPr>
          <p:spPr>
            <a:xfrm>
              <a:off x="1375848" y="4628827"/>
              <a:ext cx="16643" cy="2565"/>
            </a:xfrm>
            <a:custGeom>
              <a:avLst/>
              <a:gdLst/>
              <a:ahLst/>
              <a:cxnLst/>
              <a:rect l="l" t="t" r="r" b="b"/>
              <a:pathLst>
                <a:path w="519" h="80" extrusionOk="0">
                  <a:moveTo>
                    <a:pt x="0" y="1"/>
                  </a:moveTo>
                  <a:lnTo>
                    <a:pt x="0" y="1"/>
                  </a:lnTo>
                  <a:cubicBezTo>
                    <a:pt x="94" y="53"/>
                    <a:pt x="202" y="79"/>
                    <a:pt x="313" y="79"/>
                  </a:cubicBezTo>
                  <a:cubicBezTo>
                    <a:pt x="381" y="79"/>
                    <a:pt x="450" y="70"/>
                    <a:pt x="518" y="51"/>
                  </a:cubicBezTo>
                  <a:cubicBezTo>
                    <a:pt x="335" y="34"/>
                    <a:pt x="168" y="18"/>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755;p40"/>
            <p:cNvSpPr/>
            <p:nvPr/>
          </p:nvSpPr>
          <p:spPr>
            <a:xfrm>
              <a:off x="1401021" y="4633797"/>
              <a:ext cx="27354" cy="14911"/>
            </a:xfrm>
            <a:custGeom>
              <a:avLst/>
              <a:gdLst/>
              <a:ahLst/>
              <a:cxnLst/>
              <a:rect l="l" t="t" r="r" b="b"/>
              <a:pathLst>
                <a:path w="853" h="465" extrusionOk="0">
                  <a:moveTo>
                    <a:pt x="572" y="58"/>
                  </a:moveTo>
                  <a:cubicBezTo>
                    <a:pt x="640" y="58"/>
                    <a:pt x="711" y="74"/>
                    <a:pt x="769" y="113"/>
                  </a:cubicBezTo>
                  <a:cubicBezTo>
                    <a:pt x="803" y="147"/>
                    <a:pt x="786" y="197"/>
                    <a:pt x="736" y="230"/>
                  </a:cubicBezTo>
                  <a:cubicBezTo>
                    <a:pt x="686" y="247"/>
                    <a:pt x="636" y="264"/>
                    <a:pt x="586" y="280"/>
                  </a:cubicBezTo>
                  <a:cubicBezTo>
                    <a:pt x="485" y="314"/>
                    <a:pt x="385" y="330"/>
                    <a:pt x="285" y="347"/>
                  </a:cubicBezTo>
                  <a:cubicBezTo>
                    <a:pt x="207" y="363"/>
                    <a:pt x="140" y="367"/>
                    <a:pt x="91" y="370"/>
                  </a:cubicBezTo>
                  <a:lnTo>
                    <a:pt x="91" y="370"/>
                  </a:lnTo>
                  <a:cubicBezTo>
                    <a:pt x="115" y="319"/>
                    <a:pt x="143" y="272"/>
                    <a:pt x="185" y="230"/>
                  </a:cubicBezTo>
                  <a:cubicBezTo>
                    <a:pt x="251" y="147"/>
                    <a:pt x="335" y="96"/>
                    <a:pt x="435" y="80"/>
                  </a:cubicBezTo>
                  <a:cubicBezTo>
                    <a:pt x="477" y="66"/>
                    <a:pt x="524" y="58"/>
                    <a:pt x="572" y="58"/>
                  </a:cubicBezTo>
                  <a:close/>
                  <a:moveTo>
                    <a:pt x="554" y="1"/>
                  </a:moveTo>
                  <a:cubicBezTo>
                    <a:pt x="400" y="1"/>
                    <a:pt x="248" y="68"/>
                    <a:pt x="151" y="197"/>
                  </a:cubicBezTo>
                  <a:cubicBezTo>
                    <a:pt x="103" y="244"/>
                    <a:pt x="71" y="307"/>
                    <a:pt x="53" y="371"/>
                  </a:cubicBezTo>
                  <a:lnTo>
                    <a:pt x="53" y="371"/>
                  </a:lnTo>
                  <a:cubicBezTo>
                    <a:pt x="20" y="372"/>
                    <a:pt x="1" y="374"/>
                    <a:pt x="1" y="380"/>
                  </a:cubicBezTo>
                  <a:cubicBezTo>
                    <a:pt x="17" y="383"/>
                    <a:pt x="34" y="386"/>
                    <a:pt x="51" y="388"/>
                  </a:cubicBezTo>
                  <a:lnTo>
                    <a:pt x="51" y="388"/>
                  </a:lnTo>
                  <a:cubicBezTo>
                    <a:pt x="49" y="416"/>
                    <a:pt x="35" y="433"/>
                    <a:pt x="51" y="464"/>
                  </a:cubicBezTo>
                  <a:cubicBezTo>
                    <a:pt x="61" y="439"/>
                    <a:pt x="71" y="415"/>
                    <a:pt x="81" y="391"/>
                  </a:cubicBezTo>
                  <a:lnTo>
                    <a:pt x="81" y="391"/>
                  </a:lnTo>
                  <a:cubicBezTo>
                    <a:pt x="154" y="397"/>
                    <a:pt x="224" y="397"/>
                    <a:pt x="285" y="397"/>
                  </a:cubicBezTo>
                  <a:cubicBezTo>
                    <a:pt x="385" y="380"/>
                    <a:pt x="485" y="364"/>
                    <a:pt x="586" y="330"/>
                  </a:cubicBezTo>
                  <a:cubicBezTo>
                    <a:pt x="652" y="314"/>
                    <a:pt x="719" y="297"/>
                    <a:pt x="769" y="264"/>
                  </a:cubicBezTo>
                  <a:cubicBezTo>
                    <a:pt x="803" y="247"/>
                    <a:pt x="820" y="213"/>
                    <a:pt x="836" y="180"/>
                  </a:cubicBezTo>
                  <a:cubicBezTo>
                    <a:pt x="853" y="147"/>
                    <a:pt x="836" y="96"/>
                    <a:pt x="803" y="63"/>
                  </a:cubicBezTo>
                  <a:cubicBezTo>
                    <a:pt x="725" y="21"/>
                    <a:pt x="640" y="1"/>
                    <a:pt x="5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756;p40"/>
            <p:cNvSpPr/>
            <p:nvPr/>
          </p:nvSpPr>
          <p:spPr>
            <a:xfrm>
              <a:off x="1391914" y="4628827"/>
              <a:ext cx="13436" cy="17733"/>
            </a:xfrm>
            <a:custGeom>
              <a:avLst/>
              <a:gdLst/>
              <a:ahLst/>
              <a:cxnLst/>
              <a:rect l="l" t="t" r="r" b="b"/>
              <a:pathLst>
                <a:path w="419" h="553" extrusionOk="0">
                  <a:moveTo>
                    <a:pt x="101" y="1"/>
                  </a:moveTo>
                  <a:cubicBezTo>
                    <a:pt x="34" y="1"/>
                    <a:pt x="1" y="68"/>
                    <a:pt x="1" y="118"/>
                  </a:cubicBezTo>
                  <a:cubicBezTo>
                    <a:pt x="17" y="168"/>
                    <a:pt x="34" y="218"/>
                    <a:pt x="51" y="251"/>
                  </a:cubicBezTo>
                  <a:cubicBezTo>
                    <a:pt x="84" y="318"/>
                    <a:pt x="134" y="368"/>
                    <a:pt x="185" y="435"/>
                  </a:cubicBezTo>
                  <a:cubicBezTo>
                    <a:pt x="218" y="485"/>
                    <a:pt x="268" y="519"/>
                    <a:pt x="335" y="552"/>
                  </a:cubicBezTo>
                  <a:cubicBezTo>
                    <a:pt x="335" y="535"/>
                    <a:pt x="285" y="502"/>
                    <a:pt x="201" y="402"/>
                  </a:cubicBezTo>
                  <a:cubicBezTo>
                    <a:pt x="168" y="352"/>
                    <a:pt x="118" y="285"/>
                    <a:pt x="101" y="235"/>
                  </a:cubicBezTo>
                  <a:cubicBezTo>
                    <a:pt x="51" y="168"/>
                    <a:pt x="34" y="68"/>
                    <a:pt x="101" y="51"/>
                  </a:cubicBezTo>
                  <a:cubicBezTo>
                    <a:pt x="185" y="51"/>
                    <a:pt x="251" y="118"/>
                    <a:pt x="285" y="168"/>
                  </a:cubicBezTo>
                  <a:cubicBezTo>
                    <a:pt x="335" y="235"/>
                    <a:pt x="352" y="302"/>
                    <a:pt x="368" y="368"/>
                  </a:cubicBezTo>
                  <a:cubicBezTo>
                    <a:pt x="368" y="435"/>
                    <a:pt x="368" y="485"/>
                    <a:pt x="368" y="552"/>
                  </a:cubicBezTo>
                  <a:cubicBezTo>
                    <a:pt x="402" y="502"/>
                    <a:pt x="418" y="419"/>
                    <a:pt x="402" y="352"/>
                  </a:cubicBezTo>
                  <a:cubicBezTo>
                    <a:pt x="402" y="285"/>
                    <a:pt x="368" y="218"/>
                    <a:pt x="335" y="151"/>
                  </a:cubicBezTo>
                  <a:cubicBezTo>
                    <a:pt x="285" y="68"/>
                    <a:pt x="201" y="1"/>
                    <a:pt x="1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757;p40"/>
            <p:cNvSpPr/>
            <p:nvPr/>
          </p:nvSpPr>
          <p:spPr>
            <a:xfrm>
              <a:off x="1250464" y="4631104"/>
              <a:ext cx="49320" cy="42778"/>
            </a:xfrm>
            <a:custGeom>
              <a:avLst/>
              <a:gdLst/>
              <a:ahLst/>
              <a:cxnLst/>
              <a:rect l="l" t="t" r="r" b="b"/>
              <a:pathLst>
                <a:path w="1538" h="1334" extrusionOk="0">
                  <a:moveTo>
                    <a:pt x="212" y="1"/>
                  </a:moveTo>
                  <a:cubicBezTo>
                    <a:pt x="172" y="1"/>
                    <a:pt x="134" y="5"/>
                    <a:pt x="101" y="13"/>
                  </a:cubicBezTo>
                  <a:cubicBezTo>
                    <a:pt x="68" y="13"/>
                    <a:pt x="34" y="13"/>
                    <a:pt x="1" y="30"/>
                  </a:cubicBezTo>
                  <a:cubicBezTo>
                    <a:pt x="1" y="34"/>
                    <a:pt x="8" y="35"/>
                    <a:pt x="20" y="35"/>
                  </a:cubicBezTo>
                  <a:cubicBezTo>
                    <a:pt x="44" y="35"/>
                    <a:pt x="86" y="31"/>
                    <a:pt x="143" y="31"/>
                  </a:cubicBezTo>
                  <a:cubicBezTo>
                    <a:pt x="196" y="31"/>
                    <a:pt x="261" y="34"/>
                    <a:pt x="335" y="47"/>
                  </a:cubicBezTo>
                  <a:cubicBezTo>
                    <a:pt x="870" y="130"/>
                    <a:pt x="1304" y="498"/>
                    <a:pt x="1454" y="1016"/>
                  </a:cubicBezTo>
                  <a:cubicBezTo>
                    <a:pt x="1521" y="1200"/>
                    <a:pt x="1521" y="1333"/>
                    <a:pt x="1538" y="1333"/>
                  </a:cubicBezTo>
                  <a:cubicBezTo>
                    <a:pt x="1538" y="1300"/>
                    <a:pt x="1538" y="1267"/>
                    <a:pt x="1538" y="1233"/>
                  </a:cubicBezTo>
                  <a:cubicBezTo>
                    <a:pt x="1521" y="1150"/>
                    <a:pt x="1521" y="1083"/>
                    <a:pt x="1488" y="999"/>
                  </a:cubicBezTo>
                  <a:cubicBezTo>
                    <a:pt x="1354" y="464"/>
                    <a:pt x="886" y="63"/>
                    <a:pt x="335" y="13"/>
                  </a:cubicBezTo>
                  <a:cubicBezTo>
                    <a:pt x="293" y="5"/>
                    <a:pt x="251" y="1"/>
                    <a:pt x="21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758;p40"/>
            <p:cNvSpPr/>
            <p:nvPr/>
          </p:nvSpPr>
          <p:spPr>
            <a:xfrm>
              <a:off x="1317966" y="4661375"/>
              <a:ext cx="41303" cy="2565"/>
            </a:xfrm>
            <a:custGeom>
              <a:avLst/>
              <a:gdLst/>
              <a:ahLst/>
              <a:cxnLst/>
              <a:rect l="l" t="t" r="r" b="b"/>
              <a:pathLst>
                <a:path w="1288" h="80" extrusionOk="0">
                  <a:moveTo>
                    <a:pt x="33" y="0"/>
                  </a:moveTo>
                  <a:cubicBezTo>
                    <a:pt x="12" y="0"/>
                    <a:pt x="1" y="2"/>
                    <a:pt x="1" y="5"/>
                  </a:cubicBezTo>
                  <a:cubicBezTo>
                    <a:pt x="244" y="54"/>
                    <a:pt x="499" y="80"/>
                    <a:pt x="752" y="80"/>
                  </a:cubicBezTo>
                  <a:cubicBezTo>
                    <a:pt x="933" y="80"/>
                    <a:pt x="1113" y="66"/>
                    <a:pt x="1288" y="38"/>
                  </a:cubicBezTo>
                  <a:cubicBezTo>
                    <a:pt x="1288" y="38"/>
                    <a:pt x="1003" y="38"/>
                    <a:pt x="653" y="22"/>
                  </a:cubicBezTo>
                  <a:cubicBezTo>
                    <a:pt x="359" y="22"/>
                    <a:pt x="118" y="0"/>
                    <a:pt x="3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759;p40"/>
            <p:cNvSpPr/>
            <p:nvPr/>
          </p:nvSpPr>
          <p:spPr>
            <a:xfrm>
              <a:off x="1290131" y="4660349"/>
              <a:ext cx="4297" cy="8177"/>
            </a:xfrm>
            <a:custGeom>
              <a:avLst/>
              <a:gdLst/>
              <a:ahLst/>
              <a:cxnLst/>
              <a:rect l="l" t="t" r="r" b="b"/>
              <a:pathLst>
                <a:path w="134" h="255" extrusionOk="0">
                  <a:moveTo>
                    <a:pt x="8" y="0"/>
                  </a:moveTo>
                  <a:cubicBezTo>
                    <a:pt x="5" y="0"/>
                    <a:pt x="2" y="1"/>
                    <a:pt x="0" y="4"/>
                  </a:cubicBezTo>
                  <a:cubicBezTo>
                    <a:pt x="0" y="4"/>
                    <a:pt x="34" y="54"/>
                    <a:pt x="50" y="121"/>
                  </a:cubicBezTo>
                  <a:cubicBezTo>
                    <a:pt x="84" y="187"/>
                    <a:pt x="100" y="254"/>
                    <a:pt x="117" y="254"/>
                  </a:cubicBezTo>
                  <a:cubicBezTo>
                    <a:pt x="134" y="254"/>
                    <a:pt x="134" y="187"/>
                    <a:pt x="100" y="104"/>
                  </a:cubicBezTo>
                  <a:cubicBezTo>
                    <a:pt x="71" y="46"/>
                    <a:pt x="30" y="0"/>
                    <a:pt x="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760;p40"/>
            <p:cNvSpPr/>
            <p:nvPr/>
          </p:nvSpPr>
          <p:spPr>
            <a:xfrm>
              <a:off x="1279934" y="4646913"/>
              <a:ext cx="5932" cy="5676"/>
            </a:xfrm>
            <a:custGeom>
              <a:avLst/>
              <a:gdLst/>
              <a:ahLst/>
              <a:cxnLst/>
              <a:rect l="l" t="t" r="r" b="b"/>
              <a:pathLst>
                <a:path w="185" h="177" extrusionOk="0">
                  <a:moveTo>
                    <a:pt x="22" y="1"/>
                  </a:moveTo>
                  <a:cubicBezTo>
                    <a:pt x="19" y="1"/>
                    <a:pt x="17" y="2"/>
                    <a:pt x="17" y="5"/>
                  </a:cubicBezTo>
                  <a:cubicBezTo>
                    <a:pt x="1" y="5"/>
                    <a:pt x="34" y="55"/>
                    <a:pt x="67" y="105"/>
                  </a:cubicBezTo>
                  <a:cubicBezTo>
                    <a:pt x="109" y="146"/>
                    <a:pt x="150" y="176"/>
                    <a:pt x="163" y="176"/>
                  </a:cubicBezTo>
                  <a:cubicBezTo>
                    <a:pt x="166" y="176"/>
                    <a:pt x="168" y="175"/>
                    <a:pt x="168" y="172"/>
                  </a:cubicBezTo>
                  <a:cubicBezTo>
                    <a:pt x="184" y="172"/>
                    <a:pt x="151" y="122"/>
                    <a:pt x="118" y="72"/>
                  </a:cubicBezTo>
                  <a:cubicBezTo>
                    <a:pt x="76" y="30"/>
                    <a:pt x="35" y="1"/>
                    <a:pt x="2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761;p40"/>
            <p:cNvSpPr/>
            <p:nvPr/>
          </p:nvSpPr>
          <p:spPr>
            <a:xfrm>
              <a:off x="1265471" y="4639858"/>
              <a:ext cx="8594" cy="3624"/>
            </a:xfrm>
            <a:custGeom>
              <a:avLst/>
              <a:gdLst/>
              <a:ahLst/>
              <a:cxnLst/>
              <a:rect l="l" t="t" r="r" b="b"/>
              <a:pathLst>
                <a:path w="268" h="113" extrusionOk="0">
                  <a:moveTo>
                    <a:pt x="83" y="1"/>
                  </a:moveTo>
                  <a:cubicBezTo>
                    <a:pt x="34" y="1"/>
                    <a:pt x="1" y="13"/>
                    <a:pt x="1" y="24"/>
                  </a:cubicBezTo>
                  <a:cubicBezTo>
                    <a:pt x="1" y="41"/>
                    <a:pt x="67" y="41"/>
                    <a:pt x="134" y="58"/>
                  </a:cubicBezTo>
                  <a:cubicBezTo>
                    <a:pt x="175" y="85"/>
                    <a:pt x="216" y="112"/>
                    <a:pt x="239" y="112"/>
                  </a:cubicBezTo>
                  <a:cubicBezTo>
                    <a:pt x="244" y="112"/>
                    <a:pt x="248" y="111"/>
                    <a:pt x="251" y="108"/>
                  </a:cubicBezTo>
                  <a:cubicBezTo>
                    <a:pt x="268" y="108"/>
                    <a:pt x="218" y="41"/>
                    <a:pt x="151" y="8"/>
                  </a:cubicBezTo>
                  <a:cubicBezTo>
                    <a:pt x="126" y="3"/>
                    <a:pt x="103" y="1"/>
                    <a:pt x="8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762;p40"/>
            <p:cNvSpPr/>
            <p:nvPr/>
          </p:nvSpPr>
          <p:spPr>
            <a:xfrm>
              <a:off x="1254761" y="4637004"/>
              <a:ext cx="4842" cy="2437"/>
            </a:xfrm>
            <a:custGeom>
              <a:avLst/>
              <a:gdLst/>
              <a:ahLst/>
              <a:cxnLst/>
              <a:rect l="l" t="t" r="r" b="b"/>
              <a:pathLst>
                <a:path w="151" h="76" extrusionOk="0">
                  <a:moveTo>
                    <a:pt x="36" y="1"/>
                  </a:moveTo>
                  <a:cubicBezTo>
                    <a:pt x="21" y="1"/>
                    <a:pt x="9" y="5"/>
                    <a:pt x="0" y="13"/>
                  </a:cubicBezTo>
                  <a:cubicBezTo>
                    <a:pt x="0" y="30"/>
                    <a:pt x="17" y="47"/>
                    <a:pt x="67" y="63"/>
                  </a:cubicBezTo>
                  <a:cubicBezTo>
                    <a:pt x="84" y="72"/>
                    <a:pt x="101" y="76"/>
                    <a:pt x="113" y="76"/>
                  </a:cubicBezTo>
                  <a:cubicBezTo>
                    <a:pt x="126" y="76"/>
                    <a:pt x="134" y="72"/>
                    <a:pt x="134" y="63"/>
                  </a:cubicBezTo>
                  <a:cubicBezTo>
                    <a:pt x="151" y="47"/>
                    <a:pt x="117" y="30"/>
                    <a:pt x="84" y="13"/>
                  </a:cubicBezTo>
                  <a:cubicBezTo>
                    <a:pt x="67" y="5"/>
                    <a:pt x="50" y="1"/>
                    <a:pt x="3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763;p40"/>
            <p:cNvSpPr/>
            <p:nvPr/>
          </p:nvSpPr>
          <p:spPr>
            <a:xfrm>
              <a:off x="995431" y="2916422"/>
              <a:ext cx="495122" cy="1711923"/>
            </a:xfrm>
            <a:custGeom>
              <a:avLst/>
              <a:gdLst/>
              <a:ahLst/>
              <a:cxnLst/>
              <a:rect l="l" t="t" r="r" b="b"/>
              <a:pathLst>
                <a:path w="15440" h="53385" extrusionOk="0">
                  <a:moveTo>
                    <a:pt x="0" y="0"/>
                  </a:moveTo>
                  <a:lnTo>
                    <a:pt x="0" y="0"/>
                  </a:lnTo>
                  <a:cubicBezTo>
                    <a:pt x="0" y="1"/>
                    <a:pt x="6851" y="24244"/>
                    <a:pt x="6968" y="24696"/>
                  </a:cubicBezTo>
                  <a:cubicBezTo>
                    <a:pt x="7068" y="25147"/>
                    <a:pt x="1989" y="53267"/>
                    <a:pt x="1989" y="53267"/>
                  </a:cubicBezTo>
                  <a:lnTo>
                    <a:pt x="11162" y="53384"/>
                  </a:lnTo>
                  <a:cubicBezTo>
                    <a:pt x="11162" y="53384"/>
                    <a:pt x="14370" y="28889"/>
                    <a:pt x="14904" y="27703"/>
                  </a:cubicBezTo>
                  <a:cubicBezTo>
                    <a:pt x="15439" y="26517"/>
                    <a:pt x="11747" y="1972"/>
                    <a:pt x="11747" y="1972"/>
                  </a:cubicBezTo>
                  <a:lnTo>
                    <a:pt x="0"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764;p40"/>
            <p:cNvSpPr/>
            <p:nvPr/>
          </p:nvSpPr>
          <p:spPr>
            <a:xfrm>
              <a:off x="891468" y="2896605"/>
              <a:ext cx="555153" cy="1746204"/>
            </a:xfrm>
            <a:custGeom>
              <a:avLst/>
              <a:gdLst/>
              <a:ahLst/>
              <a:cxnLst/>
              <a:rect l="l" t="t" r="r" b="b"/>
              <a:pathLst>
                <a:path w="17312" h="54454" extrusionOk="0">
                  <a:moveTo>
                    <a:pt x="1488" y="0"/>
                  </a:moveTo>
                  <a:lnTo>
                    <a:pt x="1120" y="869"/>
                  </a:lnTo>
                  <a:cubicBezTo>
                    <a:pt x="51" y="3425"/>
                    <a:pt x="1" y="6283"/>
                    <a:pt x="987" y="8856"/>
                  </a:cubicBezTo>
                  <a:lnTo>
                    <a:pt x="8155" y="27586"/>
                  </a:lnTo>
                  <a:cubicBezTo>
                    <a:pt x="8656" y="28923"/>
                    <a:pt x="8957" y="30309"/>
                    <a:pt x="9040" y="31730"/>
                  </a:cubicBezTo>
                  <a:lnTo>
                    <a:pt x="10160" y="53952"/>
                  </a:lnTo>
                  <a:lnTo>
                    <a:pt x="17311" y="54453"/>
                  </a:lnTo>
                  <a:cubicBezTo>
                    <a:pt x="17311" y="54453"/>
                    <a:pt x="16810" y="36291"/>
                    <a:pt x="16793" y="30593"/>
                  </a:cubicBezTo>
                  <a:cubicBezTo>
                    <a:pt x="16793" y="26299"/>
                    <a:pt x="13702" y="12665"/>
                    <a:pt x="11964" y="6099"/>
                  </a:cubicBezTo>
                  <a:lnTo>
                    <a:pt x="11948" y="3509"/>
                  </a:lnTo>
                  <a:lnTo>
                    <a:pt x="1488"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765;p40"/>
            <p:cNvSpPr/>
            <p:nvPr/>
          </p:nvSpPr>
          <p:spPr>
            <a:xfrm>
              <a:off x="1052223" y="3526154"/>
              <a:ext cx="165051" cy="1100557"/>
            </a:xfrm>
            <a:custGeom>
              <a:avLst/>
              <a:gdLst/>
              <a:ahLst/>
              <a:cxnLst/>
              <a:rect l="l" t="t" r="r" b="b"/>
              <a:pathLst>
                <a:path w="5147" h="34320" extrusionOk="0">
                  <a:moveTo>
                    <a:pt x="1" y="1"/>
                  </a:moveTo>
                  <a:cubicBezTo>
                    <a:pt x="1" y="34"/>
                    <a:pt x="17" y="68"/>
                    <a:pt x="34" y="101"/>
                  </a:cubicBezTo>
                  <a:cubicBezTo>
                    <a:pt x="51" y="151"/>
                    <a:pt x="84" y="235"/>
                    <a:pt x="117" y="352"/>
                  </a:cubicBezTo>
                  <a:cubicBezTo>
                    <a:pt x="201" y="569"/>
                    <a:pt x="318" y="886"/>
                    <a:pt x="468" y="1304"/>
                  </a:cubicBezTo>
                  <a:lnTo>
                    <a:pt x="1805" y="4829"/>
                  </a:lnTo>
                  <a:cubicBezTo>
                    <a:pt x="2373" y="6300"/>
                    <a:pt x="3041" y="8071"/>
                    <a:pt x="3777" y="10026"/>
                  </a:cubicBezTo>
                  <a:cubicBezTo>
                    <a:pt x="3910" y="10544"/>
                    <a:pt x="4011" y="11078"/>
                    <a:pt x="4061" y="11596"/>
                  </a:cubicBezTo>
                  <a:cubicBezTo>
                    <a:pt x="4111" y="12148"/>
                    <a:pt x="4161" y="12699"/>
                    <a:pt x="4211" y="13267"/>
                  </a:cubicBezTo>
                  <a:cubicBezTo>
                    <a:pt x="4311" y="14403"/>
                    <a:pt x="4378" y="15590"/>
                    <a:pt x="4445" y="16793"/>
                  </a:cubicBezTo>
                  <a:cubicBezTo>
                    <a:pt x="4712" y="21638"/>
                    <a:pt x="4846" y="26016"/>
                    <a:pt x="4963" y="29190"/>
                  </a:cubicBezTo>
                  <a:cubicBezTo>
                    <a:pt x="5013" y="30778"/>
                    <a:pt x="5063" y="32048"/>
                    <a:pt x="5080" y="32950"/>
                  </a:cubicBezTo>
                  <a:cubicBezTo>
                    <a:pt x="5097" y="33384"/>
                    <a:pt x="5113" y="33735"/>
                    <a:pt x="5113" y="33969"/>
                  </a:cubicBezTo>
                  <a:cubicBezTo>
                    <a:pt x="5130" y="34086"/>
                    <a:pt x="5130" y="34170"/>
                    <a:pt x="5130" y="34236"/>
                  </a:cubicBezTo>
                  <a:cubicBezTo>
                    <a:pt x="5130" y="34270"/>
                    <a:pt x="5130" y="34303"/>
                    <a:pt x="5147" y="34320"/>
                  </a:cubicBezTo>
                  <a:cubicBezTo>
                    <a:pt x="5147" y="34303"/>
                    <a:pt x="5147" y="34270"/>
                    <a:pt x="5147" y="34236"/>
                  </a:cubicBezTo>
                  <a:cubicBezTo>
                    <a:pt x="5147" y="34170"/>
                    <a:pt x="5147" y="34086"/>
                    <a:pt x="5147" y="33969"/>
                  </a:cubicBezTo>
                  <a:cubicBezTo>
                    <a:pt x="5147" y="33735"/>
                    <a:pt x="5147" y="33384"/>
                    <a:pt x="5147" y="32950"/>
                  </a:cubicBezTo>
                  <a:cubicBezTo>
                    <a:pt x="5113" y="32048"/>
                    <a:pt x="5097" y="30778"/>
                    <a:pt x="5063" y="29190"/>
                  </a:cubicBezTo>
                  <a:cubicBezTo>
                    <a:pt x="4980" y="26016"/>
                    <a:pt x="4863" y="21638"/>
                    <a:pt x="4595" y="16793"/>
                  </a:cubicBezTo>
                  <a:cubicBezTo>
                    <a:pt x="4529" y="15573"/>
                    <a:pt x="4445" y="14403"/>
                    <a:pt x="4345" y="13267"/>
                  </a:cubicBezTo>
                  <a:cubicBezTo>
                    <a:pt x="4311" y="12699"/>
                    <a:pt x="4244" y="12131"/>
                    <a:pt x="4194" y="11580"/>
                  </a:cubicBezTo>
                  <a:cubicBezTo>
                    <a:pt x="4144" y="11045"/>
                    <a:pt x="4044" y="10510"/>
                    <a:pt x="3910" y="9992"/>
                  </a:cubicBezTo>
                  <a:cubicBezTo>
                    <a:pt x="3158" y="8037"/>
                    <a:pt x="2473" y="6266"/>
                    <a:pt x="1889" y="4779"/>
                  </a:cubicBezTo>
                  <a:cubicBezTo>
                    <a:pt x="1320" y="3309"/>
                    <a:pt x="853" y="2123"/>
                    <a:pt x="518" y="1287"/>
                  </a:cubicBezTo>
                  <a:cubicBezTo>
                    <a:pt x="368" y="870"/>
                    <a:pt x="234" y="552"/>
                    <a:pt x="151" y="335"/>
                  </a:cubicBezTo>
                  <a:cubicBezTo>
                    <a:pt x="101" y="235"/>
                    <a:pt x="67" y="151"/>
                    <a:pt x="51" y="84"/>
                  </a:cubicBezTo>
                  <a:cubicBezTo>
                    <a:pt x="34" y="51"/>
                    <a:pt x="17" y="34"/>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766;p40"/>
            <p:cNvSpPr/>
            <p:nvPr/>
          </p:nvSpPr>
          <p:spPr>
            <a:xfrm>
              <a:off x="1293338" y="3038567"/>
              <a:ext cx="141482" cy="1008972"/>
            </a:xfrm>
            <a:custGeom>
              <a:avLst/>
              <a:gdLst/>
              <a:ahLst/>
              <a:cxnLst/>
              <a:rect l="l" t="t" r="r" b="b"/>
              <a:pathLst>
                <a:path w="4412" h="31464" extrusionOk="0">
                  <a:moveTo>
                    <a:pt x="0" y="1"/>
                  </a:moveTo>
                  <a:cubicBezTo>
                    <a:pt x="0" y="18"/>
                    <a:pt x="0" y="51"/>
                    <a:pt x="17" y="84"/>
                  </a:cubicBezTo>
                  <a:cubicBezTo>
                    <a:pt x="17" y="51"/>
                    <a:pt x="17" y="18"/>
                    <a:pt x="0" y="1"/>
                  </a:cubicBezTo>
                  <a:close/>
                  <a:moveTo>
                    <a:pt x="17" y="84"/>
                  </a:moveTo>
                  <a:cubicBezTo>
                    <a:pt x="17" y="135"/>
                    <a:pt x="34" y="218"/>
                    <a:pt x="50" y="318"/>
                  </a:cubicBezTo>
                  <a:cubicBezTo>
                    <a:pt x="84" y="536"/>
                    <a:pt x="134" y="836"/>
                    <a:pt x="201" y="1237"/>
                  </a:cubicBezTo>
                  <a:cubicBezTo>
                    <a:pt x="351" y="2039"/>
                    <a:pt x="552" y="3192"/>
                    <a:pt x="802" y="4596"/>
                  </a:cubicBezTo>
                  <a:cubicBezTo>
                    <a:pt x="1320" y="7436"/>
                    <a:pt x="2039" y="11363"/>
                    <a:pt x="2824" y="15674"/>
                  </a:cubicBezTo>
                  <a:cubicBezTo>
                    <a:pt x="3225" y="17846"/>
                    <a:pt x="3609" y="19901"/>
                    <a:pt x="3960" y="21772"/>
                  </a:cubicBezTo>
                  <a:cubicBezTo>
                    <a:pt x="4044" y="22240"/>
                    <a:pt x="4127" y="22708"/>
                    <a:pt x="4211" y="23142"/>
                  </a:cubicBezTo>
                  <a:cubicBezTo>
                    <a:pt x="4261" y="23577"/>
                    <a:pt x="4294" y="24011"/>
                    <a:pt x="4278" y="24445"/>
                  </a:cubicBezTo>
                  <a:cubicBezTo>
                    <a:pt x="4278" y="25298"/>
                    <a:pt x="4278" y="26083"/>
                    <a:pt x="4278" y="26801"/>
                  </a:cubicBezTo>
                  <a:cubicBezTo>
                    <a:pt x="4294" y="28238"/>
                    <a:pt x="4294" y="29408"/>
                    <a:pt x="4311" y="30227"/>
                  </a:cubicBezTo>
                  <a:cubicBezTo>
                    <a:pt x="4311" y="30611"/>
                    <a:pt x="4311" y="30928"/>
                    <a:pt x="4328" y="31146"/>
                  </a:cubicBezTo>
                  <a:cubicBezTo>
                    <a:pt x="4328" y="31246"/>
                    <a:pt x="4328" y="31329"/>
                    <a:pt x="4328" y="31396"/>
                  </a:cubicBezTo>
                  <a:cubicBezTo>
                    <a:pt x="4328" y="31413"/>
                    <a:pt x="4328" y="31446"/>
                    <a:pt x="4328" y="31463"/>
                  </a:cubicBezTo>
                  <a:cubicBezTo>
                    <a:pt x="4345" y="31446"/>
                    <a:pt x="4345" y="31413"/>
                    <a:pt x="4345" y="31396"/>
                  </a:cubicBezTo>
                  <a:cubicBezTo>
                    <a:pt x="4345" y="31329"/>
                    <a:pt x="4345" y="31246"/>
                    <a:pt x="4345" y="31146"/>
                  </a:cubicBezTo>
                  <a:cubicBezTo>
                    <a:pt x="4345" y="30928"/>
                    <a:pt x="4361" y="30611"/>
                    <a:pt x="4361" y="30210"/>
                  </a:cubicBezTo>
                  <a:cubicBezTo>
                    <a:pt x="4361" y="29408"/>
                    <a:pt x="4378" y="28238"/>
                    <a:pt x="4378" y="26801"/>
                  </a:cubicBezTo>
                  <a:cubicBezTo>
                    <a:pt x="4395" y="26083"/>
                    <a:pt x="4395" y="25298"/>
                    <a:pt x="4395" y="24445"/>
                  </a:cubicBezTo>
                  <a:cubicBezTo>
                    <a:pt x="4411" y="24011"/>
                    <a:pt x="4395" y="23560"/>
                    <a:pt x="4345" y="23126"/>
                  </a:cubicBezTo>
                  <a:cubicBezTo>
                    <a:pt x="4261" y="22674"/>
                    <a:pt x="4178" y="22223"/>
                    <a:pt x="4094" y="21755"/>
                  </a:cubicBezTo>
                  <a:cubicBezTo>
                    <a:pt x="3743" y="19884"/>
                    <a:pt x="3359" y="17812"/>
                    <a:pt x="2974" y="15657"/>
                  </a:cubicBezTo>
                  <a:cubicBezTo>
                    <a:pt x="2156" y="11329"/>
                    <a:pt x="1437" y="7420"/>
                    <a:pt x="903" y="4579"/>
                  </a:cubicBezTo>
                  <a:cubicBezTo>
                    <a:pt x="635" y="3176"/>
                    <a:pt x="418" y="2023"/>
                    <a:pt x="251" y="1221"/>
                  </a:cubicBezTo>
                  <a:cubicBezTo>
                    <a:pt x="184" y="836"/>
                    <a:pt x="117" y="536"/>
                    <a:pt x="67" y="318"/>
                  </a:cubicBezTo>
                  <a:cubicBezTo>
                    <a:pt x="50" y="218"/>
                    <a:pt x="34" y="135"/>
                    <a:pt x="17" y="84"/>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767;p40"/>
            <p:cNvSpPr/>
            <p:nvPr/>
          </p:nvSpPr>
          <p:spPr>
            <a:xfrm>
              <a:off x="1307801" y="2985015"/>
              <a:ext cx="20940" cy="98062"/>
            </a:xfrm>
            <a:custGeom>
              <a:avLst/>
              <a:gdLst/>
              <a:ahLst/>
              <a:cxnLst/>
              <a:rect l="l" t="t" r="r" b="b"/>
              <a:pathLst>
                <a:path w="653" h="3058" extrusionOk="0">
                  <a:moveTo>
                    <a:pt x="201" y="0"/>
                  </a:moveTo>
                  <a:lnTo>
                    <a:pt x="201" y="0"/>
                  </a:lnTo>
                  <a:cubicBezTo>
                    <a:pt x="151" y="17"/>
                    <a:pt x="468" y="668"/>
                    <a:pt x="418" y="1537"/>
                  </a:cubicBezTo>
                  <a:cubicBezTo>
                    <a:pt x="385" y="2423"/>
                    <a:pt x="1" y="3041"/>
                    <a:pt x="34" y="3058"/>
                  </a:cubicBezTo>
                  <a:cubicBezTo>
                    <a:pt x="151" y="2941"/>
                    <a:pt x="234" y="2807"/>
                    <a:pt x="285" y="2657"/>
                  </a:cubicBezTo>
                  <a:cubicBezTo>
                    <a:pt x="602" y="1955"/>
                    <a:pt x="652" y="1153"/>
                    <a:pt x="418" y="418"/>
                  </a:cubicBezTo>
                  <a:cubicBezTo>
                    <a:pt x="368" y="267"/>
                    <a:pt x="301" y="117"/>
                    <a:pt x="20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68;p40"/>
            <p:cNvSpPr/>
            <p:nvPr/>
          </p:nvSpPr>
          <p:spPr>
            <a:xfrm>
              <a:off x="988985" y="2966255"/>
              <a:ext cx="139365" cy="74589"/>
            </a:xfrm>
            <a:custGeom>
              <a:avLst/>
              <a:gdLst/>
              <a:ahLst/>
              <a:cxnLst/>
              <a:rect l="l" t="t" r="r" b="b"/>
              <a:pathLst>
                <a:path w="4346" h="2326" extrusionOk="0">
                  <a:moveTo>
                    <a:pt x="4328" y="0"/>
                  </a:moveTo>
                  <a:cubicBezTo>
                    <a:pt x="4278" y="284"/>
                    <a:pt x="4195" y="568"/>
                    <a:pt x="4095" y="836"/>
                  </a:cubicBezTo>
                  <a:cubicBezTo>
                    <a:pt x="3710" y="1701"/>
                    <a:pt x="2867" y="2191"/>
                    <a:pt x="2008" y="2191"/>
                  </a:cubicBezTo>
                  <a:cubicBezTo>
                    <a:pt x="1524" y="2191"/>
                    <a:pt x="1035" y="2036"/>
                    <a:pt x="619" y="1705"/>
                  </a:cubicBezTo>
                  <a:cubicBezTo>
                    <a:pt x="385" y="1521"/>
                    <a:pt x="185" y="1304"/>
                    <a:pt x="1" y="1086"/>
                  </a:cubicBezTo>
                  <a:lnTo>
                    <a:pt x="1" y="1086"/>
                  </a:lnTo>
                  <a:cubicBezTo>
                    <a:pt x="34" y="1153"/>
                    <a:pt x="68" y="1237"/>
                    <a:pt x="118" y="1304"/>
                  </a:cubicBezTo>
                  <a:cubicBezTo>
                    <a:pt x="235" y="1471"/>
                    <a:pt x="385" y="1638"/>
                    <a:pt x="552" y="1771"/>
                  </a:cubicBezTo>
                  <a:cubicBezTo>
                    <a:pt x="803" y="1989"/>
                    <a:pt x="1104" y="2139"/>
                    <a:pt x="1404" y="2223"/>
                  </a:cubicBezTo>
                  <a:cubicBezTo>
                    <a:pt x="1621" y="2292"/>
                    <a:pt x="1844" y="2325"/>
                    <a:pt x="2066" y="2325"/>
                  </a:cubicBezTo>
                  <a:cubicBezTo>
                    <a:pt x="2648" y="2325"/>
                    <a:pt x="3220" y="2095"/>
                    <a:pt x="3643" y="1671"/>
                  </a:cubicBezTo>
                  <a:cubicBezTo>
                    <a:pt x="3877" y="1437"/>
                    <a:pt x="4061" y="1170"/>
                    <a:pt x="4178" y="869"/>
                  </a:cubicBezTo>
                  <a:cubicBezTo>
                    <a:pt x="4262" y="669"/>
                    <a:pt x="4328" y="451"/>
                    <a:pt x="4345" y="234"/>
                  </a:cubicBezTo>
                  <a:cubicBezTo>
                    <a:pt x="4345" y="151"/>
                    <a:pt x="4345" y="84"/>
                    <a:pt x="432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769;p40"/>
            <p:cNvSpPr/>
            <p:nvPr/>
          </p:nvSpPr>
          <p:spPr>
            <a:xfrm>
              <a:off x="1889697" y="2467477"/>
              <a:ext cx="199877" cy="231784"/>
            </a:xfrm>
            <a:custGeom>
              <a:avLst/>
              <a:gdLst/>
              <a:ahLst/>
              <a:cxnLst/>
              <a:rect l="l" t="t" r="r" b="b"/>
              <a:pathLst>
                <a:path w="6233" h="7228" extrusionOk="0">
                  <a:moveTo>
                    <a:pt x="4049" y="1"/>
                  </a:moveTo>
                  <a:cubicBezTo>
                    <a:pt x="3897" y="1"/>
                    <a:pt x="3735" y="88"/>
                    <a:pt x="3659" y="266"/>
                  </a:cubicBezTo>
                  <a:cubicBezTo>
                    <a:pt x="3475" y="634"/>
                    <a:pt x="3241" y="968"/>
                    <a:pt x="2957" y="1268"/>
                  </a:cubicBezTo>
                  <a:cubicBezTo>
                    <a:pt x="2757" y="1519"/>
                    <a:pt x="2490" y="1720"/>
                    <a:pt x="2206" y="1887"/>
                  </a:cubicBezTo>
                  <a:cubicBezTo>
                    <a:pt x="1871" y="2071"/>
                    <a:pt x="1587" y="2221"/>
                    <a:pt x="1337" y="2338"/>
                  </a:cubicBezTo>
                  <a:lnTo>
                    <a:pt x="0" y="3157"/>
                  </a:lnTo>
                  <a:lnTo>
                    <a:pt x="251" y="6816"/>
                  </a:lnTo>
                  <a:lnTo>
                    <a:pt x="1504" y="7066"/>
                  </a:lnTo>
                  <a:cubicBezTo>
                    <a:pt x="2209" y="7147"/>
                    <a:pt x="2720" y="7228"/>
                    <a:pt x="3099" y="7228"/>
                  </a:cubicBezTo>
                  <a:cubicBezTo>
                    <a:pt x="3348" y="7228"/>
                    <a:pt x="3540" y="7193"/>
                    <a:pt x="3693" y="7100"/>
                  </a:cubicBezTo>
                  <a:cubicBezTo>
                    <a:pt x="4194" y="6782"/>
                    <a:pt x="3709" y="6264"/>
                    <a:pt x="3709" y="6264"/>
                  </a:cubicBezTo>
                  <a:cubicBezTo>
                    <a:pt x="3709" y="6264"/>
                    <a:pt x="4578" y="6147"/>
                    <a:pt x="4612" y="5646"/>
                  </a:cubicBezTo>
                  <a:cubicBezTo>
                    <a:pt x="4612" y="5412"/>
                    <a:pt x="4461" y="5228"/>
                    <a:pt x="4261" y="5162"/>
                  </a:cubicBezTo>
                  <a:cubicBezTo>
                    <a:pt x="4261" y="5162"/>
                    <a:pt x="5046" y="5045"/>
                    <a:pt x="5247" y="4761"/>
                  </a:cubicBezTo>
                  <a:cubicBezTo>
                    <a:pt x="5531" y="4393"/>
                    <a:pt x="5079" y="4076"/>
                    <a:pt x="5079" y="4076"/>
                  </a:cubicBezTo>
                  <a:cubicBezTo>
                    <a:pt x="6199" y="3675"/>
                    <a:pt x="6232" y="3056"/>
                    <a:pt x="6015" y="2939"/>
                  </a:cubicBezTo>
                  <a:cubicBezTo>
                    <a:pt x="5969" y="2918"/>
                    <a:pt x="5894" y="2909"/>
                    <a:pt x="5805" y="2909"/>
                  </a:cubicBezTo>
                  <a:cubicBezTo>
                    <a:pt x="5478" y="2909"/>
                    <a:pt x="4962" y="3023"/>
                    <a:pt x="4962" y="3023"/>
                  </a:cubicBezTo>
                  <a:cubicBezTo>
                    <a:pt x="4734" y="3034"/>
                    <a:pt x="4380" y="3059"/>
                    <a:pt x="4036" y="3059"/>
                  </a:cubicBezTo>
                  <a:cubicBezTo>
                    <a:pt x="3323" y="3059"/>
                    <a:pt x="2656" y="2951"/>
                    <a:pt x="3241" y="2388"/>
                  </a:cubicBezTo>
                  <a:cubicBezTo>
                    <a:pt x="4110" y="1553"/>
                    <a:pt x="4461" y="583"/>
                    <a:pt x="4378" y="249"/>
                  </a:cubicBezTo>
                  <a:cubicBezTo>
                    <a:pt x="4336" y="84"/>
                    <a:pt x="4197" y="1"/>
                    <a:pt x="4049"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770;p40"/>
            <p:cNvSpPr/>
            <p:nvPr/>
          </p:nvSpPr>
          <p:spPr>
            <a:xfrm>
              <a:off x="1977562" y="2569227"/>
              <a:ext cx="75038" cy="45247"/>
            </a:xfrm>
            <a:custGeom>
              <a:avLst/>
              <a:gdLst/>
              <a:ahLst/>
              <a:cxnLst/>
              <a:rect l="l" t="t" r="r" b="b"/>
              <a:pathLst>
                <a:path w="2340" h="1411" extrusionOk="0">
                  <a:moveTo>
                    <a:pt x="2005" y="0"/>
                  </a:moveTo>
                  <a:cubicBezTo>
                    <a:pt x="1788" y="50"/>
                    <a:pt x="1571" y="117"/>
                    <a:pt x="1354" y="217"/>
                  </a:cubicBezTo>
                  <a:lnTo>
                    <a:pt x="669" y="485"/>
                  </a:lnTo>
                  <a:cubicBezTo>
                    <a:pt x="518" y="535"/>
                    <a:pt x="385" y="602"/>
                    <a:pt x="251" y="685"/>
                  </a:cubicBezTo>
                  <a:cubicBezTo>
                    <a:pt x="84" y="786"/>
                    <a:pt x="0" y="986"/>
                    <a:pt x="50" y="1170"/>
                  </a:cubicBezTo>
                  <a:cubicBezTo>
                    <a:pt x="100" y="1270"/>
                    <a:pt x="184" y="1354"/>
                    <a:pt x="284" y="1370"/>
                  </a:cubicBezTo>
                  <a:cubicBezTo>
                    <a:pt x="345" y="1395"/>
                    <a:pt x="407" y="1410"/>
                    <a:pt x="468" y="1410"/>
                  </a:cubicBezTo>
                  <a:cubicBezTo>
                    <a:pt x="490" y="1410"/>
                    <a:pt x="513" y="1408"/>
                    <a:pt x="535" y="1404"/>
                  </a:cubicBezTo>
                  <a:cubicBezTo>
                    <a:pt x="685" y="1404"/>
                    <a:pt x="836" y="1387"/>
                    <a:pt x="986" y="1354"/>
                  </a:cubicBezTo>
                  <a:cubicBezTo>
                    <a:pt x="1220" y="1304"/>
                    <a:pt x="1471" y="1237"/>
                    <a:pt x="1704" y="1170"/>
                  </a:cubicBezTo>
                  <a:cubicBezTo>
                    <a:pt x="1922" y="1103"/>
                    <a:pt x="2139" y="1019"/>
                    <a:pt x="2339" y="903"/>
                  </a:cubicBezTo>
                  <a:lnTo>
                    <a:pt x="2339" y="903"/>
                  </a:lnTo>
                  <a:cubicBezTo>
                    <a:pt x="2122" y="936"/>
                    <a:pt x="1888" y="986"/>
                    <a:pt x="1671" y="1053"/>
                  </a:cubicBezTo>
                  <a:cubicBezTo>
                    <a:pt x="1471" y="1103"/>
                    <a:pt x="1220" y="1170"/>
                    <a:pt x="953" y="1203"/>
                  </a:cubicBezTo>
                  <a:cubicBezTo>
                    <a:pt x="819" y="1237"/>
                    <a:pt x="669" y="1253"/>
                    <a:pt x="535" y="1253"/>
                  </a:cubicBezTo>
                  <a:cubicBezTo>
                    <a:pt x="385" y="1253"/>
                    <a:pt x="234" y="1220"/>
                    <a:pt x="201" y="1120"/>
                  </a:cubicBezTo>
                  <a:cubicBezTo>
                    <a:pt x="184" y="1003"/>
                    <a:pt x="234" y="869"/>
                    <a:pt x="351" y="802"/>
                  </a:cubicBezTo>
                  <a:cubicBezTo>
                    <a:pt x="468" y="735"/>
                    <a:pt x="585" y="669"/>
                    <a:pt x="719" y="618"/>
                  </a:cubicBezTo>
                  <a:lnTo>
                    <a:pt x="1404" y="318"/>
                  </a:lnTo>
                  <a:cubicBezTo>
                    <a:pt x="1621" y="234"/>
                    <a:pt x="1821" y="134"/>
                    <a:pt x="2005"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771;p40"/>
            <p:cNvSpPr/>
            <p:nvPr/>
          </p:nvSpPr>
          <p:spPr>
            <a:xfrm>
              <a:off x="1970604" y="2610466"/>
              <a:ext cx="61089" cy="34344"/>
            </a:xfrm>
            <a:custGeom>
              <a:avLst/>
              <a:gdLst/>
              <a:ahLst/>
              <a:cxnLst/>
              <a:rect l="l" t="t" r="r" b="b"/>
              <a:pathLst>
                <a:path w="1905" h="1071" extrusionOk="0">
                  <a:moveTo>
                    <a:pt x="1303" y="1"/>
                  </a:moveTo>
                  <a:cubicBezTo>
                    <a:pt x="1119" y="1"/>
                    <a:pt x="952" y="51"/>
                    <a:pt x="802" y="118"/>
                  </a:cubicBezTo>
                  <a:cubicBezTo>
                    <a:pt x="618" y="185"/>
                    <a:pt x="451" y="268"/>
                    <a:pt x="301" y="385"/>
                  </a:cubicBezTo>
                  <a:cubicBezTo>
                    <a:pt x="201" y="435"/>
                    <a:pt x="100" y="519"/>
                    <a:pt x="50" y="636"/>
                  </a:cubicBezTo>
                  <a:cubicBezTo>
                    <a:pt x="17" y="703"/>
                    <a:pt x="0" y="769"/>
                    <a:pt x="17" y="853"/>
                  </a:cubicBezTo>
                  <a:cubicBezTo>
                    <a:pt x="50" y="937"/>
                    <a:pt x="100" y="987"/>
                    <a:pt x="184" y="1020"/>
                  </a:cubicBezTo>
                  <a:cubicBezTo>
                    <a:pt x="259" y="1052"/>
                    <a:pt x="342" y="1071"/>
                    <a:pt x="427" y="1071"/>
                  </a:cubicBezTo>
                  <a:cubicBezTo>
                    <a:pt x="473" y="1071"/>
                    <a:pt x="521" y="1065"/>
                    <a:pt x="568" y="1053"/>
                  </a:cubicBezTo>
                  <a:lnTo>
                    <a:pt x="886" y="987"/>
                  </a:lnTo>
                  <a:lnTo>
                    <a:pt x="1420" y="853"/>
                  </a:lnTo>
                  <a:cubicBezTo>
                    <a:pt x="1587" y="820"/>
                    <a:pt x="1754" y="769"/>
                    <a:pt x="1905" y="686"/>
                  </a:cubicBezTo>
                  <a:cubicBezTo>
                    <a:pt x="1738" y="686"/>
                    <a:pt x="1571" y="703"/>
                    <a:pt x="1404" y="736"/>
                  </a:cubicBezTo>
                  <a:lnTo>
                    <a:pt x="852" y="836"/>
                  </a:lnTo>
                  <a:cubicBezTo>
                    <a:pt x="720" y="860"/>
                    <a:pt x="545" y="919"/>
                    <a:pt x="401" y="919"/>
                  </a:cubicBezTo>
                  <a:cubicBezTo>
                    <a:pt x="344" y="919"/>
                    <a:pt x="293" y="910"/>
                    <a:pt x="251" y="886"/>
                  </a:cubicBezTo>
                  <a:cubicBezTo>
                    <a:pt x="167" y="853"/>
                    <a:pt x="150" y="769"/>
                    <a:pt x="184" y="703"/>
                  </a:cubicBezTo>
                  <a:cubicBezTo>
                    <a:pt x="234" y="619"/>
                    <a:pt x="301" y="552"/>
                    <a:pt x="384" y="502"/>
                  </a:cubicBezTo>
                  <a:cubicBezTo>
                    <a:pt x="535" y="402"/>
                    <a:pt x="685" y="302"/>
                    <a:pt x="852" y="218"/>
                  </a:cubicBezTo>
                  <a:cubicBezTo>
                    <a:pt x="1003" y="168"/>
                    <a:pt x="1153" y="84"/>
                    <a:pt x="1303"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772;p40"/>
            <p:cNvSpPr/>
            <p:nvPr/>
          </p:nvSpPr>
          <p:spPr>
            <a:xfrm>
              <a:off x="1960951" y="2632978"/>
              <a:ext cx="63237" cy="38834"/>
            </a:xfrm>
            <a:custGeom>
              <a:avLst/>
              <a:gdLst/>
              <a:ahLst/>
              <a:cxnLst/>
              <a:rect l="l" t="t" r="r" b="b"/>
              <a:pathLst>
                <a:path w="1972" h="1211" extrusionOk="0">
                  <a:moveTo>
                    <a:pt x="1972" y="1"/>
                  </a:moveTo>
                  <a:cubicBezTo>
                    <a:pt x="1788" y="1"/>
                    <a:pt x="1604" y="34"/>
                    <a:pt x="1420" y="84"/>
                  </a:cubicBezTo>
                  <a:cubicBezTo>
                    <a:pt x="1253" y="134"/>
                    <a:pt x="1053" y="184"/>
                    <a:pt x="819" y="251"/>
                  </a:cubicBezTo>
                  <a:cubicBezTo>
                    <a:pt x="719" y="301"/>
                    <a:pt x="602" y="335"/>
                    <a:pt x="485" y="385"/>
                  </a:cubicBezTo>
                  <a:cubicBezTo>
                    <a:pt x="351" y="418"/>
                    <a:pt x="217" y="485"/>
                    <a:pt x="117" y="569"/>
                  </a:cubicBezTo>
                  <a:cubicBezTo>
                    <a:pt x="50" y="636"/>
                    <a:pt x="17" y="719"/>
                    <a:pt x="0" y="803"/>
                  </a:cubicBezTo>
                  <a:cubicBezTo>
                    <a:pt x="0" y="886"/>
                    <a:pt x="34" y="970"/>
                    <a:pt x="84" y="1020"/>
                  </a:cubicBezTo>
                  <a:cubicBezTo>
                    <a:pt x="184" y="1137"/>
                    <a:pt x="318" y="1187"/>
                    <a:pt x="451" y="1204"/>
                  </a:cubicBezTo>
                  <a:cubicBezTo>
                    <a:pt x="510" y="1208"/>
                    <a:pt x="568" y="1210"/>
                    <a:pt x="626" y="1210"/>
                  </a:cubicBezTo>
                  <a:cubicBezTo>
                    <a:pt x="784" y="1210"/>
                    <a:pt x="940" y="1195"/>
                    <a:pt x="1086" y="1170"/>
                  </a:cubicBezTo>
                  <a:cubicBezTo>
                    <a:pt x="1270" y="1153"/>
                    <a:pt x="1454" y="1070"/>
                    <a:pt x="1621" y="970"/>
                  </a:cubicBezTo>
                  <a:cubicBezTo>
                    <a:pt x="1621" y="964"/>
                    <a:pt x="1615" y="962"/>
                    <a:pt x="1604" y="962"/>
                  </a:cubicBezTo>
                  <a:cubicBezTo>
                    <a:pt x="1548" y="962"/>
                    <a:pt x="1350" y="1025"/>
                    <a:pt x="1070" y="1053"/>
                  </a:cubicBezTo>
                  <a:cubicBezTo>
                    <a:pt x="969" y="1070"/>
                    <a:pt x="869" y="1078"/>
                    <a:pt x="771" y="1078"/>
                  </a:cubicBezTo>
                  <a:cubicBezTo>
                    <a:pt x="673" y="1078"/>
                    <a:pt x="577" y="1070"/>
                    <a:pt x="485" y="1053"/>
                  </a:cubicBezTo>
                  <a:cubicBezTo>
                    <a:pt x="368" y="1053"/>
                    <a:pt x="284" y="1003"/>
                    <a:pt x="217" y="936"/>
                  </a:cubicBezTo>
                  <a:cubicBezTo>
                    <a:pt x="151" y="853"/>
                    <a:pt x="151" y="752"/>
                    <a:pt x="217" y="686"/>
                  </a:cubicBezTo>
                  <a:cubicBezTo>
                    <a:pt x="318" y="619"/>
                    <a:pt x="418" y="552"/>
                    <a:pt x="535" y="519"/>
                  </a:cubicBezTo>
                  <a:lnTo>
                    <a:pt x="869" y="402"/>
                  </a:lnTo>
                  <a:cubicBezTo>
                    <a:pt x="1086" y="318"/>
                    <a:pt x="1287" y="251"/>
                    <a:pt x="1454" y="201"/>
                  </a:cubicBezTo>
                  <a:cubicBezTo>
                    <a:pt x="1638" y="151"/>
                    <a:pt x="1805" y="84"/>
                    <a:pt x="1972"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773;p40"/>
            <p:cNvSpPr/>
            <p:nvPr/>
          </p:nvSpPr>
          <p:spPr>
            <a:xfrm>
              <a:off x="1956109" y="2665398"/>
              <a:ext cx="51468" cy="32260"/>
            </a:xfrm>
            <a:custGeom>
              <a:avLst/>
              <a:gdLst/>
              <a:ahLst/>
              <a:cxnLst/>
              <a:rect l="l" t="t" r="r" b="b"/>
              <a:pathLst>
                <a:path w="1605" h="1006" extrusionOk="0">
                  <a:moveTo>
                    <a:pt x="1546" y="1"/>
                  </a:moveTo>
                  <a:cubicBezTo>
                    <a:pt x="1420" y="1"/>
                    <a:pt x="1027" y="72"/>
                    <a:pt x="552" y="226"/>
                  </a:cubicBezTo>
                  <a:cubicBezTo>
                    <a:pt x="402" y="259"/>
                    <a:pt x="268" y="326"/>
                    <a:pt x="168" y="427"/>
                  </a:cubicBezTo>
                  <a:cubicBezTo>
                    <a:pt x="68" y="510"/>
                    <a:pt x="1" y="644"/>
                    <a:pt x="18" y="761"/>
                  </a:cubicBezTo>
                  <a:cubicBezTo>
                    <a:pt x="18" y="861"/>
                    <a:pt x="68" y="944"/>
                    <a:pt x="151" y="978"/>
                  </a:cubicBezTo>
                  <a:cubicBezTo>
                    <a:pt x="190" y="997"/>
                    <a:pt x="218" y="1006"/>
                    <a:pt x="234" y="1006"/>
                  </a:cubicBezTo>
                  <a:cubicBezTo>
                    <a:pt x="246" y="1006"/>
                    <a:pt x="252" y="1002"/>
                    <a:pt x="252" y="995"/>
                  </a:cubicBezTo>
                  <a:cubicBezTo>
                    <a:pt x="252" y="978"/>
                    <a:pt x="118" y="928"/>
                    <a:pt x="118" y="761"/>
                  </a:cubicBezTo>
                  <a:cubicBezTo>
                    <a:pt x="135" y="677"/>
                    <a:pt x="185" y="577"/>
                    <a:pt x="252" y="527"/>
                  </a:cubicBezTo>
                  <a:cubicBezTo>
                    <a:pt x="368" y="443"/>
                    <a:pt x="485" y="393"/>
                    <a:pt x="602" y="360"/>
                  </a:cubicBezTo>
                  <a:cubicBezTo>
                    <a:pt x="1154" y="193"/>
                    <a:pt x="1605" y="59"/>
                    <a:pt x="1588" y="9"/>
                  </a:cubicBezTo>
                  <a:cubicBezTo>
                    <a:pt x="1585" y="3"/>
                    <a:pt x="1571" y="1"/>
                    <a:pt x="1546"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774;p40"/>
            <p:cNvSpPr/>
            <p:nvPr/>
          </p:nvSpPr>
          <p:spPr>
            <a:xfrm>
              <a:off x="1191524" y="2320063"/>
              <a:ext cx="748552" cy="477998"/>
            </a:xfrm>
            <a:custGeom>
              <a:avLst/>
              <a:gdLst/>
              <a:ahLst/>
              <a:cxnLst/>
              <a:rect l="l" t="t" r="r" b="b"/>
              <a:pathLst>
                <a:path w="23343" h="14906" extrusionOk="0">
                  <a:moveTo>
                    <a:pt x="6985" y="1"/>
                  </a:moveTo>
                  <a:lnTo>
                    <a:pt x="1" y="1337"/>
                  </a:lnTo>
                  <a:cubicBezTo>
                    <a:pt x="352" y="3610"/>
                    <a:pt x="2056" y="7536"/>
                    <a:pt x="3543" y="10962"/>
                  </a:cubicBezTo>
                  <a:cubicBezTo>
                    <a:pt x="5030" y="14370"/>
                    <a:pt x="6250" y="14855"/>
                    <a:pt x="10477" y="14905"/>
                  </a:cubicBezTo>
                  <a:cubicBezTo>
                    <a:pt x="10514" y="14905"/>
                    <a:pt x="10552" y="14905"/>
                    <a:pt x="10589" y="14905"/>
                  </a:cubicBezTo>
                  <a:cubicBezTo>
                    <a:pt x="15142" y="14905"/>
                    <a:pt x="23343" y="11931"/>
                    <a:pt x="23343" y="11931"/>
                  </a:cubicBezTo>
                  <a:lnTo>
                    <a:pt x="21755" y="6484"/>
                  </a:lnTo>
                  <a:cubicBezTo>
                    <a:pt x="21755" y="6484"/>
                    <a:pt x="12730" y="8321"/>
                    <a:pt x="10787" y="8321"/>
                  </a:cubicBezTo>
                  <a:cubicBezTo>
                    <a:pt x="10642" y="8321"/>
                    <a:pt x="10536" y="8310"/>
                    <a:pt x="10477" y="8288"/>
                  </a:cubicBezTo>
                  <a:cubicBezTo>
                    <a:pt x="9625" y="7971"/>
                    <a:pt x="8856" y="5331"/>
                    <a:pt x="8171" y="3526"/>
                  </a:cubicBezTo>
                  <a:cubicBezTo>
                    <a:pt x="8104" y="3343"/>
                    <a:pt x="6985" y="1"/>
                    <a:pt x="6985"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775;p40"/>
            <p:cNvSpPr/>
            <p:nvPr/>
          </p:nvSpPr>
          <p:spPr>
            <a:xfrm>
              <a:off x="1246712" y="2533857"/>
              <a:ext cx="693909" cy="272766"/>
            </a:xfrm>
            <a:custGeom>
              <a:avLst/>
              <a:gdLst/>
              <a:ahLst/>
              <a:cxnLst/>
              <a:rect l="l" t="t" r="r" b="b"/>
              <a:pathLst>
                <a:path w="21639" h="8506" extrusionOk="0">
                  <a:moveTo>
                    <a:pt x="1" y="1"/>
                  </a:moveTo>
                  <a:lnTo>
                    <a:pt x="1" y="1"/>
                  </a:lnTo>
                  <a:cubicBezTo>
                    <a:pt x="34" y="84"/>
                    <a:pt x="68" y="168"/>
                    <a:pt x="101" y="251"/>
                  </a:cubicBezTo>
                  <a:cubicBezTo>
                    <a:pt x="168" y="402"/>
                    <a:pt x="251" y="652"/>
                    <a:pt x="385" y="953"/>
                  </a:cubicBezTo>
                  <a:cubicBezTo>
                    <a:pt x="652" y="1571"/>
                    <a:pt x="1037" y="2457"/>
                    <a:pt x="1605" y="3509"/>
                  </a:cubicBezTo>
                  <a:cubicBezTo>
                    <a:pt x="2173" y="4562"/>
                    <a:pt x="2925" y="5798"/>
                    <a:pt x="4094" y="6884"/>
                  </a:cubicBezTo>
                  <a:cubicBezTo>
                    <a:pt x="4713" y="7453"/>
                    <a:pt x="5431" y="7904"/>
                    <a:pt x="6216" y="8188"/>
                  </a:cubicBezTo>
                  <a:cubicBezTo>
                    <a:pt x="6634" y="8321"/>
                    <a:pt x="7068" y="8422"/>
                    <a:pt x="7503" y="8455"/>
                  </a:cubicBezTo>
                  <a:cubicBezTo>
                    <a:pt x="7794" y="8487"/>
                    <a:pt x="8092" y="8506"/>
                    <a:pt x="8389" y="8506"/>
                  </a:cubicBezTo>
                  <a:cubicBezTo>
                    <a:pt x="8551" y="8506"/>
                    <a:pt x="8713" y="8500"/>
                    <a:pt x="8873" y="8488"/>
                  </a:cubicBezTo>
                  <a:cubicBezTo>
                    <a:pt x="10694" y="8405"/>
                    <a:pt x="12398" y="7987"/>
                    <a:pt x="13936" y="7603"/>
                  </a:cubicBezTo>
                  <a:cubicBezTo>
                    <a:pt x="15456" y="7219"/>
                    <a:pt x="16843" y="6851"/>
                    <a:pt x="17979" y="6517"/>
                  </a:cubicBezTo>
                  <a:cubicBezTo>
                    <a:pt x="19132" y="6183"/>
                    <a:pt x="20051" y="5882"/>
                    <a:pt x="20669" y="5648"/>
                  </a:cubicBezTo>
                  <a:cubicBezTo>
                    <a:pt x="20987" y="5531"/>
                    <a:pt x="21221" y="5431"/>
                    <a:pt x="21388" y="5364"/>
                  </a:cubicBezTo>
                  <a:cubicBezTo>
                    <a:pt x="21471" y="5347"/>
                    <a:pt x="21555" y="5297"/>
                    <a:pt x="21638" y="5264"/>
                  </a:cubicBezTo>
                  <a:lnTo>
                    <a:pt x="21638" y="5264"/>
                  </a:lnTo>
                  <a:cubicBezTo>
                    <a:pt x="21555" y="5280"/>
                    <a:pt x="21455" y="5297"/>
                    <a:pt x="21388" y="5331"/>
                  </a:cubicBezTo>
                  <a:cubicBezTo>
                    <a:pt x="21204" y="5397"/>
                    <a:pt x="20953" y="5481"/>
                    <a:pt x="20653" y="5581"/>
                  </a:cubicBezTo>
                  <a:cubicBezTo>
                    <a:pt x="20018" y="5798"/>
                    <a:pt x="19099" y="6082"/>
                    <a:pt x="17946" y="6417"/>
                  </a:cubicBezTo>
                  <a:cubicBezTo>
                    <a:pt x="16810" y="6734"/>
                    <a:pt x="15423" y="7085"/>
                    <a:pt x="13902" y="7469"/>
                  </a:cubicBezTo>
                  <a:cubicBezTo>
                    <a:pt x="12365" y="7837"/>
                    <a:pt x="10678" y="8255"/>
                    <a:pt x="8856" y="8338"/>
                  </a:cubicBezTo>
                  <a:cubicBezTo>
                    <a:pt x="8740" y="8343"/>
                    <a:pt x="8622" y="8345"/>
                    <a:pt x="8504" y="8345"/>
                  </a:cubicBezTo>
                  <a:cubicBezTo>
                    <a:pt x="8180" y="8345"/>
                    <a:pt x="7850" y="8329"/>
                    <a:pt x="7520" y="8305"/>
                  </a:cubicBezTo>
                  <a:cubicBezTo>
                    <a:pt x="7102" y="8271"/>
                    <a:pt x="6667" y="8171"/>
                    <a:pt x="6266" y="8037"/>
                  </a:cubicBezTo>
                  <a:cubicBezTo>
                    <a:pt x="5498" y="7770"/>
                    <a:pt x="4796" y="7336"/>
                    <a:pt x="4195" y="6784"/>
                  </a:cubicBezTo>
                  <a:cubicBezTo>
                    <a:pt x="3025" y="5715"/>
                    <a:pt x="2273" y="4495"/>
                    <a:pt x="1688" y="3459"/>
                  </a:cubicBezTo>
                  <a:cubicBezTo>
                    <a:pt x="1120" y="2423"/>
                    <a:pt x="719" y="1538"/>
                    <a:pt x="452" y="936"/>
                  </a:cubicBezTo>
                  <a:cubicBezTo>
                    <a:pt x="318" y="635"/>
                    <a:pt x="201" y="402"/>
                    <a:pt x="134" y="234"/>
                  </a:cubicBezTo>
                  <a:cubicBezTo>
                    <a:pt x="101" y="151"/>
                    <a:pt x="51" y="67"/>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776;p40"/>
            <p:cNvSpPr/>
            <p:nvPr/>
          </p:nvSpPr>
          <p:spPr>
            <a:xfrm>
              <a:off x="842180" y="2179704"/>
              <a:ext cx="611399" cy="807460"/>
            </a:xfrm>
            <a:custGeom>
              <a:avLst/>
              <a:gdLst/>
              <a:ahLst/>
              <a:cxnLst/>
              <a:rect l="l" t="t" r="r" b="b"/>
              <a:pathLst>
                <a:path w="19066" h="25180" extrusionOk="0">
                  <a:moveTo>
                    <a:pt x="5548" y="0"/>
                  </a:moveTo>
                  <a:cubicBezTo>
                    <a:pt x="5548" y="0"/>
                    <a:pt x="17" y="552"/>
                    <a:pt x="1" y="6968"/>
                  </a:cubicBezTo>
                  <a:cubicBezTo>
                    <a:pt x="1" y="9975"/>
                    <a:pt x="3326" y="15806"/>
                    <a:pt x="3894" y="17243"/>
                  </a:cubicBezTo>
                  <a:cubicBezTo>
                    <a:pt x="3326" y="19048"/>
                    <a:pt x="1655" y="21872"/>
                    <a:pt x="1287" y="24027"/>
                  </a:cubicBezTo>
                  <a:lnTo>
                    <a:pt x="17043" y="25180"/>
                  </a:lnTo>
                  <a:lnTo>
                    <a:pt x="17394" y="15723"/>
                  </a:lnTo>
                  <a:lnTo>
                    <a:pt x="18096" y="11128"/>
                  </a:lnTo>
                  <a:lnTo>
                    <a:pt x="19065" y="8137"/>
                  </a:lnTo>
                  <a:cubicBezTo>
                    <a:pt x="17489" y="1127"/>
                    <a:pt x="14797" y="711"/>
                    <a:pt x="14181" y="711"/>
                  </a:cubicBezTo>
                  <a:cubicBezTo>
                    <a:pt x="14098" y="711"/>
                    <a:pt x="14053" y="719"/>
                    <a:pt x="14053" y="719"/>
                  </a:cubicBezTo>
                  <a:lnTo>
                    <a:pt x="5548" y="0"/>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777;p40"/>
            <p:cNvSpPr/>
            <p:nvPr/>
          </p:nvSpPr>
          <p:spPr>
            <a:xfrm>
              <a:off x="1357088" y="2401514"/>
              <a:ext cx="71286" cy="282386"/>
            </a:xfrm>
            <a:custGeom>
              <a:avLst/>
              <a:gdLst/>
              <a:ahLst/>
              <a:cxnLst/>
              <a:rect l="l" t="t" r="r" b="b"/>
              <a:pathLst>
                <a:path w="2223" h="8806" extrusionOk="0">
                  <a:moveTo>
                    <a:pt x="34" y="1"/>
                  </a:moveTo>
                  <a:lnTo>
                    <a:pt x="34" y="1"/>
                  </a:lnTo>
                  <a:cubicBezTo>
                    <a:pt x="1" y="34"/>
                    <a:pt x="418" y="385"/>
                    <a:pt x="986" y="1036"/>
                  </a:cubicBezTo>
                  <a:cubicBezTo>
                    <a:pt x="1321" y="1404"/>
                    <a:pt x="1588" y="1838"/>
                    <a:pt x="1789" y="2290"/>
                  </a:cubicBezTo>
                  <a:cubicBezTo>
                    <a:pt x="2006" y="2874"/>
                    <a:pt x="2073" y="3493"/>
                    <a:pt x="1972" y="4094"/>
                  </a:cubicBezTo>
                  <a:cubicBezTo>
                    <a:pt x="1889" y="4696"/>
                    <a:pt x="1738" y="5314"/>
                    <a:pt x="1571" y="5899"/>
                  </a:cubicBezTo>
                  <a:cubicBezTo>
                    <a:pt x="1421" y="6383"/>
                    <a:pt x="1321" y="6884"/>
                    <a:pt x="1237" y="7402"/>
                  </a:cubicBezTo>
                  <a:cubicBezTo>
                    <a:pt x="1204" y="7737"/>
                    <a:pt x="1204" y="8087"/>
                    <a:pt x="1237" y="8438"/>
                  </a:cubicBezTo>
                  <a:cubicBezTo>
                    <a:pt x="1254" y="8555"/>
                    <a:pt x="1287" y="8689"/>
                    <a:pt x="1337" y="8806"/>
                  </a:cubicBezTo>
                  <a:cubicBezTo>
                    <a:pt x="1337" y="8672"/>
                    <a:pt x="1321" y="8555"/>
                    <a:pt x="1304" y="8422"/>
                  </a:cubicBezTo>
                  <a:cubicBezTo>
                    <a:pt x="1287" y="8087"/>
                    <a:pt x="1304" y="7753"/>
                    <a:pt x="1354" y="7419"/>
                  </a:cubicBezTo>
                  <a:cubicBezTo>
                    <a:pt x="1438" y="6918"/>
                    <a:pt x="1555" y="6417"/>
                    <a:pt x="1705" y="5932"/>
                  </a:cubicBezTo>
                  <a:cubicBezTo>
                    <a:pt x="1889" y="5347"/>
                    <a:pt x="2039" y="4729"/>
                    <a:pt x="2139" y="4111"/>
                  </a:cubicBezTo>
                  <a:cubicBezTo>
                    <a:pt x="2223" y="3476"/>
                    <a:pt x="2156" y="2841"/>
                    <a:pt x="1922" y="2239"/>
                  </a:cubicBezTo>
                  <a:cubicBezTo>
                    <a:pt x="1705" y="1772"/>
                    <a:pt x="1421" y="1337"/>
                    <a:pt x="1070" y="953"/>
                  </a:cubicBezTo>
                  <a:cubicBezTo>
                    <a:pt x="836" y="702"/>
                    <a:pt x="585" y="468"/>
                    <a:pt x="318" y="234"/>
                  </a:cubicBezTo>
                  <a:cubicBezTo>
                    <a:pt x="235" y="151"/>
                    <a:pt x="134" y="67"/>
                    <a:pt x="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778;p40"/>
            <p:cNvSpPr/>
            <p:nvPr/>
          </p:nvSpPr>
          <p:spPr>
            <a:xfrm>
              <a:off x="1270827" y="2275072"/>
              <a:ext cx="65931" cy="67566"/>
            </a:xfrm>
            <a:custGeom>
              <a:avLst/>
              <a:gdLst/>
              <a:ahLst/>
              <a:cxnLst/>
              <a:rect l="l" t="t" r="r" b="b"/>
              <a:pathLst>
                <a:path w="2056" h="2107" extrusionOk="0">
                  <a:moveTo>
                    <a:pt x="1120" y="0"/>
                  </a:moveTo>
                  <a:cubicBezTo>
                    <a:pt x="903" y="0"/>
                    <a:pt x="686" y="67"/>
                    <a:pt x="502" y="184"/>
                  </a:cubicBezTo>
                  <a:cubicBezTo>
                    <a:pt x="218" y="368"/>
                    <a:pt x="34" y="669"/>
                    <a:pt x="17" y="1020"/>
                  </a:cubicBezTo>
                  <a:cubicBezTo>
                    <a:pt x="1" y="1437"/>
                    <a:pt x="235" y="1838"/>
                    <a:pt x="619" y="2022"/>
                  </a:cubicBezTo>
                  <a:cubicBezTo>
                    <a:pt x="756" y="2079"/>
                    <a:pt x="898" y="2107"/>
                    <a:pt x="1039" y="2107"/>
                  </a:cubicBezTo>
                  <a:cubicBezTo>
                    <a:pt x="1310" y="2107"/>
                    <a:pt x="1574" y="2003"/>
                    <a:pt x="1772" y="1805"/>
                  </a:cubicBezTo>
                  <a:cubicBezTo>
                    <a:pt x="1905" y="1671"/>
                    <a:pt x="1989" y="1504"/>
                    <a:pt x="2022" y="1337"/>
                  </a:cubicBezTo>
                  <a:cubicBezTo>
                    <a:pt x="2056" y="1170"/>
                    <a:pt x="2039" y="1020"/>
                    <a:pt x="1989" y="869"/>
                  </a:cubicBezTo>
                  <a:cubicBezTo>
                    <a:pt x="1922" y="652"/>
                    <a:pt x="1772" y="468"/>
                    <a:pt x="1588" y="351"/>
                  </a:cubicBezTo>
                  <a:cubicBezTo>
                    <a:pt x="1521" y="301"/>
                    <a:pt x="1438" y="284"/>
                    <a:pt x="1354" y="284"/>
                  </a:cubicBezTo>
                  <a:cubicBezTo>
                    <a:pt x="1354" y="301"/>
                    <a:pt x="1438" y="318"/>
                    <a:pt x="1555" y="401"/>
                  </a:cubicBezTo>
                  <a:cubicBezTo>
                    <a:pt x="1722" y="535"/>
                    <a:pt x="1822" y="702"/>
                    <a:pt x="1889" y="903"/>
                  </a:cubicBezTo>
                  <a:cubicBezTo>
                    <a:pt x="1972" y="1187"/>
                    <a:pt x="1889" y="1504"/>
                    <a:pt x="1671" y="1705"/>
                  </a:cubicBezTo>
                  <a:cubicBezTo>
                    <a:pt x="1495" y="1870"/>
                    <a:pt x="1266" y="1956"/>
                    <a:pt x="1035" y="1956"/>
                  </a:cubicBezTo>
                  <a:cubicBezTo>
                    <a:pt x="917" y="1956"/>
                    <a:pt x="799" y="1934"/>
                    <a:pt x="686" y="1888"/>
                  </a:cubicBezTo>
                  <a:cubicBezTo>
                    <a:pt x="368" y="1721"/>
                    <a:pt x="151" y="1387"/>
                    <a:pt x="168" y="1020"/>
                  </a:cubicBezTo>
                  <a:cubicBezTo>
                    <a:pt x="168" y="719"/>
                    <a:pt x="318" y="435"/>
                    <a:pt x="569" y="268"/>
                  </a:cubicBezTo>
                  <a:cubicBezTo>
                    <a:pt x="736" y="151"/>
                    <a:pt x="920" y="84"/>
                    <a:pt x="1120" y="67"/>
                  </a:cubicBezTo>
                  <a:cubicBezTo>
                    <a:pt x="1204" y="67"/>
                    <a:pt x="1287" y="50"/>
                    <a:pt x="1354" y="50"/>
                  </a:cubicBezTo>
                  <a:cubicBezTo>
                    <a:pt x="1287" y="17"/>
                    <a:pt x="1204"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779;p40"/>
            <p:cNvSpPr/>
            <p:nvPr/>
          </p:nvSpPr>
          <p:spPr>
            <a:xfrm>
              <a:off x="1114914" y="2384358"/>
              <a:ext cx="65386" cy="67598"/>
            </a:xfrm>
            <a:custGeom>
              <a:avLst/>
              <a:gdLst/>
              <a:ahLst/>
              <a:cxnLst/>
              <a:rect l="l" t="t" r="r" b="b"/>
              <a:pathLst>
                <a:path w="2039" h="2108" extrusionOk="0">
                  <a:moveTo>
                    <a:pt x="1120" y="1"/>
                  </a:moveTo>
                  <a:cubicBezTo>
                    <a:pt x="886" y="1"/>
                    <a:pt x="669" y="51"/>
                    <a:pt x="485" y="185"/>
                  </a:cubicBezTo>
                  <a:cubicBezTo>
                    <a:pt x="201" y="368"/>
                    <a:pt x="17" y="669"/>
                    <a:pt x="17" y="1020"/>
                  </a:cubicBezTo>
                  <a:cubicBezTo>
                    <a:pt x="0" y="1438"/>
                    <a:pt x="234" y="1839"/>
                    <a:pt x="602" y="2023"/>
                  </a:cubicBezTo>
                  <a:cubicBezTo>
                    <a:pt x="739" y="2080"/>
                    <a:pt x="881" y="2107"/>
                    <a:pt x="1022" y="2107"/>
                  </a:cubicBezTo>
                  <a:cubicBezTo>
                    <a:pt x="1293" y="2107"/>
                    <a:pt x="1557" y="2004"/>
                    <a:pt x="1755" y="1805"/>
                  </a:cubicBezTo>
                  <a:cubicBezTo>
                    <a:pt x="1888" y="1672"/>
                    <a:pt x="1972" y="1505"/>
                    <a:pt x="2005" y="1338"/>
                  </a:cubicBezTo>
                  <a:cubicBezTo>
                    <a:pt x="2039" y="1170"/>
                    <a:pt x="2022" y="1020"/>
                    <a:pt x="1972" y="870"/>
                  </a:cubicBezTo>
                  <a:cubicBezTo>
                    <a:pt x="1905" y="652"/>
                    <a:pt x="1772" y="469"/>
                    <a:pt x="1571" y="352"/>
                  </a:cubicBezTo>
                  <a:cubicBezTo>
                    <a:pt x="1504" y="302"/>
                    <a:pt x="1437" y="285"/>
                    <a:pt x="1354" y="285"/>
                  </a:cubicBezTo>
                  <a:cubicBezTo>
                    <a:pt x="1337" y="285"/>
                    <a:pt x="1421" y="318"/>
                    <a:pt x="1538" y="402"/>
                  </a:cubicBezTo>
                  <a:cubicBezTo>
                    <a:pt x="1705" y="536"/>
                    <a:pt x="1822" y="703"/>
                    <a:pt x="1872" y="903"/>
                  </a:cubicBezTo>
                  <a:cubicBezTo>
                    <a:pt x="1955" y="1187"/>
                    <a:pt x="1872" y="1488"/>
                    <a:pt x="1655" y="1705"/>
                  </a:cubicBezTo>
                  <a:cubicBezTo>
                    <a:pt x="1489" y="1871"/>
                    <a:pt x="1257" y="1956"/>
                    <a:pt x="1022" y="1956"/>
                  </a:cubicBezTo>
                  <a:cubicBezTo>
                    <a:pt x="902" y="1956"/>
                    <a:pt x="782" y="1934"/>
                    <a:pt x="669" y="1889"/>
                  </a:cubicBezTo>
                  <a:cubicBezTo>
                    <a:pt x="351" y="1722"/>
                    <a:pt x="151" y="1388"/>
                    <a:pt x="151" y="1020"/>
                  </a:cubicBezTo>
                  <a:cubicBezTo>
                    <a:pt x="151" y="719"/>
                    <a:pt x="301" y="435"/>
                    <a:pt x="552" y="268"/>
                  </a:cubicBezTo>
                  <a:cubicBezTo>
                    <a:pt x="719" y="151"/>
                    <a:pt x="919" y="84"/>
                    <a:pt x="1120" y="51"/>
                  </a:cubicBezTo>
                  <a:cubicBezTo>
                    <a:pt x="1142" y="57"/>
                    <a:pt x="1166" y="58"/>
                    <a:pt x="1192" y="58"/>
                  </a:cubicBezTo>
                  <a:cubicBezTo>
                    <a:pt x="1242" y="58"/>
                    <a:pt x="1298" y="51"/>
                    <a:pt x="1354" y="51"/>
                  </a:cubicBezTo>
                  <a:cubicBezTo>
                    <a:pt x="1270" y="18"/>
                    <a:pt x="1203" y="1"/>
                    <a:pt x="112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780;p40"/>
            <p:cNvSpPr/>
            <p:nvPr/>
          </p:nvSpPr>
          <p:spPr>
            <a:xfrm>
              <a:off x="1277272" y="2490470"/>
              <a:ext cx="65386" cy="67983"/>
            </a:xfrm>
            <a:custGeom>
              <a:avLst/>
              <a:gdLst/>
              <a:ahLst/>
              <a:cxnLst/>
              <a:rect l="l" t="t" r="r" b="b"/>
              <a:pathLst>
                <a:path w="2039" h="2120" extrusionOk="0">
                  <a:moveTo>
                    <a:pt x="1120" y="0"/>
                  </a:moveTo>
                  <a:cubicBezTo>
                    <a:pt x="902" y="0"/>
                    <a:pt x="685" y="67"/>
                    <a:pt x="501" y="184"/>
                  </a:cubicBezTo>
                  <a:cubicBezTo>
                    <a:pt x="201" y="368"/>
                    <a:pt x="34" y="685"/>
                    <a:pt x="17" y="1019"/>
                  </a:cubicBezTo>
                  <a:cubicBezTo>
                    <a:pt x="0" y="1454"/>
                    <a:pt x="234" y="1838"/>
                    <a:pt x="618" y="2039"/>
                  </a:cubicBezTo>
                  <a:cubicBezTo>
                    <a:pt x="749" y="2093"/>
                    <a:pt x="885" y="2119"/>
                    <a:pt x="1019" y="2119"/>
                  </a:cubicBezTo>
                  <a:cubicBezTo>
                    <a:pt x="1297" y="2119"/>
                    <a:pt x="1568" y="2007"/>
                    <a:pt x="1771" y="1805"/>
                  </a:cubicBezTo>
                  <a:cubicBezTo>
                    <a:pt x="1905" y="1688"/>
                    <a:pt x="1988" y="1521"/>
                    <a:pt x="2022" y="1337"/>
                  </a:cubicBezTo>
                  <a:cubicBezTo>
                    <a:pt x="2039" y="1186"/>
                    <a:pt x="2039" y="1019"/>
                    <a:pt x="1988" y="869"/>
                  </a:cubicBezTo>
                  <a:cubicBezTo>
                    <a:pt x="1922" y="668"/>
                    <a:pt x="1771" y="485"/>
                    <a:pt x="1587" y="368"/>
                  </a:cubicBezTo>
                  <a:cubicBezTo>
                    <a:pt x="1521" y="318"/>
                    <a:pt x="1437" y="284"/>
                    <a:pt x="1354" y="284"/>
                  </a:cubicBezTo>
                  <a:cubicBezTo>
                    <a:pt x="1354" y="301"/>
                    <a:pt x="1437" y="318"/>
                    <a:pt x="1554" y="418"/>
                  </a:cubicBezTo>
                  <a:cubicBezTo>
                    <a:pt x="1704" y="535"/>
                    <a:pt x="1821" y="719"/>
                    <a:pt x="1888" y="902"/>
                  </a:cubicBezTo>
                  <a:cubicBezTo>
                    <a:pt x="1972" y="1186"/>
                    <a:pt x="1888" y="1504"/>
                    <a:pt x="1671" y="1704"/>
                  </a:cubicBezTo>
                  <a:cubicBezTo>
                    <a:pt x="1494" y="1870"/>
                    <a:pt x="1266" y="1963"/>
                    <a:pt x="1034" y="1963"/>
                  </a:cubicBezTo>
                  <a:cubicBezTo>
                    <a:pt x="917" y="1963"/>
                    <a:pt x="798" y="1939"/>
                    <a:pt x="685" y="1888"/>
                  </a:cubicBezTo>
                  <a:cubicBezTo>
                    <a:pt x="351" y="1721"/>
                    <a:pt x="150" y="1387"/>
                    <a:pt x="167" y="1019"/>
                  </a:cubicBezTo>
                  <a:cubicBezTo>
                    <a:pt x="167" y="719"/>
                    <a:pt x="318" y="451"/>
                    <a:pt x="568" y="284"/>
                  </a:cubicBezTo>
                  <a:cubicBezTo>
                    <a:pt x="719" y="150"/>
                    <a:pt x="919" y="84"/>
                    <a:pt x="1120" y="67"/>
                  </a:cubicBezTo>
                  <a:cubicBezTo>
                    <a:pt x="1203" y="67"/>
                    <a:pt x="1287" y="67"/>
                    <a:pt x="1354" y="50"/>
                  </a:cubicBezTo>
                  <a:cubicBezTo>
                    <a:pt x="1287" y="17"/>
                    <a:pt x="1203"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781;p40"/>
            <p:cNvSpPr/>
            <p:nvPr/>
          </p:nvSpPr>
          <p:spPr>
            <a:xfrm>
              <a:off x="1431036" y="2585293"/>
              <a:ext cx="65386" cy="67598"/>
            </a:xfrm>
            <a:custGeom>
              <a:avLst/>
              <a:gdLst/>
              <a:ahLst/>
              <a:cxnLst/>
              <a:rect l="l" t="t" r="r" b="b"/>
              <a:pathLst>
                <a:path w="2039" h="2108" extrusionOk="0">
                  <a:moveTo>
                    <a:pt x="1120" y="1"/>
                  </a:moveTo>
                  <a:cubicBezTo>
                    <a:pt x="903" y="1"/>
                    <a:pt x="686" y="67"/>
                    <a:pt x="502" y="184"/>
                  </a:cubicBezTo>
                  <a:cubicBezTo>
                    <a:pt x="201" y="368"/>
                    <a:pt x="34" y="669"/>
                    <a:pt x="17" y="1020"/>
                  </a:cubicBezTo>
                  <a:cubicBezTo>
                    <a:pt x="0" y="1437"/>
                    <a:pt x="234" y="1838"/>
                    <a:pt x="619" y="2022"/>
                  </a:cubicBezTo>
                  <a:cubicBezTo>
                    <a:pt x="750" y="2079"/>
                    <a:pt x="891" y="2107"/>
                    <a:pt x="1031" y="2107"/>
                  </a:cubicBezTo>
                  <a:cubicBezTo>
                    <a:pt x="1303" y="2107"/>
                    <a:pt x="1573" y="2003"/>
                    <a:pt x="1772" y="1805"/>
                  </a:cubicBezTo>
                  <a:cubicBezTo>
                    <a:pt x="1905" y="1671"/>
                    <a:pt x="1989" y="1504"/>
                    <a:pt x="2022" y="1337"/>
                  </a:cubicBezTo>
                  <a:cubicBezTo>
                    <a:pt x="2039" y="1170"/>
                    <a:pt x="2039" y="1020"/>
                    <a:pt x="1989" y="869"/>
                  </a:cubicBezTo>
                  <a:cubicBezTo>
                    <a:pt x="1922" y="652"/>
                    <a:pt x="1772" y="468"/>
                    <a:pt x="1588" y="351"/>
                  </a:cubicBezTo>
                  <a:cubicBezTo>
                    <a:pt x="1521" y="301"/>
                    <a:pt x="1437" y="285"/>
                    <a:pt x="1354" y="285"/>
                  </a:cubicBezTo>
                  <a:cubicBezTo>
                    <a:pt x="1354" y="285"/>
                    <a:pt x="1437" y="318"/>
                    <a:pt x="1554" y="402"/>
                  </a:cubicBezTo>
                  <a:cubicBezTo>
                    <a:pt x="1705" y="535"/>
                    <a:pt x="1822" y="702"/>
                    <a:pt x="1872" y="903"/>
                  </a:cubicBezTo>
                  <a:cubicBezTo>
                    <a:pt x="1972" y="1187"/>
                    <a:pt x="1889" y="1504"/>
                    <a:pt x="1671" y="1705"/>
                  </a:cubicBezTo>
                  <a:cubicBezTo>
                    <a:pt x="1494" y="1871"/>
                    <a:pt x="1266" y="1956"/>
                    <a:pt x="1035" y="1956"/>
                  </a:cubicBezTo>
                  <a:cubicBezTo>
                    <a:pt x="917" y="1956"/>
                    <a:pt x="799" y="1934"/>
                    <a:pt x="686" y="1889"/>
                  </a:cubicBezTo>
                  <a:cubicBezTo>
                    <a:pt x="351" y="1722"/>
                    <a:pt x="151" y="1387"/>
                    <a:pt x="151" y="1020"/>
                  </a:cubicBezTo>
                  <a:cubicBezTo>
                    <a:pt x="168" y="719"/>
                    <a:pt x="318" y="435"/>
                    <a:pt x="552" y="268"/>
                  </a:cubicBezTo>
                  <a:cubicBezTo>
                    <a:pt x="719" y="151"/>
                    <a:pt x="919" y="84"/>
                    <a:pt x="1120" y="67"/>
                  </a:cubicBezTo>
                  <a:cubicBezTo>
                    <a:pt x="1203" y="67"/>
                    <a:pt x="1270" y="51"/>
                    <a:pt x="1354" y="51"/>
                  </a:cubicBezTo>
                  <a:cubicBezTo>
                    <a:pt x="1287" y="17"/>
                    <a:pt x="1203" y="1"/>
                    <a:pt x="112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782;p40"/>
            <p:cNvSpPr/>
            <p:nvPr/>
          </p:nvSpPr>
          <p:spPr>
            <a:xfrm>
              <a:off x="955250" y="2851582"/>
              <a:ext cx="65386" cy="67983"/>
            </a:xfrm>
            <a:custGeom>
              <a:avLst/>
              <a:gdLst/>
              <a:ahLst/>
              <a:cxnLst/>
              <a:rect l="l" t="t" r="r" b="b"/>
              <a:pathLst>
                <a:path w="2039" h="2120" extrusionOk="0">
                  <a:moveTo>
                    <a:pt x="1120" y="1"/>
                  </a:moveTo>
                  <a:cubicBezTo>
                    <a:pt x="903" y="1"/>
                    <a:pt x="685" y="67"/>
                    <a:pt x="502" y="184"/>
                  </a:cubicBezTo>
                  <a:cubicBezTo>
                    <a:pt x="201" y="368"/>
                    <a:pt x="17" y="686"/>
                    <a:pt x="17" y="1020"/>
                  </a:cubicBezTo>
                  <a:cubicBezTo>
                    <a:pt x="0" y="1454"/>
                    <a:pt x="234" y="1839"/>
                    <a:pt x="618" y="2039"/>
                  </a:cubicBezTo>
                  <a:cubicBezTo>
                    <a:pt x="744" y="2094"/>
                    <a:pt x="876" y="2120"/>
                    <a:pt x="1008" y="2120"/>
                  </a:cubicBezTo>
                  <a:cubicBezTo>
                    <a:pt x="1283" y="2120"/>
                    <a:pt x="1557" y="2008"/>
                    <a:pt x="1771" y="1805"/>
                  </a:cubicBezTo>
                  <a:cubicBezTo>
                    <a:pt x="1888" y="1688"/>
                    <a:pt x="1989" y="1521"/>
                    <a:pt x="2022" y="1337"/>
                  </a:cubicBezTo>
                  <a:cubicBezTo>
                    <a:pt x="2039" y="1187"/>
                    <a:pt x="2022" y="1020"/>
                    <a:pt x="1972" y="870"/>
                  </a:cubicBezTo>
                  <a:cubicBezTo>
                    <a:pt x="1905" y="669"/>
                    <a:pt x="1771" y="485"/>
                    <a:pt x="1571" y="368"/>
                  </a:cubicBezTo>
                  <a:cubicBezTo>
                    <a:pt x="1521" y="318"/>
                    <a:pt x="1437" y="285"/>
                    <a:pt x="1354" y="285"/>
                  </a:cubicBezTo>
                  <a:cubicBezTo>
                    <a:pt x="1354" y="301"/>
                    <a:pt x="1437" y="318"/>
                    <a:pt x="1554" y="418"/>
                  </a:cubicBezTo>
                  <a:cubicBezTo>
                    <a:pt x="1705" y="535"/>
                    <a:pt x="1821" y="719"/>
                    <a:pt x="1872" y="903"/>
                  </a:cubicBezTo>
                  <a:cubicBezTo>
                    <a:pt x="1972" y="1187"/>
                    <a:pt x="1888" y="1504"/>
                    <a:pt x="1671" y="1705"/>
                  </a:cubicBezTo>
                  <a:cubicBezTo>
                    <a:pt x="1494" y="1871"/>
                    <a:pt x="1266" y="1964"/>
                    <a:pt x="1035" y="1964"/>
                  </a:cubicBezTo>
                  <a:cubicBezTo>
                    <a:pt x="917" y="1964"/>
                    <a:pt x="798" y="1940"/>
                    <a:pt x="685" y="1889"/>
                  </a:cubicBezTo>
                  <a:cubicBezTo>
                    <a:pt x="351" y="1722"/>
                    <a:pt x="151" y="1387"/>
                    <a:pt x="151" y="1020"/>
                  </a:cubicBezTo>
                  <a:cubicBezTo>
                    <a:pt x="151" y="719"/>
                    <a:pt x="301" y="452"/>
                    <a:pt x="552" y="285"/>
                  </a:cubicBezTo>
                  <a:cubicBezTo>
                    <a:pt x="719" y="151"/>
                    <a:pt x="919" y="84"/>
                    <a:pt x="1120" y="67"/>
                  </a:cubicBezTo>
                  <a:cubicBezTo>
                    <a:pt x="1203" y="67"/>
                    <a:pt x="1270" y="67"/>
                    <a:pt x="1354" y="51"/>
                  </a:cubicBezTo>
                  <a:cubicBezTo>
                    <a:pt x="1287" y="17"/>
                    <a:pt x="1203" y="1"/>
                    <a:pt x="112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783;p40"/>
            <p:cNvSpPr/>
            <p:nvPr/>
          </p:nvSpPr>
          <p:spPr>
            <a:xfrm>
              <a:off x="1631426" y="2641027"/>
              <a:ext cx="65386" cy="67566"/>
            </a:xfrm>
            <a:custGeom>
              <a:avLst/>
              <a:gdLst/>
              <a:ahLst/>
              <a:cxnLst/>
              <a:rect l="l" t="t" r="r" b="b"/>
              <a:pathLst>
                <a:path w="2039" h="2107" extrusionOk="0">
                  <a:moveTo>
                    <a:pt x="1120" y="0"/>
                  </a:moveTo>
                  <a:cubicBezTo>
                    <a:pt x="903" y="0"/>
                    <a:pt x="686" y="67"/>
                    <a:pt x="502" y="184"/>
                  </a:cubicBezTo>
                  <a:cubicBezTo>
                    <a:pt x="201" y="368"/>
                    <a:pt x="34" y="685"/>
                    <a:pt x="17" y="1019"/>
                  </a:cubicBezTo>
                  <a:cubicBezTo>
                    <a:pt x="0" y="1437"/>
                    <a:pt x="234" y="1838"/>
                    <a:pt x="619" y="2022"/>
                  </a:cubicBezTo>
                  <a:cubicBezTo>
                    <a:pt x="750" y="2079"/>
                    <a:pt x="891" y="2107"/>
                    <a:pt x="1031" y="2107"/>
                  </a:cubicBezTo>
                  <a:cubicBezTo>
                    <a:pt x="1303" y="2107"/>
                    <a:pt x="1573" y="2003"/>
                    <a:pt x="1772" y="1805"/>
                  </a:cubicBezTo>
                  <a:cubicBezTo>
                    <a:pt x="1905" y="1671"/>
                    <a:pt x="1989" y="1521"/>
                    <a:pt x="2022" y="1337"/>
                  </a:cubicBezTo>
                  <a:cubicBezTo>
                    <a:pt x="2039" y="1170"/>
                    <a:pt x="2022" y="1019"/>
                    <a:pt x="1972" y="869"/>
                  </a:cubicBezTo>
                  <a:cubicBezTo>
                    <a:pt x="1905" y="652"/>
                    <a:pt x="1772" y="468"/>
                    <a:pt x="1588" y="351"/>
                  </a:cubicBezTo>
                  <a:cubicBezTo>
                    <a:pt x="1521" y="301"/>
                    <a:pt x="1437" y="284"/>
                    <a:pt x="1354" y="284"/>
                  </a:cubicBezTo>
                  <a:cubicBezTo>
                    <a:pt x="1354" y="301"/>
                    <a:pt x="1437" y="318"/>
                    <a:pt x="1554" y="401"/>
                  </a:cubicBezTo>
                  <a:cubicBezTo>
                    <a:pt x="1705" y="535"/>
                    <a:pt x="1822" y="702"/>
                    <a:pt x="1872" y="902"/>
                  </a:cubicBezTo>
                  <a:cubicBezTo>
                    <a:pt x="1972" y="1187"/>
                    <a:pt x="1889" y="1504"/>
                    <a:pt x="1671" y="1704"/>
                  </a:cubicBezTo>
                  <a:cubicBezTo>
                    <a:pt x="1494" y="1870"/>
                    <a:pt x="1266" y="1956"/>
                    <a:pt x="1035" y="1956"/>
                  </a:cubicBezTo>
                  <a:cubicBezTo>
                    <a:pt x="917" y="1956"/>
                    <a:pt x="799" y="1933"/>
                    <a:pt x="686" y="1888"/>
                  </a:cubicBezTo>
                  <a:cubicBezTo>
                    <a:pt x="351" y="1721"/>
                    <a:pt x="151" y="1387"/>
                    <a:pt x="151" y="1019"/>
                  </a:cubicBezTo>
                  <a:cubicBezTo>
                    <a:pt x="168" y="719"/>
                    <a:pt x="318" y="435"/>
                    <a:pt x="552" y="268"/>
                  </a:cubicBezTo>
                  <a:cubicBezTo>
                    <a:pt x="719" y="151"/>
                    <a:pt x="919" y="84"/>
                    <a:pt x="1120" y="67"/>
                  </a:cubicBezTo>
                  <a:cubicBezTo>
                    <a:pt x="1203" y="67"/>
                    <a:pt x="1270" y="67"/>
                    <a:pt x="1354" y="50"/>
                  </a:cubicBezTo>
                  <a:cubicBezTo>
                    <a:pt x="1287" y="17"/>
                    <a:pt x="1203"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784;p40"/>
            <p:cNvSpPr/>
            <p:nvPr/>
          </p:nvSpPr>
          <p:spPr>
            <a:xfrm>
              <a:off x="1199573" y="2602449"/>
              <a:ext cx="65386" cy="67566"/>
            </a:xfrm>
            <a:custGeom>
              <a:avLst/>
              <a:gdLst/>
              <a:ahLst/>
              <a:cxnLst/>
              <a:rect l="l" t="t" r="r" b="b"/>
              <a:pathLst>
                <a:path w="2039" h="2107" extrusionOk="0">
                  <a:moveTo>
                    <a:pt x="1120" y="0"/>
                  </a:moveTo>
                  <a:cubicBezTo>
                    <a:pt x="903" y="0"/>
                    <a:pt x="685" y="67"/>
                    <a:pt x="502" y="184"/>
                  </a:cubicBezTo>
                  <a:cubicBezTo>
                    <a:pt x="201" y="368"/>
                    <a:pt x="34" y="669"/>
                    <a:pt x="17" y="1019"/>
                  </a:cubicBezTo>
                  <a:cubicBezTo>
                    <a:pt x="0" y="1437"/>
                    <a:pt x="234" y="1838"/>
                    <a:pt x="619" y="2022"/>
                  </a:cubicBezTo>
                  <a:cubicBezTo>
                    <a:pt x="755" y="2079"/>
                    <a:pt x="898" y="2107"/>
                    <a:pt x="1038" y="2107"/>
                  </a:cubicBezTo>
                  <a:cubicBezTo>
                    <a:pt x="1310" y="2107"/>
                    <a:pt x="1573" y="2003"/>
                    <a:pt x="1771" y="1805"/>
                  </a:cubicBezTo>
                  <a:cubicBezTo>
                    <a:pt x="1905" y="1671"/>
                    <a:pt x="1989" y="1504"/>
                    <a:pt x="2022" y="1337"/>
                  </a:cubicBezTo>
                  <a:cubicBezTo>
                    <a:pt x="2039" y="1170"/>
                    <a:pt x="2039" y="1019"/>
                    <a:pt x="1989" y="869"/>
                  </a:cubicBezTo>
                  <a:cubicBezTo>
                    <a:pt x="1922" y="652"/>
                    <a:pt x="1771" y="468"/>
                    <a:pt x="1588" y="351"/>
                  </a:cubicBezTo>
                  <a:cubicBezTo>
                    <a:pt x="1521" y="301"/>
                    <a:pt x="1437" y="284"/>
                    <a:pt x="1354" y="284"/>
                  </a:cubicBezTo>
                  <a:cubicBezTo>
                    <a:pt x="1354" y="301"/>
                    <a:pt x="1437" y="318"/>
                    <a:pt x="1554" y="401"/>
                  </a:cubicBezTo>
                  <a:cubicBezTo>
                    <a:pt x="1705" y="535"/>
                    <a:pt x="1822" y="702"/>
                    <a:pt x="1888" y="902"/>
                  </a:cubicBezTo>
                  <a:cubicBezTo>
                    <a:pt x="1972" y="1187"/>
                    <a:pt x="1888" y="1504"/>
                    <a:pt x="1671" y="1704"/>
                  </a:cubicBezTo>
                  <a:cubicBezTo>
                    <a:pt x="1494" y="1870"/>
                    <a:pt x="1266" y="1956"/>
                    <a:pt x="1035" y="1956"/>
                  </a:cubicBezTo>
                  <a:cubicBezTo>
                    <a:pt x="917" y="1956"/>
                    <a:pt x="798" y="1933"/>
                    <a:pt x="685" y="1888"/>
                  </a:cubicBezTo>
                  <a:cubicBezTo>
                    <a:pt x="351" y="1721"/>
                    <a:pt x="151" y="1387"/>
                    <a:pt x="167" y="1019"/>
                  </a:cubicBezTo>
                  <a:cubicBezTo>
                    <a:pt x="167" y="719"/>
                    <a:pt x="318" y="435"/>
                    <a:pt x="552" y="268"/>
                  </a:cubicBezTo>
                  <a:cubicBezTo>
                    <a:pt x="719" y="151"/>
                    <a:pt x="919" y="84"/>
                    <a:pt x="1120" y="67"/>
                  </a:cubicBezTo>
                  <a:cubicBezTo>
                    <a:pt x="1203" y="67"/>
                    <a:pt x="1287" y="50"/>
                    <a:pt x="1354" y="50"/>
                  </a:cubicBezTo>
                  <a:cubicBezTo>
                    <a:pt x="1287" y="17"/>
                    <a:pt x="1203"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785;p40"/>
            <p:cNvSpPr/>
            <p:nvPr/>
          </p:nvSpPr>
          <p:spPr>
            <a:xfrm>
              <a:off x="1279389" y="2890704"/>
              <a:ext cx="65418" cy="67983"/>
            </a:xfrm>
            <a:custGeom>
              <a:avLst/>
              <a:gdLst/>
              <a:ahLst/>
              <a:cxnLst/>
              <a:rect l="l" t="t" r="r" b="b"/>
              <a:pathLst>
                <a:path w="2040" h="2120" extrusionOk="0">
                  <a:moveTo>
                    <a:pt x="1120" y="0"/>
                  </a:moveTo>
                  <a:cubicBezTo>
                    <a:pt x="903" y="0"/>
                    <a:pt x="686" y="67"/>
                    <a:pt x="502" y="184"/>
                  </a:cubicBezTo>
                  <a:cubicBezTo>
                    <a:pt x="201" y="368"/>
                    <a:pt x="34" y="685"/>
                    <a:pt x="18" y="1020"/>
                  </a:cubicBezTo>
                  <a:cubicBezTo>
                    <a:pt x="1" y="1454"/>
                    <a:pt x="235" y="1838"/>
                    <a:pt x="619" y="2039"/>
                  </a:cubicBezTo>
                  <a:cubicBezTo>
                    <a:pt x="744" y="2093"/>
                    <a:pt x="878" y="2119"/>
                    <a:pt x="1013" y="2119"/>
                  </a:cubicBezTo>
                  <a:cubicBezTo>
                    <a:pt x="1291" y="2119"/>
                    <a:pt x="1569" y="2008"/>
                    <a:pt x="1772" y="1805"/>
                  </a:cubicBezTo>
                  <a:cubicBezTo>
                    <a:pt x="1906" y="1688"/>
                    <a:pt x="1989" y="1521"/>
                    <a:pt x="2023" y="1337"/>
                  </a:cubicBezTo>
                  <a:cubicBezTo>
                    <a:pt x="2039" y="1187"/>
                    <a:pt x="2039" y="1020"/>
                    <a:pt x="1973" y="869"/>
                  </a:cubicBezTo>
                  <a:cubicBezTo>
                    <a:pt x="1906" y="669"/>
                    <a:pt x="1772" y="485"/>
                    <a:pt x="1588" y="368"/>
                  </a:cubicBezTo>
                  <a:cubicBezTo>
                    <a:pt x="1521" y="318"/>
                    <a:pt x="1438" y="284"/>
                    <a:pt x="1354" y="284"/>
                  </a:cubicBezTo>
                  <a:cubicBezTo>
                    <a:pt x="1354" y="301"/>
                    <a:pt x="1438" y="318"/>
                    <a:pt x="1555" y="418"/>
                  </a:cubicBezTo>
                  <a:cubicBezTo>
                    <a:pt x="1705" y="535"/>
                    <a:pt x="1822" y="702"/>
                    <a:pt x="1872" y="903"/>
                  </a:cubicBezTo>
                  <a:cubicBezTo>
                    <a:pt x="1973" y="1187"/>
                    <a:pt x="1889" y="1504"/>
                    <a:pt x="1672" y="1705"/>
                  </a:cubicBezTo>
                  <a:cubicBezTo>
                    <a:pt x="1495" y="1871"/>
                    <a:pt x="1266" y="1963"/>
                    <a:pt x="1035" y="1963"/>
                  </a:cubicBezTo>
                  <a:cubicBezTo>
                    <a:pt x="917" y="1963"/>
                    <a:pt x="799" y="1939"/>
                    <a:pt x="686" y="1888"/>
                  </a:cubicBezTo>
                  <a:cubicBezTo>
                    <a:pt x="352" y="1721"/>
                    <a:pt x="151" y="1387"/>
                    <a:pt x="151" y="1020"/>
                  </a:cubicBezTo>
                  <a:cubicBezTo>
                    <a:pt x="168" y="719"/>
                    <a:pt x="318" y="452"/>
                    <a:pt x="552" y="284"/>
                  </a:cubicBezTo>
                  <a:cubicBezTo>
                    <a:pt x="719" y="151"/>
                    <a:pt x="920" y="84"/>
                    <a:pt x="1120" y="67"/>
                  </a:cubicBezTo>
                  <a:cubicBezTo>
                    <a:pt x="1204" y="67"/>
                    <a:pt x="1271" y="67"/>
                    <a:pt x="1354" y="51"/>
                  </a:cubicBezTo>
                  <a:cubicBezTo>
                    <a:pt x="1288" y="17"/>
                    <a:pt x="1204"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786;p40"/>
            <p:cNvSpPr/>
            <p:nvPr/>
          </p:nvSpPr>
          <p:spPr>
            <a:xfrm>
              <a:off x="1797535" y="2579938"/>
              <a:ext cx="65386" cy="67566"/>
            </a:xfrm>
            <a:custGeom>
              <a:avLst/>
              <a:gdLst/>
              <a:ahLst/>
              <a:cxnLst/>
              <a:rect l="l" t="t" r="r" b="b"/>
              <a:pathLst>
                <a:path w="2039" h="2107" extrusionOk="0">
                  <a:moveTo>
                    <a:pt x="1120" y="0"/>
                  </a:moveTo>
                  <a:cubicBezTo>
                    <a:pt x="902" y="0"/>
                    <a:pt x="685" y="67"/>
                    <a:pt x="501" y="184"/>
                  </a:cubicBezTo>
                  <a:cubicBezTo>
                    <a:pt x="201" y="368"/>
                    <a:pt x="17" y="685"/>
                    <a:pt x="17" y="1020"/>
                  </a:cubicBezTo>
                  <a:cubicBezTo>
                    <a:pt x="0" y="1437"/>
                    <a:pt x="234" y="1838"/>
                    <a:pt x="618" y="2022"/>
                  </a:cubicBezTo>
                  <a:cubicBezTo>
                    <a:pt x="749" y="2079"/>
                    <a:pt x="888" y="2107"/>
                    <a:pt x="1027" y="2107"/>
                  </a:cubicBezTo>
                  <a:cubicBezTo>
                    <a:pt x="1295" y="2107"/>
                    <a:pt x="1562" y="2003"/>
                    <a:pt x="1771" y="1805"/>
                  </a:cubicBezTo>
                  <a:cubicBezTo>
                    <a:pt x="1905" y="1688"/>
                    <a:pt x="1988" y="1521"/>
                    <a:pt x="2022" y="1337"/>
                  </a:cubicBezTo>
                  <a:cubicBezTo>
                    <a:pt x="2039" y="1187"/>
                    <a:pt x="2022" y="1020"/>
                    <a:pt x="1972" y="869"/>
                  </a:cubicBezTo>
                  <a:cubicBezTo>
                    <a:pt x="1905" y="652"/>
                    <a:pt x="1771" y="485"/>
                    <a:pt x="1571" y="351"/>
                  </a:cubicBezTo>
                  <a:cubicBezTo>
                    <a:pt x="1521" y="318"/>
                    <a:pt x="1437" y="284"/>
                    <a:pt x="1354" y="284"/>
                  </a:cubicBezTo>
                  <a:cubicBezTo>
                    <a:pt x="1354" y="301"/>
                    <a:pt x="1437" y="318"/>
                    <a:pt x="1554" y="401"/>
                  </a:cubicBezTo>
                  <a:cubicBezTo>
                    <a:pt x="1704" y="535"/>
                    <a:pt x="1821" y="702"/>
                    <a:pt x="1871" y="903"/>
                  </a:cubicBezTo>
                  <a:cubicBezTo>
                    <a:pt x="1972" y="1187"/>
                    <a:pt x="1888" y="1504"/>
                    <a:pt x="1671" y="1705"/>
                  </a:cubicBezTo>
                  <a:cubicBezTo>
                    <a:pt x="1494" y="1871"/>
                    <a:pt x="1266" y="1963"/>
                    <a:pt x="1034" y="1963"/>
                  </a:cubicBezTo>
                  <a:cubicBezTo>
                    <a:pt x="917" y="1963"/>
                    <a:pt x="798" y="1939"/>
                    <a:pt x="685" y="1889"/>
                  </a:cubicBezTo>
                  <a:cubicBezTo>
                    <a:pt x="351" y="1721"/>
                    <a:pt x="151" y="1387"/>
                    <a:pt x="151" y="1020"/>
                  </a:cubicBezTo>
                  <a:cubicBezTo>
                    <a:pt x="151" y="719"/>
                    <a:pt x="301" y="452"/>
                    <a:pt x="552" y="268"/>
                  </a:cubicBezTo>
                  <a:cubicBezTo>
                    <a:pt x="719" y="151"/>
                    <a:pt x="919" y="84"/>
                    <a:pt x="1120" y="67"/>
                  </a:cubicBezTo>
                  <a:cubicBezTo>
                    <a:pt x="1203" y="67"/>
                    <a:pt x="1270" y="67"/>
                    <a:pt x="1354" y="51"/>
                  </a:cubicBezTo>
                  <a:cubicBezTo>
                    <a:pt x="1287" y="17"/>
                    <a:pt x="1203"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787;p40"/>
            <p:cNvSpPr/>
            <p:nvPr/>
          </p:nvSpPr>
          <p:spPr>
            <a:xfrm>
              <a:off x="1175458" y="1831964"/>
              <a:ext cx="242751" cy="305956"/>
            </a:xfrm>
            <a:custGeom>
              <a:avLst/>
              <a:gdLst/>
              <a:ahLst/>
              <a:cxnLst/>
              <a:rect l="l" t="t" r="r" b="b"/>
              <a:pathLst>
                <a:path w="7570" h="9541" extrusionOk="0">
                  <a:moveTo>
                    <a:pt x="4295" y="0"/>
                  </a:moveTo>
                  <a:lnTo>
                    <a:pt x="0" y="9541"/>
                  </a:lnTo>
                  <a:lnTo>
                    <a:pt x="0" y="9541"/>
                  </a:lnTo>
                  <a:lnTo>
                    <a:pt x="6634" y="9274"/>
                  </a:lnTo>
                  <a:cubicBezTo>
                    <a:pt x="6658" y="9275"/>
                    <a:pt x="6682" y="9276"/>
                    <a:pt x="6705" y="9276"/>
                  </a:cubicBezTo>
                  <a:cubicBezTo>
                    <a:pt x="6915" y="9276"/>
                    <a:pt x="7122" y="9212"/>
                    <a:pt x="7302" y="9106"/>
                  </a:cubicBezTo>
                  <a:cubicBezTo>
                    <a:pt x="7536" y="8906"/>
                    <a:pt x="7553" y="8555"/>
                    <a:pt x="7553" y="8254"/>
                  </a:cubicBezTo>
                  <a:cubicBezTo>
                    <a:pt x="7569" y="7235"/>
                    <a:pt x="7519" y="6082"/>
                    <a:pt x="6751" y="5431"/>
                  </a:cubicBezTo>
                  <a:cubicBezTo>
                    <a:pt x="6383" y="5130"/>
                    <a:pt x="5915" y="4979"/>
                    <a:pt x="5598" y="4645"/>
                  </a:cubicBezTo>
                  <a:cubicBezTo>
                    <a:pt x="5214" y="4228"/>
                    <a:pt x="5130" y="3609"/>
                    <a:pt x="5147" y="3041"/>
                  </a:cubicBezTo>
                  <a:cubicBezTo>
                    <a:pt x="5180" y="2473"/>
                    <a:pt x="5297" y="1905"/>
                    <a:pt x="5230" y="1337"/>
                  </a:cubicBezTo>
                  <a:cubicBezTo>
                    <a:pt x="5147" y="769"/>
                    <a:pt x="4846" y="184"/>
                    <a:pt x="429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788;p40"/>
            <p:cNvSpPr/>
            <p:nvPr/>
          </p:nvSpPr>
          <p:spPr>
            <a:xfrm>
              <a:off x="1045264" y="1753719"/>
              <a:ext cx="272221" cy="547713"/>
            </a:xfrm>
            <a:custGeom>
              <a:avLst/>
              <a:gdLst/>
              <a:ahLst/>
              <a:cxnLst/>
              <a:rect l="l" t="t" r="r" b="b"/>
              <a:pathLst>
                <a:path w="8489" h="17080" extrusionOk="0">
                  <a:moveTo>
                    <a:pt x="4378" y="1"/>
                  </a:moveTo>
                  <a:lnTo>
                    <a:pt x="0" y="3326"/>
                  </a:lnTo>
                  <a:lnTo>
                    <a:pt x="468" y="14354"/>
                  </a:lnTo>
                  <a:cubicBezTo>
                    <a:pt x="533" y="15883"/>
                    <a:pt x="1787" y="17080"/>
                    <a:pt x="3303" y="17080"/>
                  </a:cubicBezTo>
                  <a:cubicBezTo>
                    <a:pt x="3343" y="17080"/>
                    <a:pt x="3384" y="17079"/>
                    <a:pt x="3426" y="17077"/>
                  </a:cubicBezTo>
                  <a:cubicBezTo>
                    <a:pt x="4996" y="17010"/>
                    <a:pt x="6199" y="15690"/>
                    <a:pt x="6149" y="14136"/>
                  </a:cubicBezTo>
                  <a:cubicBezTo>
                    <a:pt x="6099" y="12800"/>
                    <a:pt x="6049" y="11530"/>
                    <a:pt x="6049" y="11530"/>
                  </a:cubicBezTo>
                  <a:cubicBezTo>
                    <a:pt x="6049" y="11530"/>
                    <a:pt x="8221" y="11296"/>
                    <a:pt x="8355" y="9124"/>
                  </a:cubicBezTo>
                  <a:cubicBezTo>
                    <a:pt x="8488" y="6952"/>
                    <a:pt x="8355" y="1956"/>
                    <a:pt x="8355" y="1956"/>
                  </a:cubicBezTo>
                  <a:lnTo>
                    <a:pt x="4378" y="1"/>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789;p40"/>
            <p:cNvSpPr/>
            <p:nvPr/>
          </p:nvSpPr>
          <p:spPr>
            <a:xfrm>
              <a:off x="1278876" y="1924126"/>
              <a:ext cx="20908" cy="18054"/>
            </a:xfrm>
            <a:custGeom>
              <a:avLst/>
              <a:gdLst/>
              <a:ahLst/>
              <a:cxnLst/>
              <a:rect l="l" t="t" r="r" b="b"/>
              <a:pathLst>
                <a:path w="652" h="563" extrusionOk="0">
                  <a:moveTo>
                    <a:pt x="368" y="0"/>
                  </a:moveTo>
                  <a:cubicBezTo>
                    <a:pt x="117" y="0"/>
                    <a:pt x="0" y="301"/>
                    <a:pt x="167" y="485"/>
                  </a:cubicBezTo>
                  <a:cubicBezTo>
                    <a:pt x="226" y="538"/>
                    <a:pt x="296" y="563"/>
                    <a:pt x="363" y="563"/>
                  </a:cubicBezTo>
                  <a:cubicBezTo>
                    <a:pt x="506" y="563"/>
                    <a:pt x="641" y="454"/>
                    <a:pt x="652" y="284"/>
                  </a:cubicBezTo>
                  <a:cubicBezTo>
                    <a:pt x="652" y="134"/>
                    <a:pt x="518" y="0"/>
                    <a:pt x="36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790;p40"/>
            <p:cNvSpPr/>
            <p:nvPr/>
          </p:nvSpPr>
          <p:spPr>
            <a:xfrm>
              <a:off x="1272430" y="1912549"/>
              <a:ext cx="36461" cy="11192"/>
            </a:xfrm>
            <a:custGeom>
              <a:avLst/>
              <a:gdLst/>
              <a:ahLst/>
              <a:cxnLst/>
              <a:rect l="l" t="t" r="r" b="b"/>
              <a:pathLst>
                <a:path w="1137" h="349" extrusionOk="0">
                  <a:moveTo>
                    <a:pt x="544" y="1"/>
                  </a:moveTo>
                  <a:cubicBezTo>
                    <a:pt x="401" y="1"/>
                    <a:pt x="257" y="43"/>
                    <a:pt x="134" y="127"/>
                  </a:cubicBezTo>
                  <a:cubicBezTo>
                    <a:pt x="34" y="194"/>
                    <a:pt x="1" y="261"/>
                    <a:pt x="17" y="278"/>
                  </a:cubicBezTo>
                  <a:cubicBezTo>
                    <a:pt x="21" y="281"/>
                    <a:pt x="26" y="283"/>
                    <a:pt x="33" y="283"/>
                  </a:cubicBezTo>
                  <a:cubicBezTo>
                    <a:pt x="92" y="283"/>
                    <a:pt x="275" y="176"/>
                    <a:pt x="522" y="176"/>
                  </a:cubicBezTo>
                  <a:cubicBezTo>
                    <a:pt x="537" y="176"/>
                    <a:pt x="553" y="177"/>
                    <a:pt x="569" y="177"/>
                  </a:cubicBezTo>
                  <a:cubicBezTo>
                    <a:pt x="845" y="193"/>
                    <a:pt x="1036" y="349"/>
                    <a:pt x="1105" y="349"/>
                  </a:cubicBezTo>
                  <a:cubicBezTo>
                    <a:pt x="1111" y="349"/>
                    <a:pt x="1116" y="347"/>
                    <a:pt x="1120" y="345"/>
                  </a:cubicBezTo>
                  <a:cubicBezTo>
                    <a:pt x="1137" y="328"/>
                    <a:pt x="1104" y="261"/>
                    <a:pt x="1020" y="177"/>
                  </a:cubicBezTo>
                  <a:cubicBezTo>
                    <a:pt x="884" y="60"/>
                    <a:pt x="714" y="1"/>
                    <a:pt x="54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791;p40"/>
            <p:cNvSpPr/>
            <p:nvPr/>
          </p:nvSpPr>
          <p:spPr>
            <a:xfrm>
              <a:off x="1175458" y="1924126"/>
              <a:ext cx="20940" cy="18054"/>
            </a:xfrm>
            <a:custGeom>
              <a:avLst/>
              <a:gdLst/>
              <a:ahLst/>
              <a:cxnLst/>
              <a:rect l="l" t="t" r="r" b="b"/>
              <a:pathLst>
                <a:path w="653" h="563" extrusionOk="0">
                  <a:moveTo>
                    <a:pt x="368" y="0"/>
                  </a:moveTo>
                  <a:cubicBezTo>
                    <a:pt x="117" y="0"/>
                    <a:pt x="0" y="301"/>
                    <a:pt x="184" y="485"/>
                  </a:cubicBezTo>
                  <a:cubicBezTo>
                    <a:pt x="238" y="538"/>
                    <a:pt x="306" y="563"/>
                    <a:pt x="372" y="563"/>
                  </a:cubicBezTo>
                  <a:cubicBezTo>
                    <a:pt x="514" y="563"/>
                    <a:pt x="652" y="454"/>
                    <a:pt x="652" y="284"/>
                  </a:cubicBezTo>
                  <a:cubicBezTo>
                    <a:pt x="652" y="134"/>
                    <a:pt x="518" y="0"/>
                    <a:pt x="36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792;p40"/>
            <p:cNvSpPr/>
            <p:nvPr/>
          </p:nvSpPr>
          <p:spPr>
            <a:xfrm>
              <a:off x="1166351" y="1912549"/>
              <a:ext cx="35916" cy="11192"/>
            </a:xfrm>
            <a:custGeom>
              <a:avLst/>
              <a:gdLst/>
              <a:ahLst/>
              <a:cxnLst/>
              <a:rect l="l" t="t" r="r" b="b"/>
              <a:pathLst>
                <a:path w="1120" h="349" extrusionOk="0">
                  <a:moveTo>
                    <a:pt x="537" y="1"/>
                  </a:moveTo>
                  <a:cubicBezTo>
                    <a:pt x="397" y="1"/>
                    <a:pt x="257" y="43"/>
                    <a:pt x="134" y="127"/>
                  </a:cubicBezTo>
                  <a:cubicBezTo>
                    <a:pt x="34" y="194"/>
                    <a:pt x="0" y="261"/>
                    <a:pt x="17" y="278"/>
                  </a:cubicBezTo>
                  <a:cubicBezTo>
                    <a:pt x="21" y="281"/>
                    <a:pt x="26" y="283"/>
                    <a:pt x="33" y="283"/>
                  </a:cubicBezTo>
                  <a:cubicBezTo>
                    <a:pt x="91" y="283"/>
                    <a:pt x="275" y="176"/>
                    <a:pt x="521" y="176"/>
                  </a:cubicBezTo>
                  <a:cubicBezTo>
                    <a:pt x="537" y="176"/>
                    <a:pt x="553" y="177"/>
                    <a:pt x="569" y="177"/>
                  </a:cubicBezTo>
                  <a:cubicBezTo>
                    <a:pt x="844" y="193"/>
                    <a:pt x="1036" y="349"/>
                    <a:pt x="1091" y="349"/>
                  </a:cubicBezTo>
                  <a:cubicBezTo>
                    <a:pt x="1097" y="349"/>
                    <a:pt x="1100" y="347"/>
                    <a:pt x="1103" y="345"/>
                  </a:cubicBezTo>
                  <a:cubicBezTo>
                    <a:pt x="1120" y="328"/>
                    <a:pt x="1086" y="261"/>
                    <a:pt x="1003" y="177"/>
                  </a:cubicBezTo>
                  <a:cubicBezTo>
                    <a:pt x="867" y="60"/>
                    <a:pt x="702" y="1"/>
                    <a:pt x="5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793;p40"/>
            <p:cNvSpPr/>
            <p:nvPr/>
          </p:nvSpPr>
          <p:spPr>
            <a:xfrm>
              <a:off x="1147046" y="2091807"/>
              <a:ext cx="92739" cy="49480"/>
            </a:xfrm>
            <a:custGeom>
              <a:avLst/>
              <a:gdLst/>
              <a:ahLst/>
              <a:cxnLst/>
              <a:rect l="l" t="t" r="r" b="b"/>
              <a:pathLst>
                <a:path w="2892" h="1543" extrusionOk="0">
                  <a:moveTo>
                    <a:pt x="1" y="1"/>
                  </a:moveTo>
                  <a:cubicBezTo>
                    <a:pt x="1" y="1"/>
                    <a:pt x="677" y="1543"/>
                    <a:pt x="2702" y="1543"/>
                  </a:cubicBezTo>
                  <a:cubicBezTo>
                    <a:pt x="2764" y="1543"/>
                    <a:pt x="2827" y="1541"/>
                    <a:pt x="2892" y="1538"/>
                  </a:cubicBezTo>
                  <a:lnTo>
                    <a:pt x="2875" y="987"/>
                  </a:lnTo>
                  <a:cubicBezTo>
                    <a:pt x="1839" y="937"/>
                    <a:pt x="836" y="602"/>
                    <a:pt x="1"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794;p40"/>
            <p:cNvSpPr/>
            <p:nvPr/>
          </p:nvSpPr>
          <p:spPr>
            <a:xfrm>
              <a:off x="1234943" y="1920887"/>
              <a:ext cx="26263" cy="84530"/>
            </a:xfrm>
            <a:custGeom>
              <a:avLst/>
              <a:gdLst/>
              <a:ahLst/>
              <a:cxnLst/>
              <a:rect l="l" t="t" r="r" b="b"/>
              <a:pathLst>
                <a:path w="819" h="2636" extrusionOk="0">
                  <a:moveTo>
                    <a:pt x="0" y="1"/>
                  </a:moveTo>
                  <a:lnTo>
                    <a:pt x="0" y="1"/>
                  </a:lnTo>
                  <a:cubicBezTo>
                    <a:pt x="17" y="168"/>
                    <a:pt x="50" y="318"/>
                    <a:pt x="100" y="469"/>
                  </a:cubicBezTo>
                  <a:cubicBezTo>
                    <a:pt x="184" y="770"/>
                    <a:pt x="318" y="1171"/>
                    <a:pt x="451" y="1605"/>
                  </a:cubicBezTo>
                  <a:cubicBezTo>
                    <a:pt x="535" y="1822"/>
                    <a:pt x="602" y="2039"/>
                    <a:pt x="668" y="2223"/>
                  </a:cubicBezTo>
                  <a:cubicBezTo>
                    <a:pt x="702" y="2307"/>
                    <a:pt x="719" y="2390"/>
                    <a:pt x="702" y="2474"/>
                  </a:cubicBezTo>
                  <a:cubicBezTo>
                    <a:pt x="685" y="2524"/>
                    <a:pt x="618" y="2541"/>
                    <a:pt x="535" y="2541"/>
                  </a:cubicBezTo>
                  <a:cubicBezTo>
                    <a:pt x="368" y="2541"/>
                    <a:pt x="201" y="2557"/>
                    <a:pt x="50" y="2607"/>
                  </a:cubicBezTo>
                  <a:cubicBezTo>
                    <a:pt x="148" y="2627"/>
                    <a:pt x="240" y="2635"/>
                    <a:pt x="333" y="2635"/>
                  </a:cubicBezTo>
                  <a:cubicBezTo>
                    <a:pt x="399" y="2635"/>
                    <a:pt x="466" y="2631"/>
                    <a:pt x="535" y="2624"/>
                  </a:cubicBezTo>
                  <a:lnTo>
                    <a:pt x="668" y="2624"/>
                  </a:lnTo>
                  <a:cubicBezTo>
                    <a:pt x="719" y="2607"/>
                    <a:pt x="769" y="2557"/>
                    <a:pt x="802" y="2507"/>
                  </a:cubicBezTo>
                  <a:cubicBezTo>
                    <a:pt x="819" y="2407"/>
                    <a:pt x="819" y="2290"/>
                    <a:pt x="769" y="2190"/>
                  </a:cubicBezTo>
                  <a:cubicBezTo>
                    <a:pt x="702" y="2006"/>
                    <a:pt x="635" y="1789"/>
                    <a:pt x="568" y="1572"/>
                  </a:cubicBezTo>
                  <a:cubicBezTo>
                    <a:pt x="435" y="1137"/>
                    <a:pt x="301" y="736"/>
                    <a:pt x="184" y="452"/>
                  </a:cubicBezTo>
                  <a:cubicBezTo>
                    <a:pt x="151" y="285"/>
                    <a:pt x="84" y="135"/>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795;p40"/>
            <p:cNvSpPr/>
            <p:nvPr/>
          </p:nvSpPr>
          <p:spPr>
            <a:xfrm>
              <a:off x="1216184" y="2012536"/>
              <a:ext cx="23602" cy="21710"/>
            </a:xfrm>
            <a:custGeom>
              <a:avLst/>
              <a:gdLst/>
              <a:ahLst/>
              <a:cxnLst/>
              <a:rect l="l" t="t" r="r" b="b"/>
              <a:pathLst>
                <a:path w="736" h="677" extrusionOk="0">
                  <a:moveTo>
                    <a:pt x="418" y="0"/>
                  </a:moveTo>
                  <a:lnTo>
                    <a:pt x="418" y="0"/>
                  </a:lnTo>
                  <a:cubicBezTo>
                    <a:pt x="301" y="34"/>
                    <a:pt x="201" y="100"/>
                    <a:pt x="117" y="184"/>
                  </a:cubicBezTo>
                  <a:cubicBezTo>
                    <a:pt x="34" y="267"/>
                    <a:pt x="0" y="384"/>
                    <a:pt x="34" y="501"/>
                  </a:cubicBezTo>
                  <a:cubicBezTo>
                    <a:pt x="103" y="612"/>
                    <a:pt x="218" y="677"/>
                    <a:pt x="341" y="677"/>
                  </a:cubicBezTo>
                  <a:cubicBezTo>
                    <a:pt x="366" y="677"/>
                    <a:pt x="392" y="674"/>
                    <a:pt x="418" y="668"/>
                  </a:cubicBezTo>
                  <a:cubicBezTo>
                    <a:pt x="535" y="635"/>
                    <a:pt x="635" y="568"/>
                    <a:pt x="685" y="451"/>
                  </a:cubicBezTo>
                  <a:cubicBezTo>
                    <a:pt x="736" y="351"/>
                    <a:pt x="736" y="217"/>
                    <a:pt x="652" y="117"/>
                  </a:cubicBezTo>
                  <a:cubicBezTo>
                    <a:pt x="600" y="65"/>
                    <a:pt x="528" y="39"/>
                    <a:pt x="457" y="39"/>
                  </a:cubicBezTo>
                  <a:cubicBezTo>
                    <a:pt x="414" y="39"/>
                    <a:pt x="372" y="48"/>
                    <a:pt x="335" y="67"/>
                  </a:cubicBezTo>
                  <a:lnTo>
                    <a:pt x="418" y="0"/>
                  </a:ln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796;p40"/>
            <p:cNvSpPr/>
            <p:nvPr/>
          </p:nvSpPr>
          <p:spPr>
            <a:xfrm>
              <a:off x="1214580" y="2011958"/>
              <a:ext cx="27354" cy="16419"/>
            </a:xfrm>
            <a:custGeom>
              <a:avLst/>
              <a:gdLst/>
              <a:ahLst/>
              <a:cxnLst/>
              <a:rect l="l" t="t" r="r" b="b"/>
              <a:pathLst>
                <a:path w="853" h="512" extrusionOk="0">
                  <a:moveTo>
                    <a:pt x="41" y="0"/>
                  </a:moveTo>
                  <a:cubicBezTo>
                    <a:pt x="38" y="0"/>
                    <a:pt x="36" y="1"/>
                    <a:pt x="34" y="1"/>
                  </a:cubicBezTo>
                  <a:cubicBezTo>
                    <a:pt x="0" y="1"/>
                    <a:pt x="67" y="269"/>
                    <a:pt x="334" y="419"/>
                  </a:cubicBezTo>
                  <a:cubicBezTo>
                    <a:pt x="457" y="488"/>
                    <a:pt x="577" y="512"/>
                    <a:pt x="670" y="512"/>
                  </a:cubicBezTo>
                  <a:cubicBezTo>
                    <a:pt x="779" y="512"/>
                    <a:pt x="852" y="480"/>
                    <a:pt x="852" y="453"/>
                  </a:cubicBezTo>
                  <a:cubicBezTo>
                    <a:pt x="836" y="419"/>
                    <a:pt x="635" y="402"/>
                    <a:pt x="418" y="285"/>
                  </a:cubicBezTo>
                  <a:cubicBezTo>
                    <a:pt x="211" y="158"/>
                    <a:pt x="95" y="0"/>
                    <a:pt x="4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797;p40"/>
            <p:cNvSpPr/>
            <p:nvPr/>
          </p:nvSpPr>
          <p:spPr>
            <a:xfrm>
              <a:off x="1084386" y="1734895"/>
              <a:ext cx="249710" cy="174030"/>
            </a:xfrm>
            <a:custGeom>
              <a:avLst/>
              <a:gdLst/>
              <a:ahLst/>
              <a:cxnLst/>
              <a:rect l="l" t="t" r="r" b="b"/>
              <a:pathLst>
                <a:path w="7787" h="5427" extrusionOk="0">
                  <a:moveTo>
                    <a:pt x="3835" y="0"/>
                  </a:moveTo>
                  <a:cubicBezTo>
                    <a:pt x="3527" y="0"/>
                    <a:pt x="3219" y="40"/>
                    <a:pt x="2924" y="120"/>
                  </a:cubicBezTo>
                  <a:cubicBezTo>
                    <a:pt x="1688" y="471"/>
                    <a:pt x="735" y="1457"/>
                    <a:pt x="418" y="2710"/>
                  </a:cubicBezTo>
                  <a:lnTo>
                    <a:pt x="568" y="2576"/>
                  </a:lnTo>
                  <a:lnTo>
                    <a:pt x="568" y="2576"/>
                  </a:lnTo>
                  <a:cubicBezTo>
                    <a:pt x="551" y="3044"/>
                    <a:pt x="284" y="3462"/>
                    <a:pt x="150" y="3913"/>
                  </a:cubicBezTo>
                  <a:cubicBezTo>
                    <a:pt x="0" y="4364"/>
                    <a:pt x="17" y="4932"/>
                    <a:pt x="434" y="5199"/>
                  </a:cubicBezTo>
                  <a:cubicBezTo>
                    <a:pt x="551" y="5283"/>
                    <a:pt x="668" y="5333"/>
                    <a:pt x="802" y="5350"/>
                  </a:cubicBezTo>
                  <a:cubicBezTo>
                    <a:pt x="992" y="5405"/>
                    <a:pt x="1190" y="5427"/>
                    <a:pt x="1390" y="5427"/>
                  </a:cubicBezTo>
                  <a:cubicBezTo>
                    <a:pt x="1735" y="5427"/>
                    <a:pt x="2091" y="5363"/>
                    <a:pt x="2439" y="5300"/>
                  </a:cubicBezTo>
                  <a:lnTo>
                    <a:pt x="2506" y="4063"/>
                  </a:lnTo>
                  <a:cubicBezTo>
                    <a:pt x="2590" y="4448"/>
                    <a:pt x="2790" y="4798"/>
                    <a:pt x="3108" y="5032"/>
                  </a:cubicBezTo>
                  <a:cubicBezTo>
                    <a:pt x="3325" y="5206"/>
                    <a:pt x="3584" y="5295"/>
                    <a:pt x="3849" y="5295"/>
                  </a:cubicBezTo>
                  <a:cubicBezTo>
                    <a:pt x="3992" y="5295"/>
                    <a:pt x="4137" y="5269"/>
                    <a:pt x="4277" y="5216"/>
                  </a:cubicBezTo>
                  <a:cubicBezTo>
                    <a:pt x="4600" y="5069"/>
                    <a:pt x="4820" y="4716"/>
                    <a:pt x="4744" y="4395"/>
                  </a:cubicBezTo>
                  <a:lnTo>
                    <a:pt x="4744" y="4395"/>
                  </a:lnTo>
                  <a:cubicBezTo>
                    <a:pt x="4929" y="4791"/>
                    <a:pt x="5397" y="5060"/>
                    <a:pt x="5865" y="5166"/>
                  </a:cubicBezTo>
                  <a:cubicBezTo>
                    <a:pt x="6098" y="5196"/>
                    <a:pt x="6334" y="5213"/>
                    <a:pt x="6572" y="5213"/>
                  </a:cubicBezTo>
                  <a:cubicBezTo>
                    <a:pt x="6863" y="5213"/>
                    <a:pt x="7158" y="5188"/>
                    <a:pt x="7452" y="5133"/>
                  </a:cubicBezTo>
                  <a:cubicBezTo>
                    <a:pt x="7185" y="4715"/>
                    <a:pt x="7369" y="4214"/>
                    <a:pt x="7519" y="3763"/>
                  </a:cubicBezTo>
                  <a:cubicBezTo>
                    <a:pt x="7669" y="3311"/>
                    <a:pt x="7786" y="2760"/>
                    <a:pt x="7452" y="2409"/>
                  </a:cubicBezTo>
                  <a:cubicBezTo>
                    <a:pt x="7318" y="2292"/>
                    <a:pt x="7201" y="2192"/>
                    <a:pt x="7068" y="2108"/>
                  </a:cubicBezTo>
                  <a:cubicBezTo>
                    <a:pt x="6784" y="1858"/>
                    <a:pt x="6650" y="1524"/>
                    <a:pt x="6450" y="1240"/>
                  </a:cubicBezTo>
                  <a:cubicBezTo>
                    <a:pt x="5896" y="441"/>
                    <a:pt x="4866" y="0"/>
                    <a:pt x="383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798;p40"/>
            <p:cNvSpPr/>
            <p:nvPr/>
          </p:nvSpPr>
          <p:spPr>
            <a:xfrm>
              <a:off x="904872" y="1753751"/>
              <a:ext cx="254552" cy="409887"/>
            </a:xfrm>
            <a:custGeom>
              <a:avLst/>
              <a:gdLst/>
              <a:ahLst/>
              <a:cxnLst/>
              <a:rect l="l" t="t" r="r" b="b"/>
              <a:pathLst>
                <a:path w="7938" h="12782" extrusionOk="0">
                  <a:moveTo>
                    <a:pt x="6153" y="0"/>
                  </a:moveTo>
                  <a:cubicBezTo>
                    <a:pt x="5878" y="0"/>
                    <a:pt x="5604" y="20"/>
                    <a:pt x="5331" y="67"/>
                  </a:cubicBezTo>
                  <a:cubicBezTo>
                    <a:pt x="4479" y="234"/>
                    <a:pt x="3626" y="752"/>
                    <a:pt x="3309" y="1554"/>
                  </a:cubicBezTo>
                  <a:cubicBezTo>
                    <a:pt x="2958" y="2473"/>
                    <a:pt x="3309" y="3592"/>
                    <a:pt x="2791" y="4444"/>
                  </a:cubicBezTo>
                  <a:cubicBezTo>
                    <a:pt x="2457" y="5012"/>
                    <a:pt x="1788" y="5297"/>
                    <a:pt x="1287" y="5748"/>
                  </a:cubicBezTo>
                  <a:cubicBezTo>
                    <a:pt x="435" y="6483"/>
                    <a:pt x="51" y="7669"/>
                    <a:pt x="17" y="8805"/>
                  </a:cubicBezTo>
                  <a:cubicBezTo>
                    <a:pt x="1" y="9925"/>
                    <a:pt x="435" y="11679"/>
                    <a:pt x="736" y="12782"/>
                  </a:cubicBezTo>
                  <a:cubicBezTo>
                    <a:pt x="2791" y="12598"/>
                    <a:pt x="4896" y="12732"/>
                    <a:pt x="6951" y="12548"/>
                  </a:cubicBezTo>
                  <a:cubicBezTo>
                    <a:pt x="6484" y="12331"/>
                    <a:pt x="6250" y="10977"/>
                    <a:pt x="6333" y="10459"/>
                  </a:cubicBezTo>
                  <a:cubicBezTo>
                    <a:pt x="6417" y="9958"/>
                    <a:pt x="6701" y="9507"/>
                    <a:pt x="6918" y="9056"/>
                  </a:cubicBezTo>
                  <a:cubicBezTo>
                    <a:pt x="7135" y="8588"/>
                    <a:pt x="7302" y="8053"/>
                    <a:pt x="7135" y="7569"/>
                  </a:cubicBezTo>
                  <a:cubicBezTo>
                    <a:pt x="6968" y="7051"/>
                    <a:pt x="6450" y="6683"/>
                    <a:pt x="6266" y="6165"/>
                  </a:cubicBezTo>
                  <a:cubicBezTo>
                    <a:pt x="6066" y="5614"/>
                    <a:pt x="6266" y="4996"/>
                    <a:pt x="6450" y="4444"/>
                  </a:cubicBezTo>
                  <a:cubicBezTo>
                    <a:pt x="6951" y="3024"/>
                    <a:pt x="7453" y="1604"/>
                    <a:pt x="7937" y="184"/>
                  </a:cubicBezTo>
                  <a:cubicBezTo>
                    <a:pt x="7353" y="92"/>
                    <a:pt x="6752" y="0"/>
                    <a:pt x="615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799;p40"/>
            <p:cNvSpPr/>
            <p:nvPr/>
          </p:nvSpPr>
          <p:spPr>
            <a:xfrm>
              <a:off x="932739" y="1746151"/>
              <a:ext cx="213281" cy="190545"/>
            </a:xfrm>
            <a:custGeom>
              <a:avLst/>
              <a:gdLst/>
              <a:ahLst/>
              <a:cxnLst/>
              <a:rect l="l" t="t" r="r" b="b"/>
              <a:pathLst>
                <a:path w="6651" h="5942" extrusionOk="0">
                  <a:moveTo>
                    <a:pt x="5026" y="1"/>
                  </a:moveTo>
                  <a:cubicBezTo>
                    <a:pt x="4988" y="1"/>
                    <a:pt x="4950" y="2"/>
                    <a:pt x="4913" y="3"/>
                  </a:cubicBezTo>
                  <a:cubicBezTo>
                    <a:pt x="4595" y="3"/>
                    <a:pt x="4295" y="53"/>
                    <a:pt x="3994" y="120"/>
                  </a:cubicBezTo>
                  <a:cubicBezTo>
                    <a:pt x="3626" y="203"/>
                    <a:pt x="3292" y="337"/>
                    <a:pt x="2991" y="521"/>
                  </a:cubicBezTo>
                  <a:cubicBezTo>
                    <a:pt x="2640" y="738"/>
                    <a:pt x="2373" y="1056"/>
                    <a:pt x="2223" y="1440"/>
                  </a:cubicBezTo>
                  <a:cubicBezTo>
                    <a:pt x="2072" y="1841"/>
                    <a:pt x="2006" y="2275"/>
                    <a:pt x="2022" y="2693"/>
                  </a:cubicBezTo>
                  <a:cubicBezTo>
                    <a:pt x="2022" y="3144"/>
                    <a:pt x="2072" y="3562"/>
                    <a:pt x="2072" y="3963"/>
                  </a:cubicBezTo>
                  <a:cubicBezTo>
                    <a:pt x="2106" y="4347"/>
                    <a:pt x="2039" y="4715"/>
                    <a:pt x="1905" y="5082"/>
                  </a:cubicBezTo>
                  <a:cubicBezTo>
                    <a:pt x="1772" y="5383"/>
                    <a:pt x="1521" y="5634"/>
                    <a:pt x="1204" y="5767"/>
                  </a:cubicBezTo>
                  <a:cubicBezTo>
                    <a:pt x="1113" y="5801"/>
                    <a:pt x="1016" y="5818"/>
                    <a:pt x="919" y="5818"/>
                  </a:cubicBezTo>
                  <a:cubicBezTo>
                    <a:pt x="730" y="5818"/>
                    <a:pt x="539" y="5755"/>
                    <a:pt x="385" y="5634"/>
                  </a:cubicBezTo>
                  <a:cubicBezTo>
                    <a:pt x="201" y="5500"/>
                    <a:pt x="101" y="5249"/>
                    <a:pt x="151" y="5016"/>
                  </a:cubicBezTo>
                  <a:cubicBezTo>
                    <a:pt x="184" y="4832"/>
                    <a:pt x="318" y="4681"/>
                    <a:pt x="502" y="4648"/>
                  </a:cubicBezTo>
                  <a:cubicBezTo>
                    <a:pt x="529" y="4644"/>
                    <a:pt x="557" y="4642"/>
                    <a:pt x="584" y="4642"/>
                  </a:cubicBezTo>
                  <a:cubicBezTo>
                    <a:pt x="673" y="4642"/>
                    <a:pt x="759" y="4664"/>
                    <a:pt x="836" y="4715"/>
                  </a:cubicBezTo>
                  <a:cubicBezTo>
                    <a:pt x="903" y="4765"/>
                    <a:pt x="919" y="4798"/>
                    <a:pt x="936" y="4798"/>
                  </a:cubicBezTo>
                  <a:cubicBezTo>
                    <a:pt x="936" y="4798"/>
                    <a:pt x="919" y="4748"/>
                    <a:pt x="853" y="4698"/>
                  </a:cubicBezTo>
                  <a:cubicBezTo>
                    <a:pt x="774" y="4632"/>
                    <a:pt x="674" y="4587"/>
                    <a:pt x="579" y="4587"/>
                  </a:cubicBezTo>
                  <a:cubicBezTo>
                    <a:pt x="553" y="4587"/>
                    <a:pt x="527" y="4591"/>
                    <a:pt x="502" y="4598"/>
                  </a:cubicBezTo>
                  <a:cubicBezTo>
                    <a:pt x="285" y="4631"/>
                    <a:pt x="117" y="4782"/>
                    <a:pt x="67" y="4999"/>
                  </a:cubicBezTo>
                  <a:cubicBezTo>
                    <a:pt x="1" y="5266"/>
                    <a:pt x="101" y="5550"/>
                    <a:pt x="318" y="5717"/>
                  </a:cubicBezTo>
                  <a:cubicBezTo>
                    <a:pt x="498" y="5863"/>
                    <a:pt x="715" y="5941"/>
                    <a:pt x="935" y="5941"/>
                  </a:cubicBezTo>
                  <a:cubicBezTo>
                    <a:pt x="1042" y="5941"/>
                    <a:pt x="1150" y="5923"/>
                    <a:pt x="1254" y="5884"/>
                  </a:cubicBezTo>
                  <a:cubicBezTo>
                    <a:pt x="1605" y="5751"/>
                    <a:pt x="1872" y="5483"/>
                    <a:pt x="2022" y="5132"/>
                  </a:cubicBezTo>
                  <a:cubicBezTo>
                    <a:pt x="2173" y="4765"/>
                    <a:pt x="2239" y="4364"/>
                    <a:pt x="2223" y="3963"/>
                  </a:cubicBezTo>
                  <a:cubicBezTo>
                    <a:pt x="2223" y="3545"/>
                    <a:pt x="2173" y="3127"/>
                    <a:pt x="2173" y="2693"/>
                  </a:cubicBezTo>
                  <a:cubicBezTo>
                    <a:pt x="2156" y="2292"/>
                    <a:pt x="2223" y="1874"/>
                    <a:pt x="2356" y="1490"/>
                  </a:cubicBezTo>
                  <a:cubicBezTo>
                    <a:pt x="2490" y="1139"/>
                    <a:pt x="2741" y="838"/>
                    <a:pt x="3058" y="638"/>
                  </a:cubicBezTo>
                  <a:cubicBezTo>
                    <a:pt x="3359" y="454"/>
                    <a:pt x="3676" y="320"/>
                    <a:pt x="4011" y="237"/>
                  </a:cubicBezTo>
                  <a:cubicBezTo>
                    <a:pt x="4311" y="170"/>
                    <a:pt x="4612" y="120"/>
                    <a:pt x="4913" y="103"/>
                  </a:cubicBezTo>
                  <a:cubicBezTo>
                    <a:pt x="4958" y="102"/>
                    <a:pt x="5003" y="101"/>
                    <a:pt x="5048" y="101"/>
                  </a:cubicBezTo>
                  <a:cubicBezTo>
                    <a:pt x="5451" y="101"/>
                    <a:pt x="5840" y="168"/>
                    <a:pt x="6216" y="304"/>
                  </a:cubicBezTo>
                  <a:cubicBezTo>
                    <a:pt x="6482" y="413"/>
                    <a:pt x="6631" y="523"/>
                    <a:pt x="6649" y="523"/>
                  </a:cubicBezTo>
                  <a:cubicBezTo>
                    <a:pt x="6650" y="523"/>
                    <a:pt x="6651" y="522"/>
                    <a:pt x="6651" y="521"/>
                  </a:cubicBezTo>
                  <a:cubicBezTo>
                    <a:pt x="6651" y="521"/>
                    <a:pt x="6617" y="488"/>
                    <a:pt x="6550" y="437"/>
                  </a:cubicBezTo>
                  <a:cubicBezTo>
                    <a:pt x="6450" y="371"/>
                    <a:pt x="6350" y="304"/>
                    <a:pt x="6233" y="254"/>
                  </a:cubicBezTo>
                  <a:cubicBezTo>
                    <a:pt x="5850" y="85"/>
                    <a:pt x="5439" y="1"/>
                    <a:pt x="502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800;p40"/>
            <p:cNvSpPr/>
            <p:nvPr/>
          </p:nvSpPr>
          <p:spPr>
            <a:xfrm>
              <a:off x="1316363" y="1831964"/>
              <a:ext cx="98640" cy="183137"/>
            </a:xfrm>
            <a:custGeom>
              <a:avLst/>
              <a:gdLst/>
              <a:ahLst/>
              <a:cxnLst/>
              <a:rect l="l" t="t" r="r" b="b"/>
              <a:pathLst>
                <a:path w="3076" h="5711" extrusionOk="0">
                  <a:moveTo>
                    <a:pt x="1" y="0"/>
                  </a:moveTo>
                  <a:lnTo>
                    <a:pt x="1" y="0"/>
                  </a:lnTo>
                  <a:cubicBezTo>
                    <a:pt x="84" y="67"/>
                    <a:pt x="168" y="134"/>
                    <a:pt x="268" y="184"/>
                  </a:cubicBezTo>
                  <a:cubicBezTo>
                    <a:pt x="519" y="351"/>
                    <a:pt x="753" y="535"/>
                    <a:pt x="970" y="736"/>
                  </a:cubicBezTo>
                  <a:cubicBezTo>
                    <a:pt x="1287" y="1020"/>
                    <a:pt x="1488" y="1404"/>
                    <a:pt x="1555" y="1822"/>
                  </a:cubicBezTo>
                  <a:cubicBezTo>
                    <a:pt x="1622" y="2306"/>
                    <a:pt x="1488" y="2841"/>
                    <a:pt x="1388" y="3409"/>
                  </a:cubicBezTo>
                  <a:cubicBezTo>
                    <a:pt x="1271" y="3960"/>
                    <a:pt x="1221" y="4562"/>
                    <a:pt x="1471" y="5030"/>
                  </a:cubicBezTo>
                  <a:cubicBezTo>
                    <a:pt x="1588" y="5247"/>
                    <a:pt x="1755" y="5447"/>
                    <a:pt x="1972" y="5581"/>
                  </a:cubicBezTo>
                  <a:cubicBezTo>
                    <a:pt x="2112" y="5670"/>
                    <a:pt x="2270" y="5710"/>
                    <a:pt x="2433" y="5710"/>
                  </a:cubicBezTo>
                  <a:cubicBezTo>
                    <a:pt x="2485" y="5710"/>
                    <a:pt x="2538" y="5706"/>
                    <a:pt x="2591" y="5698"/>
                  </a:cubicBezTo>
                  <a:cubicBezTo>
                    <a:pt x="2774" y="5681"/>
                    <a:pt x="2942" y="5564"/>
                    <a:pt x="3025" y="5397"/>
                  </a:cubicBezTo>
                  <a:cubicBezTo>
                    <a:pt x="3075" y="5264"/>
                    <a:pt x="3059" y="5113"/>
                    <a:pt x="2958" y="4996"/>
                  </a:cubicBezTo>
                  <a:cubicBezTo>
                    <a:pt x="2908" y="4929"/>
                    <a:pt x="2825" y="4896"/>
                    <a:pt x="2724" y="4879"/>
                  </a:cubicBezTo>
                  <a:cubicBezTo>
                    <a:pt x="2674" y="4896"/>
                    <a:pt x="2641" y="4913"/>
                    <a:pt x="2641" y="4913"/>
                  </a:cubicBezTo>
                  <a:cubicBezTo>
                    <a:pt x="2656" y="4910"/>
                    <a:pt x="2671" y="4909"/>
                    <a:pt x="2685" y="4909"/>
                  </a:cubicBezTo>
                  <a:cubicBezTo>
                    <a:pt x="2783" y="4909"/>
                    <a:pt x="2864" y="4957"/>
                    <a:pt x="2908" y="5030"/>
                  </a:cubicBezTo>
                  <a:cubicBezTo>
                    <a:pt x="2975" y="5130"/>
                    <a:pt x="2992" y="5247"/>
                    <a:pt x="2942" y="5364"/>
                  </a:cubicBezTo>
                  <a:cubicBezTo>
                    <a:pt x="2875" y="5497"/>
                    <a:pt x="2724" y="5581"/>
                    <a:pt x="2574" y="5598"/>
                  </a:cubicBezTo>
                  <a:cubicBezTo>
                    <a:pt x="2544" y="5602"/>
                    <a:pt x="2514" y="5604"/>
                    <a:pt x="2484" y="5604"/>
                  </a:cubicBezTo>
                  <a:cubicBezTo>
                    <a:pt x="2154" y="5604"/>
                    <a:pt x="1788" y="5360"/>
                    <a:pt x="1605" y="4963"/>
                  </a:cubicBezTo>
                  <a:cubicBezTo>
                    <a:pt x="1388" y="4545"/>
                    <a:pt x="1421" y="3994"/>
                    <a:pt x="1538" y="3426"/>
                  </a:cubicBezTo>
                  <a:cubicBezTo>
                    <a:pt x="1638" y="2874"/>
                    <a:pt x="1772" y="2323"/>
                    <a:pt x="1688" y="1805"/>
                  </a:cubicBezTo>
                  <a:cubicBezTo>
                    <a:pt x="1622" y="1354"/>
                    <a:pt x="1388" y="953"/>
                    <a:pt x="1037" y="652"/>
                  </a:cubicBezTo>
                  <a:cubicBezTo>
                    <a:pt x="803" y="451"/>
                    <a:pt x="569" y="284"/>
                    <a:pt x="302" y="134"/>
                  </a:cubicBezTo>
                  <a:cubicBezTo>
                    <a:pt x="218" y="84"/>
                    <a:pt x="118" y="34"/>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801;p40"/>
            <p:cNvSpPr/>
            <p:nvPr/>
          </p:nvSpPr>
          <p:spPr>
            <a:xfrm>
              <a:off x="1207076" y="2377945"/>
              <a:ext cx="705132" cy="427588"/>
            </a:xfrm>
            <a:custGeom>
              <a:avLst/>
              <a:gdLst/>
              <a:ahLst/>
              <a:cxnLst/>
              <a:rect l="l" t="t" r="r" b="b"/>
              <a:pathLst>
                <a:path w="21989" h="13334" extrusionOk="0">
                  <a:moveTo>
                    <a:pt x="769" y="0"/>
                  </a:moveTo>
                  <a:cubicBezTo>
                    <a:pt x="301" y="0"/>
                    <a:pt x="0" y="485"/>
                    <a:pt x="201" y="919"/>
                  </a:cubicBezTo>
                  <a:lnTo>
                    <a:pt x="6049" y="13334"/>
                  </a:lnTo>
                  <a:lnTo>
                    <a:pt x="21989" y="13334"/>
                  </a:lnTo>
                  <a:lnTo>
                    <a:pt x="15974" y="903"/>
                  </a:lnTo>
                  <a:lnTo>
                    <a:pt x="8572" y="903"/>
                  </a:lnTo>
                  <a:cubicBezTo>
                    <a:pt x="7937" y="334"/>
                    <a:pt x="7118" y="0"/>
                    <a:pt x="626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802;p40"/>
            <p:cNvSpPr/>
            <p:nvPr/>
          </p:nvSpPr>
          <p:spPr>
            <a:xfrm>
              <a:off x="1207076" y="2377945"/>
              <a:ext cx="705132" cy="427588"/>
            </a:xfrm>
            <a:custGeom>
              <a:avLst/>
              <a:gdLst/>
              <a:ahLst/>
              <a:cxnLst/>
              <a:rect l="l" t="t" r="r" b="b"/>
              <a:pathLst>
                <a:path w="21989" h="13334" extrusionOk="0">
                  <a:moveTo>
                    <a:pt x="769" y="0"/>
                  </a:moveTo>
                  <a:cubicBezTo>
                    <a:pt x="301" y="0"/>
                    <a:pt x="0" y="485"/>
                    <a:pt x="201" y="919"/>
                  </a:cubicBezTo>
                  <a:lnTo>
                    <a:pt x="6049" y="13334"/>
                  </a:lnTo>
                  <a:lnTo>
                    <a:pt x="21989" y="13334"/>
                  </a:lnTo>
                  <a:lnTo>
                    <a:pt x="15974" y="903"/>
                  </a:lnTo>
                  <a:lnTo>
                    <a:pt x="8572" y="903"/>
                  </a:lnTo>
                  <a:cubicBezTo>
                    <a:pt x="7937" y="334"/>
                    <a:pt x="7118" y="0"/>
                    <a:pt x="6266" y="0"/>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803;p40"/>
            <p:cNvSpPr/>
            <p:nvPr/>
          </p:nvSpPr>
          <p:spPr>
            <a:xfrm>
              <a:off x="1401021" y="2447595"/>
              <a:ext cx="719082" cy="357937"/>
            </a:xfrm>
            <a:custGeom>
              <a:avLst/>
              <a:gdLst/>
              <a:ahLst/>
              <a:cxnLst/>
              <a:rect l="l" t="t" r="r" b="b"/>
              <a:pathLst>
                <a:path w="22424" h="11162" extrusionOk="0">
                  <a:moveTo>
                    <a:pt x="6784" y="0"/>
                  </a:moveTo>
                  <a:cubicBezTo>
                    <a:pt x="6651" y="0"/>
                    <a:pt x="6517" y="67"/>
                    <a:pt x="6434" y="184"/>
                  </a:cubicBezTo>
                  <a:lnTo>
                    <a:pt x="1" y="11162"/>
                  </a:lnTo>
                  <a:lnTo>
                    <a:pt x="15941" y="11162"/>
                  </a:lnTo>
                  <a:lnTo>
                    <a:pt x="22290" y="485"/>
                  </a:lnTo>
                  <a:cubicBezTo>
                    <a:pt x="22424" y="268"/>
                    <a:pt x="22240" y="0"/>
                    <a:pt x="2195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804;p40"/>
            <p:cNvSpPr/>
            <p:nvPr/>
          </p:nvSpPr>
          <p:spPr>
            <a:xfrm>
              <a:off x="1537660" y="2605688"/>
              <a:ext cx="217033" cy="201448"/>
            </a:xfrm>
            <a:custGeom>
              <a:avLst/>
              <a:gdLst/>
              <a:ahLst/>
              <a:cxnLst/>
              <a:rect l="l" t="t" r="r" b="b"/>
              <a:pathLst>
                <a:path w="6768" h="6282" extrusionOk="0">
                  <a:moveTo>
                    <a:pt x="1201" y="0"/>
                  </a:moveTo>
                  <a:cubicBezTo>
                    <a:pt x="1036" y="0"/>
                    <a:pt x="880" y="140"/>
                    <a:pt x="903" y="334"/>
                  </a:cubicBezTo>
                  <a:cubicBezTo>
                    <a:pt x="869" y="668"/>
                    <a:pt x="802" y="1002"/>
                    <a:pt x="686" y="1303"/>
                  </a:cubicBezTo>
                  <a:cubicBezTo>
                    <a:pt x="602" y="1570"/>
                    <a:pt x="468" y="1804"/>
                    <a:pt x="318" y="2021"/>
                  </a:cubicBezTo>
                  <a:cubicBezTo>
                    <a:pt x="204" y="2152"/>
                    <a:pt x="106" y="2282"/>
                    <a:pt x="8" y="2397"/>
                  </a:cubicBezTo>
                  <a:lnTo>
                    <a:pt x="8" y="2397"/>
                  </a:lnTo>
                  <a:lnTo>
                    <a:pt x="0" y="2372"/>
                  </a:lnTo>
                  <a:lnTo>
                    <a:pt x="0" y="2405"/>
                  </a:lnTo>
                  <a:cubicBezTo>
                    <a:pt x="3" y="2403"/>
                    <a:pt x="5" y="2400"/>
                    <a:pt x="8" y="2397"/>
                  </a:cubicBezTo>
                  <a:lnTo>
                    <a:pt x="8" y="2397"/>
                  </a:lnTo>
                  <a:lnTo>
                    <a:pt x="1153" y="6282"/>
                  </a:lnTo>
                  <a:cubicBezTo>
                    <a:pt x="2407" y="6015"/>
                    <a:pt x="3977" y="5664"/>
                    <a:pt x="4746" y="5396"/>
                  </a:cubicBezTo>
                  <a:cubicBezTo>
                    <a:pt x="6133" y="4895"/>
                    <a:pt x="6082" y="4778"/>
                    <a:pt x="5999" y="4628"/>
                  </a:cubicBezTo>
                  <a:cubicBezTo>
                    <a:pt x="5963" y="4563"/>
                    <a:pt x="5878" y="4537"/>
                    <a:pt x="5763" y="4537"/>
                  </a:cubicBezTo>
                  <a:cubicBezTo>
                    <a:pt x="5278" y="4537"/>
                    <a:pt x="4243" y="5003"/>
                    <a:pt x="3933" y="5003"/>
                  </a:cubicBezTo>
                  <a:cubicBezTo>
                    <a:pt x="3842" y="5003"/>
                    <a:pt x="3813" y="4963"/>
                    <a:pt x="3877" y="4862"/>
                  </a:cubicBezTo>
                  <a:cubicBezTo>
                    <a:pt x="4211" y="4344"/>
                    <a:pt x="6767" y="3742"/>
                    <a:pt x="6517" y="3324"/>
                  </a:cubicBezTo>
                  <a:cubicBezTo>
                    <a:pt x="6459" y="3232"/>
                    <a:pt x="6342" y="3194"/>
                    <a:pt x="6187" y="3194"/>
                  </a:cubicBezTo>
                  <a:cubicBezTo>
                    <a:pt x="5444" y="3194"/>
                    <a:pt x="3826" y="4077"/>
                    <a:pt x="3660" y="4160"/>
                  </a:cubicBezTo>
                  <a:cubicBezTo>
                    <a:pt x="3631" y="4174"/>
                    <a:pt x="3604" y="4180"/>
                    <a:pt x="3579" y="4180"/>
                  </a:cubicBezTo>
                  <a:cubicBezTo>
                    <a:pt x="3424" y="4180"/>
                    <a:pt x="3337" y="3950"/>
                    <a:pt x="3509" y="3893"/>
                  </a:cubicBezTo>
                  <a:cubicBezTo>
                    <a:pt x="3777" y="3776"/>
                    <a:pt x="6600" y="2573"/>
                    <a:pt x="6266" y="2038"/>
                  </a:cubicBezTo>
                  <a:cubicBezTo>
                    <a:pt x="6220" y="1959"/>
                    <a:pt x="6147" y="1930"/>
                    <a:pt x="6067" y="1930"/>
                  </a:cubicBezTo>
                  <a:cubicBezTo>
                    <a:pt x="5859" y="1930"/>
                    <a:pt x="5598" y="2121"/>
                    <a:pt x="5598" y="2121"/>
                  </a:cubicBezTo>
                  <a:cubicBezTo>
                    <a:pt x="5598" y="2121"/>
                    <a:pt x="3466" y="3222"/>
                    <a:pt x="2981" y="3222"/>
                  </a:cubicBezTo>
                  <a:cubicBezTo>
                    <a:pt x="2935" y="3222"/>
                    <a:pt x="2904" y="3213"/>
                    <a:pt x="2891" y="3191"/>
                  </a:cubicBezTo>
                  <a:cubicBezTo>
                    <a:pt x="2741" y="2923"/>
                    <a:pt x="4228" y="2088"/>
                    <a:pt x="4746" y="1854"/>
                  </a:cubicBezTo>
                  <a:cubicBezTo>
                    <a:pt x="5247" y="1603"/>
                    <a:pt x="5347" y="1269"/>
                    <a:pt x="5046" y="1136"/>
                  </a:cubicBezTo>
                  <a:cubicBezTo>
                    <a:pt x="5034" y="1129"/>
                    <a:pt x="5015" y="1126"/>
                    <a:pt x="4991" y="1126"/>
                  </a:cubicBezTo>
                  <a:cubicBezTo>
                    <a:pt x="4644" y="1126"/>
                    <a:pt x="3210" y="1770"/>
                    <a:pt x="2741" y="2004"/>
                  </a:cubicBezTo>
                  <a:cubicBezTo>
                    <a:pt x="2422" y="2164"/>
                    <a:pt x="1744" y="2513"/>
                    <a:pt x="1397" y="2513"/>
                  </a:cubicBezTo>
                  <a:cubicBezTo>
                    <a:pt x="1198" y="2513"/>
                    <a:pt x="1108" y="2399"/>
                    <a:pt x="1254" y="2071"/>
                  </a:cubicBezTo>
                  <a:cubicBezTo>
                    <a:pt x="1638" y="1152"/>
                    <a:pt x="1605" y="317"/>
                    <a:pt x="1421" y="100"/>
                  </a:cubicBezTo>
                  <a:cubicBezTo>
                    <a:pt x="1357" y="31"/>
                    <a:pt x="1278" y="0"/>
                    <a:pt x="1201"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805;p40"/>
            <p:cNvSpPr/>
            <p:nvPr/>
          </p:nvSpPr>
          <p:spPr>
            <a:xfrm>
              <a:off x="760216" y="2179383"/>
              <a:ext cx="818747" cy="741369"/>
            </a:xfrm>
            <a:custGeom>
              <a:avLst/>
              <a:gdLst/>
              <a:ahLst/>
              <a:cxnLst/>
              <a:rect l="l" t="t" r="r" b="b"/>
              <a:pathLst>
                <a:path w="25532" h="23119" extrusionOk="0">
                  <a:moveTo>
                    <a:pt x="7810" y="1"/>
                  </a:moveTo>
                  <a:cubicBezTo>
                    <a:pt x="1" y="1"/>
                    <a:pt x="2189" y="9551"/>
                    <a:pt x="2189" y="9551"/>
                  </a:cubicBezTo>
                  <a:cubicBezTo>
                    <a:pt x="2557" y="11806"/>
                    <a:pt x="4244" y="15733"/>
                    <a:pt x="5731" y="19158"/>
                  </a:cubicBezTo>
                  <a:cubicBezTo>
                    <a:pt x="7218" y="22583"/>
                    <a:pt x="8438" y="23068"/>
                    <a:pt x="12665" y="23118"/>
                  </a:cubicBezTo>
                  <a:cubicBezTo>
                    <a:pt x="12702" y="23118"/>
                    <a:pt x="12740" y="23119"/>
                    <a:pt x="12777" y="23119"/>
                  </a:cubicBezTo>
                  <a:cubicBezTo>
                    <a:pt x="17329" y="23119"/>
                    <a:pt x="25531" y="20127"/>
                    <a:pt x="25531" y="20127"/>
                  </a:cubicBezTo>
                  <a:lnTo>
                    <a:pt x="23944" y="14697"/>
                  </a:lnTo>
                  <a:cubicBezTo>
                    <a:pt x="23944" y="14697"/>
                    <a:pt x="14918" y="16534"/>
                    <a:pt x="12976" y="16534"/>
                  </a:cubicBezTo>
                  <a:cubicBezTo>
                    <a:pt x="12830" y="16534"/>
                    <a:pt x="12725" y="16524"/>
                    <a:pt x="12665" y="16501"/>
                  </a:cubicBezTo>
                  <a:cubicBezTo>
                    <a:pt x="11813" y="16184"/>
                    <a:pt x="10928" y="13544"/>
                    <a:pt x="10259" y="11740"/>
                  </a:cubicBezTo>
                  <a:cubicBezTo>
                    <a:pt x="10176" y="11539"/>
                    <a:pt x="9173" y="8214"/>
                    <a:pt x="9173" y="8214"/>
                  </a:cubicBezTo>
                  <a:lnTo>
                    <a:pt x="8923" y="60"/>
                  </a:lnTo>
                  <a:cubicBezTo>
                    <a:pt x="8531" y="20"/>
                    <a:pt x="8160" y="1"/>
                    <a:pt x="7810" y="1"/>
                  </a:cubicBez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806;p40"/>
            <p:cNvSpPr/>
            <p:nvPr/>
          </p:nvSpPr>
          <p:spPr>
            <a:xfrm>
              <a:off x="886113" y="2270230"/>
              <a:ext cx="696570" cy="658250"/>
            </a:xfrm>
            <a:custGeom>
              <a:avLst/>
              <a:gdLst/>
              <a:ahLst/>
              <a:cxnLst/>
              <a:rect l="l" t="t" r="r" b="b"/>
              <a:pathLst>
                <a:path w="21722" h="20527" extrusionOk="0">
                  <a:moveTo>
                    <a:pt x="4078" y="1"/>
                  </a:moveTo>
                  <a:cubicBezTo>
                    <a:pt x="4078" y="34"/>
                    <a:pt x="4078" y="51"/>
                    <a:pt x="4094" y="68"/>
                  </a:cubicBezTo>
                  <a:cubicBezTo>
                    <a:pt x="4094" y="51"/>
                    <a:pt x="4078" y="34"/>
                    <a:pt x="4078" y="1"/>
                  </a:cubicBezTo>
                  <a:close/>
                  <a:moveTo>
                    <a:pt x="4094" y="68"/>
                  </a:moveTo>
                  <a:cubicBezTo>
                    <a:pt x="4111" y="118"/>
                    <a:pt x="4128" y="185"/>
                    <a:pt x="4161" y="252"/>
                  </a:cubicBezTo>
                  <a:cubicBezTo>
                    <a:pt x="4211" y="435"/>
                    <a:pt x="4312" y="669"/>
                    <a:pt x="4412" y="987"/>
                  </a:cubicBezTo>
                  <a:cubicBezTo>
                    <a:pt x="4646" y="1622"/>
                    <a:pt x="4963" y="2557"/>
                    <a:pt x="5364" y="3760"/>
                  </a:cubicBezTo>
                  <a:cubicBezTo>
                    <a:pt x="5749" y="4963"/>
                    <a:pt x="6216" y="6434"/>
                    <a:pt x="6751" y="8105"/>
                  </a:cubicBezTo>
                  <a:cubicBezTo>
                    <a:pt x="7303" y="9775"/>
                    <a:pt x="7904" y="11663"/>
                    <a:pt x="8689" y="13685"/>
                  </a:cubicBezTo>
                  <a:lnTo>
                    <a:pt x="8689" y="13735"/>
                  </a:lnTo>
                  <a:lnTo>
                    <a:pt x="8739" y="13735"/>
                  </a:lnTo>
                  <a:cubicBezTo>
                    <a:pt x="8810" y="13736"/>
                    <a:pt x="8880" y="13736"/>
                    <a:pt x="8950" y="13736"/>
                  </a:cubicBezTo>
                  <a:cubicBezTo>
                    <a:pt x="10701" y="13736"/>
                    <a:pt x="12450" y="13537"/>
                    <a:pt x="14153" y="13167"/>
                  </a:cubicBezTo>
                  <a:cubicBezTo>
                    <a:pt x="16004" y="12787"/>
                    <a:pt x="17938" y="12292"/>
                    <a:pt x="19969" y="11942"/>
                  </a:cubicBezTo>
                  <a:lnTo>
                    <a:pt x="19969" y="11942"/>
                  </a:lnTo>
                  <a:cubicBezTo>
                    <a:pt x="20247" y="12891"/>
                    <a:pt x="20525" y="13857"/>
                    <a:pt x="20820" y="14838"/>
                  </a:cubicBezTo>
                  <a:cubicBezTo>
                    <a:pt x="21063" y="15664"/>
                    <a:pt x="21306" y="16475"/>
                    <a:pt x="21518" y="17254"/>
                  </a:cubicBezTo>
                  <a:lnTo>
                    <a:pt x="21518" y="17254"/>
                  </a:lnTo>
                  <a:cubicBezTo>
                    <a:pt x="19869" y="17877"/>
                    <a:pt x="18172" y="18403"/>
                    <a:pt x="16459" y="18831"/>
                  </a:cubicBezTo>
                  <a:cubicBezTo>
                    <a:pt x="14788" y="19283"/>
                    <a:pt x="13184" y="19717"/>
                    <a:pt x="11630" y="20018"/>
                  </a:cubicBezTo>
                  <a:cubicBezTo>
                    <a:pt x="10522" y="20234"/>
                    <a:pt x="9423" y="20399"/>
                    <a:pt x="8382" y="20399"/>
                  </a:cubicBezTo>
                  <a:cubicBezTo>
                    <a:pt x="7979" y="20399"/>
                    <a:pt x="7585" y="20374"/>
                    <a:pt x="7202" y="20318"/>
                  </a:cubicBezTo>
                  <a:cubicBezTo>
                    <a:pt x="6868" y="20268"/>
                    <a:pt x="6534" y="20202"/>
                    <a:pt x="6216" y="20085"/>
                  </a:cubicBezTo>
                  <a:cubicBezTo>
                    <a:pt x="6049" y="20034"/>
                    <a:pt x="5899" y="19968"/>
                    <a:pt x="5749" y="19901"/>
                  </a:cubicBezTo>
                  <a:cubicBezTo>
                    <a:pt x="5598" y="19834"/>
                    <a:pt x="5465" y="19767"/>
                    <a:pt x="5314" y="19667"/>
                  </a:cubicBezTo>
                  <a:cubicBezTo>
                    <a:pt x="4780" y="19366"/>
                    <a:pt x="4295" y="18982"/>
                    <a:pt x="3861" y="18547"/>
                  </a:cubicBezTo>
                  <a:cubicBezTo>
                    <a:pt x="3125" y="17795"/>
                    <a:pt x="2474" y="16943"/>
                    <a:pt x="1956" y="16008"/>
                  </a:cubicBezTo>
                  <a:cubicBezTo>
                    <a:pt x="1471" y="15206"/>
                    <a:pt x="1120" y="14487"/>
                    <a:pt x="836" y="13886"/>
                  </a:cubicBezTo>
                  <a:cubicBezTo>
                    <a:pt x="552" y="13301"/>
                    <a:pt x="352" y="12833"/>
                    <a:pt x="218" y="12516"/>
                  </a:cubicBezTo>
                  <a:cubicBezTo>
                    <a:pt x="151" y="12365"/>
                    <a:pt x="84" y="12232"/>
                    <a:pt x="51" y="12148"/>
                  </a:cubicBezTo>
                  <a:cubicBezTo>
                    <a:pt x="18" y="12064"/>
                    <a:pt x="1" y="12031"/>
                    <a:pt x="1" y="12031"/>
                  </a:cubicBezTo>
                  <a:lnTo>
                    <a:pt x="1" y="12031"/>
                  </a:lnTo>
                  <a:cubicBezTo>
                    <a:pt x="1" y="12031"/>
                    <a:pt x="1" y="12081"/>
                    <a:pt x="34" y="12165"/>
                  </a:cubicBezTo>
                  <a:cubicBezTo>
                    <a:pt x="68" y="12248"/>
                    <a:pt x="118" y="12365"/>
                    <a:pt x="185" y="12516"/>
                  </a:cubicBezTo>
                  <a:cubicBezTo>
                    <a:pt x="318" y="12850"/>
                    <a:pt x="519" y="13318"/>
                    <a:pt x="786" y="13919"/>
                  </a:cubicBezTo>
                  <a:cubicBezTo>
                    <a:pt x="1053" y="14504"/>
                    <a:pt x="1404" y="15239"/>
                    <a:pt x="1872" y="16058"/>
                  </a:cubicBezTo>
                  <a:cubicBezTo>
                    <a:pt x="2407" y="16993"/>
                    <a:pt x="3042" y="17846"/>
                    <a:pt x="3777" y="18631"/>
                  </a:cubicBezTo>
                  <a:cubicBezTo>
                    <a:pt x="4228" y="19065"/>
                    <a:pt x="4713" y="19466"/>
                    <a:pt x="5264" y="19767"/>
                  </a:cubicBezTo>
                  <a:cubicBezTo>
                    <a:pt x="5398" y="19867"/>
                    <a:pt x="5548" y="19934"/>
                    <a:pt x="5698" y="20001"/>
                  </a:cubicBezTo>
                  <a:cubicBezTo>
                    <a:pt x="5849" y="20085"/>
                    <a:pt x="6016" y="20151"/>
                    <a:pt x="6166" y="20202"/>
                  </a:cubicBezTo>
                  <a:cubicBezTo>
                    <a:pt x="6500" y="20318"/>
                    <a:pt x="6835" y="20385"/>
                    <a:pt x="7186" y="20435"/>
                  </a:cubicBezTo>
                  <a:cubicBezTo>
                    <a:pt x="7596" y="20499"/>
                    <a:pt x="8017" y="20527"/>
                    <a:pt x="8445" y="20527"/>
                  </a:cubicBezTo>
                  <a:cubicBezTo>
                    <a:pt x="9481" y="20527"/>
                    <a:pt x="10564" y="20364"/>
                    <a:pt x="11663" y="20151"/>
                  </a:cubicBezTo>
                  <a:cubicBezTo>
                    <a:pt x="13217" y="19851"/>
                    <a:pt x="14821" y="19416"/>
                    <a:pt x="16509" y="18982"/>
                  </a:cubicBezTo>
                  <a:cubicBezTo>
                    <a:pt x="18247" y="18531"/>
                    <a:pt x="19968" y="17996"/>
                    <a:pt x="21655" y="17378"/>
                  </a:cubicBezTo>
                  <a:lnTo>
                    <a:pt x="21722" y="17344"/>
                  </a:lnTo>
                  <a:lnTo>
                    <a:pt x="21689" y="17278"/>
                  </a:lnTo>
                  <a:cubicBezTo>
                    <a:pt x="21455" y="16492"/>
                    <a:pt x="21221" y="15640"/>
                    <a:pt x="20970" y="14788"/>
                  </a:cubicBezTo>
                  <a:cubicBezTo>
                    <a:pt x="20669" y="13785"/>
                    <a:pt x="20385" y="12800"/>
                    <a:pt x="20085" y="11831"/>
                  </a:cubicBezTo>
                  <a:lnTo>
                    <a:pt x="20068" y="11764"/>
                  </a:lnTo>
                  <a:lnTo>
                    <a:pt x="20001" y="11780"/>
                  </a:lnTo>
                  <a:cubicBezTo>
                    <a:pt x="17946" y="12131"/>
                    <a:pt x="15991" y="12633"/>
                    <a:pt x="14120" y="13017"/>
                  </a:cubicBezTo>
                  <a:cubicBezTo>
                    <a:pt x="12366" y="13414"/>
                    <a:pt x="10580" y="13598"/>
                    <a:pt x="8793" y="13602"/>
                  </a:cubicBezTo>
                  <a:lnTo>
                    <a:pt x="8793" y="13602"/>
                  </a:lnTo>
                  <a:cubicBezTo>
                    <a:pt x="8014" y="11609"/>
                    <a:pt x="7416" y="9733"/>
                    <a:pt x="6868" y="8071"/>
                  </a:cubicBezTo>
                  <a:cubicBezTo>
                    <a:pt x="6317" y="6384"/>
                    <a:pt x="5849" y="4930"/>
                    <a:pt x="5448" y="3727"/>
                  </a:cubicBezTo>
                  <a:cubicBezTo>
                    <a:pt x="5030" y="2541"/>
                    <a:pt x="4696" y="1605"/>
                    <a:pt x="4462" y="970"/>
                  </a:cubicBezTo>
                  <a:cubicBezTo>
                    <a:pt x="4345" y="653"/>
                    <a:pt x="4245" y="419"/>
                    <a:pt x="4178" y="252"/>
                  </a:cubicBezTo>
                  <a:lnTo>
                    <a:pt x="4094" y="68"/>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807;p40"/>
            <p:cNvSpPr/>
            <p:nvPr/>
          </p:nvSpPr>
          <p:spPr>
            <a:xfrm>
              <a:off x="847536" y="2430247"/>
              <a:ext cx="65418" cy="67662"/>
            </a:xfrm>
            <a:custGeom>
              <a:avLst/>
              <a:gdLst/>
              <a:ahLst/>
              <a:cxnLst/>
              <a:rect l="l" t="t" r="r" b="b"/>
              <a:pathLst>
                <a:path w="2040" h="2110" extrusionOk="0">
                  <a:moveTo>
                    <a:pt x="1185" y="0"/>
                  </a:moveTo>
                  <a:cubicBezTo>
                    <a:pt x="1164" y="0"/>
                    <a:pt x="1143" y="2"/>
                    <a:pt x="1120" y="7"/>
                  </a:cubicBezTo>
                  <a:cubicBezTo>
                    <a:pt x="1098" y="5"/>
                    <a:pt x="1076" y="4"/>
                    <a:pt x="1053" y="4"/>
                  </a:cubicBezTo>
                  <a:cubicBezTo>
                    <a:pt x="856" y="4"/>
                    <a:pt x="650" y="69"/>
                    <a:pt x="485" y="174"/>
                  </a:cubicBezTo>
                  <a:cubicBezTo>
                    <a:pt x="201" y="358"/>
                    <a:pt x="18" y="675"/>
                    <a:pt x="18" y="1009"/>
                  </a:cubicBezTo>
                  <a:cubicBezTo>
                    <a:pt x="1" y="1444"/>
                    <a:pt x="235" y="1828"/>
                    <a:pt x="619" y="2028"/>
                  </a:cubicBezTo>
                  <a:cubicBezTo>
                    <a:pt x="746" y="2084"/>
                    <a:pt x="880" y="2110"/>
                    <a:pt x="1013" y="2110"/>
                  </a:cubicBezTo>
                  <a:cubicBezTo>
                    <a:pt x="1284" y="2110"/>
                    <a:pt x="1554" y="2002"/>
                    <a:pt x="1755" y="1811"/>
                  </a:cubicBezTo>
                  <a:cubicBezTo>
                    <a:pt x="1889" y="1678"/>
                    <a:pt x="1989" y="1511"/>
                    <a:pt x="2006" y="1327"/>
                  </a:cubicBezTo>
                  <a:cubicBezTo>
                    <a:pt x="2039" y="1176"/>
                    <a:pt x="2023" y="1009"/>
                    <a:pt x="1972" y="876"/>
                  </a:cubicBezTo>
                  <a:cubicBezTo>
                    <a:pt x="1906" y="658"/>
                    <a:pt x="1772" y="475"/>
                    <a:pt x="1571" y="358"/>
                  </a:cubicBezTo>
                  <a:cubicBezTo>
                    <a:pt x="1505" y="308"/>
                    <a:pt x="1438" y="274"/>
                    <a:pt x="1354" y="274"/>
                  </a:cubicBezTo>
                  <a:cubicBezTo>
                    <a:pt x="1354" y="291"/>
                    <a:pt x="1421" y="324"/>
                    <a:pt x="1538" y="408"/>
                  </a:cubicBezTo>
                  <a:cubicBezTo>
                    <a:pt x="1705" y="525"/>
                    <a:pt x="1822" y="709"/>
                    <a:pt x="1872" y="892"/>
                  </a:cubicBezTo>
                  <a:cubicBezTo>
                    <a:pt x="1956" y="1193"/>
                    <a:pt x="1889" y="1494"/>
                    <a:pt x="1672" y="1694"/>
                  </a:cubicBezTo>
                  <a:cubicBezTo>
                    <a:pt x="1495" y="1860"/>
                    <a:pt x="1266" y="1953"/>
                    <a:pt x="1030" y="1953"/>
                  </a:cubicBezTo>
                  <a:cubicBezTo>
                    <a:pt x="910" y="1953"/>
                    <a:pt x="788" y="1929"/>
                    <a:pt x="669" y="1878"/>
                  </a:cubicBezTo>
                  <a:cubicBezTo>
                    <a:pt x="352" y="1711"/>
                    <a:pt x="151" y="1377"/>
                    <a:pt x="151" y="1009"/>
                  </a:cubicBezTo>
                  <a:cubicBezTo>
                    <a:pt x="151" y="725"/>
                    <a:pt x="302" y="441"/>
                    <a:pt x="552" y="274"/>
                  </a:cubicBezTo>
                  <a:cubicBezTo>
                    <a:pt x="719" y="157"/>
                    <a:pt x="920" y="74"/>
                    <a:pt x="1120" y="57"/>
                  </a:cubicBezTo>
                  <a:cubicBezTo>
                    <a:pt x="1204" y="57"/>
                    <a:pt x="1271" y="57"/>
                    <a:pt x="1354" y="40"/>
                  </a:cubicBezTo>
                  <a:cubicBezTo>
                    <a:pt x="1293" y="16"/>
                    <a:pt x="1241" y="0"/>
                    <a:pt x="1185"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808;p40"/>
            <p:cNvSpPr/>
            <p:nvPr/>
          </p:nvSpPr>
          <p:spPr>
            <a:xfrm>
              <a:off x="1444953" y="2739057"/>
              <a:ext cx="65418" cy="67598"/>
            </a:xfrm>
            <a:custGeom>
              <a:avLst/>
              <a:gdLst/>
              <a:ahLst/>
              <a:cxnLst/>
              <a:rect l="l" t="t" r="r" b="b"/>
              <a:pathLst>
                <a:path w="2040" h="2108" extrusionOk="0">
                  <a:moveTo>
                    <a:pt x="1104" y="1"/>
                  </a:moveTo>
                  <a:cubicBezTo>
                    <a:pt x="886" y="1"/>
                    <a:pt x="669" y="68"/>
                    <a:pt x="485" y="185"/>
                  </a:cubicBezTo>
                  <a:cubicBezTo>
                    <a:pt x="201" y="368"/>
                    <a:pt x="18" y="686"/>
                    <a:pt x="1" y="1020"/>
                  </a:cubicBezTo>
                  <a:cubicBezTo>
                    <a:pt x="1" y="1438"/>
                    <a:pt x="235" y="1839"/>
                    <a:pt x="602" y="2023"/>
                  </a:cubicBezTo>
                  <a:cubicBezTo>
                    <a:pt x="739" y="2080"/>
                    <a:pt x="882" y="2107"/>
                    <a:pt x="1022" y="2107"/>
                  </a:cubicBezTo>
                  <a:cubicBezTo>
                    <a:pt x="1294" y="2107"/>
                    <a:pt x="1557" y="2004"/>
                    <a:pt x="1755" y="1805"/>
                  </a:cubicBezTo>
                  <a:cubicBezTo>
                    <a:pt x="1889" y="1688"/>
                    <a:pt x="1973" y="1521"/>
                    <a:pt x="2006" y="1338"/>
                  </a:cubicBezTo>
                  <a:cubicBezTo>
                    <a:pt x="2039" y="1187"/>
                    <a:pt x="2023" y="1020"/>
                    <a:pt x="1973" y="870"/>
                  </a:cubicBezTo>
                  <a:cubicBezTo>
                    <a:pt x="1906" y="653"/>
                    <a:pt x="1755" y="485"/>
                    <a:pt x="1572" y="352"/>
                  </a:cubicBezTo>
                  <a:cubicBezTo>
                    <a:pt x="1505" y="318"/>
                    <a:pt x="1421" y="285"/>
                    <a:pt x="1338" y="285"/>
                  </a:cubicBezTo>
                  <a:cubicBezTo>
                    <a:pt x="1338" y="302"/>
                    <a:pt x="1421" y="318"/>
                    <a:pt x="1538" y="402"/>
                  </a:cubicBezTo>
                  <a:cubicBezTo>
                    <a:pt x="1705" y="536"/>
                    <a:pt x="1822" y="703"/>
                    <a:pt x="1872" y="903"/>
                  </a:cubicBezTo>
                  <a:cubicBezTo>
                    <a:pt x="1956" y="1187"/>
                    <a:pt x="1872" y="1505"/>
                    <a:pt x="1655" y="1705"/>
                  </a:cubicBezTo>
                  <a:cubicBezTo>
                    <a:pt x="1478" y="1871"/>
                    <a:pt x="1250" y="1956"/>
                    <a:pt x="1019" y="1956"/>
                  </a:cubicBezTo>
                  <a:cubicBezTo>
                    <a:pt x="901" y="1956"/>
                    <a:pt x="782" y="1934"/>
                    <a:pt x="669" y="1889"/>
                  </a:cubicBezTo>
                  <a:cubicBezTo>
                    <a:pt x="352" y="1722"/>
                    <a:pt x="135" y="1388"/>
                    <a:pt x="151" y="1020"/>
                  </a:cubicBezTo>
                  <a:cubicBezTo>
                    <a:pt x="151" y="719"/>
                    <a:pt x="302" y="452"/>
                    <a:pt x="552" y="268"/>
                  </a:cubicBezTo>
                  <a:cubicBezTo>
                    <a:pt x="719" y="151"/>
                    <a:pt x="903" y="84"/>
                    <a:pt x="1120" y="68"/>
                  </a:cubicBezTo>
                  <a:cubicBezTo>
                    <a:pt x="1187" y="68"/>
                    <a:pt x="1271" y="68"/>
                    <a:pt x="1338" y="51"/>
                  </a:cubicBezTo>
                  <a:cubicBezTo>
                    <a:pt x="1271" y="18"/>
                    <a:pt x="1187" y="1"/>
                    <a:pt x="1104"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809;p40"/>
            <p:cNvSpPr/>
            <p:nvPr/>
          </p:nvSpPr>
          <p:spPr>
            <a:xfrm>
              <a:off x="1231704" y="2717091"/>
              <a:ext cx="65418" cy="67983"/>
            </a:xfrm>
            <a:custGeom>
              <a:avLst/>
              <a:gdLst/>
              <a:ahLst/>
              <a:cxnLst/>
              <a:rect l="l" t="t" r="r" b="b"/>
              <a:pathLst>
                <a:path w="2040" h="2120" extrusionOk="0">
                  <a:moveTo>
                    <a:pt x="1120" y="1"/>
                  </a:moveTo>
                  <a:cubicBezTo>
                    <a:pt x="903" y="1"/>
                    <a:pt x="686" y="68"/>
                    <a:pt x="502" y="185"/>
                  </a:cubicBezTo>
                  <a:cubicBezTo>
                    <a:pt x="201" y="368"/>
                    <a:pt x="34" y="686"/>
                    <a:pt x="18" y="1020"/>
                  </a:cubicBezTo>
                  <a:cubicBezTo>
                    <a:pt x="1" y="1454"/>
                    <a:pt x="235" y="1839"/>
                    <a:pt x="619" y="2039"/>
                  </a:cubicBezTo>
                  <a:cubicBezTo>
                    <a:pt x="750" y="2094"/>
                    <a:pt x="886" y="2120"/>
                    <a:pt x="1020" y="2120"/>
                  </a:cubicBezTo>
                  <a:cubicBezTo>
                    <a:pt x="1298" y="2120"/>
                    <a:pt x="1569" y="2008"/>
                    <a:pt x="1772" y="1805"/>
                  </a:cubicBezTo>
                  <a:cubicBezTo>
                    <a:pt x="1906" y="1688"/>
                    <a:pt x="1989" y="1521"/>
                    <a:pt x="2023" y="1338"/>
                  </a:cubicBezTo>
                  <a:cubicBezTo>
                    <a:pt x="2039" y="1187"/>
                    <a:pt x="2039" y="1020"/>
                    <a:pt x="1989" y="870"/>
                  </a:cubicBezTo>
                  <a:cubicBezTo>
                    <a:pt x="1922" y="669"/>
                    <a:pt x="1772" y="485"/>
                    <a:pt x="1588" y="368"/>
                  </a:cubicBezTo>
                  <a:cubicBezTo>
                    <a:pt x="1521" y="318"/>
                    <a:pt x="1438" y="285"/>
                    <a:pt x="1354" y="285"/>
                  </a:cubicBezTo>
                  <a:cubicBezTo>
                    <a:pt x="1354" y="302"/>
                    <a:pt x="1438" y="318"/>
                    <a:pt x="1555" y="419"/>
                  </a:cubicBezTo>
                  <a:cubicBezTo>
                    <a:pt x="1705" y="535"/>
                    <a:pt x="1822" y="703"/>
                    <a:pt x="1872" y="903"/>
                  </a:cubicBezTo>
                  <a:cubicBezTo>
                    <a:pt x="1972" y="1187"/>
                    <a:pt x="1889" y="1505"/>
                    <a:pt x="1672" y="1705"/>
                  </a:cubicBezTo>
                  <a:cubicBezTo>
                    <a:pt x="1495" y="1871"/>
                    <a:pt x="1266" y="1964"/>
                    <a:pt x="1035" y="1964"/>
                  </a:cubicBezTo>
                  <a:cubicBezTo>
                    <a:pt x="917" y="1964"/>
                    <a:pt x="799" y="1940"/>
                    <a:pt x="686" y="1889"/>
                  </a:cubicBezTo>
                  <a:cubicBezTo>
                    <a:pt x="352" y="1722"/>
                    <a:pt x="151" y="1388"/>
                    <a:pt x="151" y="1020"/>
                  </a:cubicBezTo>
                  <a:cubicBezTo>
                    <a:pt x="168" y="719"/>
                    <a:pt x="318" y="452"/>
                    <a:pt x="552" y="285"/>
                  </a:cubicBezTo>
                  <a:cubicBezTo>
                    <a:pt x="719" y="151"/>
                    <a:pt x="920" y="84"/>
                    <a:pt x="1120" y="68"/>
                  </a:cubicBezTo>
                  <a:cubicBezTo>
                    <a:pt x="1204" y="68"/>
                    <a:pt x="1287" y="68"/>
                    <a:pt x="1354" y="51"/>
                  </a:cubicBezTo>
                  <a:cubicBezTo>
                    <a:pt x="1287" y="18"/>
                    <a:pt x="1204" y="1"/>
                    <a:pt x="112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810;p40"/>
            <p:cNvSpPr/>
            <p:nvPr/>
          </p:nvSpPr>
          <p:spPr>
            <a:xfrm>
              <a:off x="1036157" y="2787286"/>
              <a:ext cx="65386" cy="67598"/>
            </a:xfrm>
            <a:custGeom>
              <a:avLst/>
              <a:gdLst/>
              <a:ahLst/>
              <a:cxnLst/>
              <a:rect l="l" t="t" r="r" b="b"/>
              <a:pathLst>
                <a:path w="2039" h="2108" extrusionOk="0">
                  <a:moveTo>
                    <a:pt x="1103" y="1"/>
                  </a:moveTo>
                  <a:cubicBezTo>
                    <a:pt x="886" y="1"/>
                    <a:pt x="669" y="67"/>
                    <a:pt x="485" y="184"/>
                  </a:cubicBezTo>
                  <a:cubicBezTo>
                    <a:pt x="201" y="368"/>
                    <a:pt x="17" y="686"/>
                    <a:pt x="0" y="1020"/>
                  </a:cubicBezTo>
                  <a:cubicBezTo>
                    <a:pt x="0" y="1438"/>
                    <a:pt x="234" y="1839"/>
                    <a:pt x="602" y="2022"/>
                  </a:cubicBezTo>
                  <a:cubicBezTo>
                    <a:pt x="739" y="2079"/>
                    <a:pt x="881" y="2107"/>
                    <a:pt x="1022" y="2107"/>
                  </a:cubicBezTo>
                  <a:cubicBezTo>
                    <a:pt x="1293" y="2107"/>
                    <a:pt x="1556" y="2003"/>
                    <a:pt x="1755" y="1805"/>
                  </a:cubicBezTo>
                  <a:cubicBezTo>
                    <a:pt x="1888" y="1671"/>
                    <a:pt x="1972" y="1521"/>
                    <a:pt x="2005" y="1337"/>
                  </a:cubicBezTo>
                  <a:cubicBezTo>
                    <a:pt x="2039" y="1170"/>
                    <a:pt x="2022" y="1020"/>
                    <a:pt x="1972" y="869"/>
                  </a:cubicBezTo>
                  <a:cubicBezTo>
                    <a:pt x="1905" y="652"/>
                    <a:pt x="1755" y="468"/>
                    <a:pt x="1571" y="352"/>
                  </a:cubicBezTo>
                  <a:cubicBezTo>
                    <a:pt x="1504" y="301"/>
                    <a:pt x="1420" y="285"/>
                    <a:pt x="1337" y="285"/>
                  </a:cubicBezTo>
                  <a:cubicBezTo>
                    <a:pt x="1337" y="301"/>
                    <a:pt x="1420" y="318"/>
                    <a:pt x="1537" y="402"/>
                  </a:cubicBezTo>
                  <a:cubicBezTo>
                    <a:pt x="1705" y="535"/>
                    <a:pt x="1805" y="702"/>
                    <a:pt x="1872" y="903"/>
                  </a:cubicBezTo>
                  <a:cubicBezTo>
                    <a:pt x="1955" y="1187"/>
                    <a:pt x="1872" y="1504"/>
                    <a:pt x="1654" y="1705"/>
                  </a:cubicBezTo>
                  <a:cubicBezTo>
                    <a:pt x="1477" y="1871"/>
                    <a:pt x="1249" y="1956"/>
                    <a:pt x="1018" y="1956"/>
                  </a:cubicBezTo>
                  <a:cubicBezTo>
                    <a:pt x="900" y="1956"/>
                    <a:pt x="782" y="1934"/>
                    <a:pt x="669" y="1889"/>
                  </a:cubicBezTo>
                  <a:cubicBezTo>
                    <a:pt x="351" y="1722"/>
                    <a:pt x="134" y="1387"/>
                    <a:pt x="151" y="1020"/>
                  </a:cubicBezTo>
                  <a:cubicBezTo>
                    <a:pt x="151" y="719"/>
                    <a:pt x="301" y="435"/>
                    <a:pt x="552" y="268"/>
                  </a:cubicBezTo>
                  <a:cubicBezTo>
                    <a:pt x="719" y="151"/>
                    <a:pt x="903" y="84"/>
                    <a:pt x="1120" y="67"/>
                  </a:cubicBezTo>
                  <a:cubicBezTo>
                    <a:pt x="1187" y="67"/>
                    <a:pt x="1270" y="67"/>
                    <a:pt x="1337" y="51"/>
                  </a:cubicBezTo>
                  <a:cubicBezTo>
                    <a:pt x="1270" y="17"/>
                    <a:pt x="1187" y="1"/>
                    <a:pt x="1103"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811;p40"/>
            <p:cNvSpPr/>
            <p:nvPr/>
          </p:nvSpPr>
          <p:spPr>
            <a:xfrm>
              <a:off x="1005596" y="2575449"/>
              <a:ext cx="65418" cy="67791"/>
            </a:xfrm>
            <a:custGeom>
              <a:avLst/>
              <a:gdLst/>
              <a:ahLst/>
              <a:cxnLst/>
              <a:rect l="l" t="t" r="r" b="b"/>
              <a:pathLst>
                <a:path w="2040" h="2114" extrusionOk="0">
                  <a:moveTo>
                    <a:pt x="1183" y="1"/>
                  </a:moveTo>
                  <a:cubicBezTo>
                    <a:pt x="1162" y="1"/>
                    <a:pt x="1141" y="3"/>
                    <a:pt x="1120" y="7"/>
                  </a:cubicBezTo>
                  <a:cubicBezTo>
                    <a:pt x="903" y="7"/>
                    <a:pt x="686" y="57"/>
                    <a:pt x="502" y="191"/>
                  </a:cubicBezTo>
                  <a:cubicBezTo>
                    <a:pt x="201" y="358"/>
                    <a:pt x="18" y="675"/>
                    <a:pt x="18" y="1026"/>
                  </a:cubicBezTo>
                  <a:cubicBezTo>
                    <a:pt x="1" y="1444"/>
                    <a:pt x="235" y="1845"/>
                    <a:pt x="619" y="2029"/>
                  </a:cubicBezTo>
                  <a:cubicBezTo>
                    <a:pt x="750" y="2085"/>
                    <a:pt x="891" y="2113"/>
                    <a:pt x="1032" y="2113"/>
                  </a:cubicBezTo>
                  <a:cubicBezTo>
                    <a:pt x="1303" y="2113"/>
                    <a:pt x="1574" y="2009"/>
                    <a:pt x="1772" y="1811"/>
                  </a:cubicBezTo>
                  <a:cubicBezTo>
                    <a:pt x="1906" y="1678"/>
                    <a:pt x="1989" y="1511"/>
                    <a:pt x="2023" y="1327"/>
                  </a:cubicBezTo>
                  <a:cubicBezTo>
                    <a:pt x="2039" y="1176"/>
                    <a:pt x="2023" y="1026"/>
                    <a:pt x="1972" y="876"/>
                  </a:cubicBezTo>
                  <a:cubicBezTo>
                    <a:pt x="1906" y="658"/>
                    <a:pt x="1772" y="475"/>
                    <a:pt x="1588" y="358"/>
                  </a:cubicBezTo>
                  <a:cubicBezTo>
                    <a:pt x="1521" y="308"/>
                    <a:pt x="1438" y="291"/>
                    <a:pt x="1354" y="274"/>
                  </a:cubicBezTo>
                  <a:lnTo>
                    <a:pt x="1354" y="274"/>
                  </a:lnTo>
                  <a:cubicBezTo>
                    <a:pt x="1354" y="291"/>
                    <a:pt x="1438" y="324"/>
                    <a:pt x="1555" y="408"/>
                  </a:cubicBezTo>
                  <a:cubicBezTo>
                    <a:pt x="1705" y="525"/>
                    <a:pt x="1822" y="709"/>
                    <a:pt x="1872" y="909"/>
                  </a:cubicBezTo>
                  <a:cubicBezTo>
                    <a:pt x="1972" y="1193"/>
                    <a:pt x="1889" y="1494"/>
                    <a:pt x="1672" y="1711"/>
                  </a:cubicBezTo>
                  <a:cubicBezTo>
                    <a:pt x="1495" y="1877"/>
                    <a:pt x="1267" y="1962"/>
                    <a:pt x="1036" y="1962"/>
                  </a:cubicBezTo>
                  <a:cubicBezTo>
                    <a:pt x="918" y="1962"/>
                    <a:pt x="799" y="1940"/>
                    <a:pt x="686" y="1895"/>
                  </a:cubicBezTo>
                  <a:cubicBezTo>
                    <a:pt x="352" y="1728"/>
                    <a:pt x="151" y="1394"/>
                    <a:pt x="151" y="1026"/>
                  </a:cubicBezTo>
                  <a:cubicBezTo>
                    <a:pt x="168" y="725"/>
                    <a:pt x="302" y="441"/>
                    <a:pt x="552" y="274"/>
                  </a:cubicBezTo>
                  <a:cubicBezTo>
                    <a:pt x="719" y="157"/>
                    <a:pt x="920" y="74"/>
                    <a:pt x="1120" y="57"/>
                  </a:cubicBezTo>
                  <a:lnTo>
                    <a:pt x="1354" y="57"/>
                  </a:lnTo>
                  <a:cubicBezTo>
                    <a:pt x="1304" y="19"/>
                    <a:pt x="1245" y="1"/>
                    <a:pt x="1183"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812;p40"/>
            <p:cNvSpPr/>
            <p:nvPr/>
          </p:nvSpPr>
          <p:spPr>
            <a:xfrm>
              <a:off x="911831" y="2258461"/>
              <a:ext cx="65418" cy="67566"/>
            </a:xfrm>
            <a:custGeom>
              <a:avLst/>
              <a:gdLst/>
              <a:ahLst/>
              <a:cxnLst/>
              <a:rect l="l" t="t" r="r" b="b"/>
              <a:pathLst>
                <a:path w="2040" h="2107" extrusionOk="0">
                  <a:moveTo>
                    <a:pt x="1120" y="0"/>
                  </a:moveTo>
                  <a:cubicBezTo>
                    <a:pt x="886" y="0"/>
                    <a:pt x="669" y="67"/>
                    <a:pt x="485" y="184"/>
                  </a:cubicBezTo>
                  <a:cubicBezTo>
                    <a:pt x="201" y="368"/>
                    <a:pt x="18" y="685"/>
                    <a:pt x="18" y="1020"/>
                  </a:cubicBezTo>
                  <a:cubicBezTo>
                    <a:pt x="1" y="1437"/>
                    <a:pt x="235" y="1838"/>
                    <a:pt x="619" y="2022"/>
                  </a:cubicBezTo>
                  <a:cubicBezTo>
                    <a:pt x="750" y="2079"/>
                    <a:pt x="889" y="2107"/>
                    <a:pt x="1027" y="2107"/>
                  </a:cubicBezTo>
                  <a:cubicBezTo>
                    <a:pt x="1294" y="2107"/>
                    <a:pt x="1557" y="2003"/>
                    <a:pt x="1755" y="1805"/>
                  </a:cubicBezTo>
                  <a:cubicBezTo>
                    <a:pt x="1889" y="1688"/>
                    <a:pt x="1989" y="1521"/>
                    <a:pt x="2006" y="1337"/>
                  </a:cubicBezTo>
                  <a:cubicBezTo>
                    <a:pt x="2039" y="1187"/>
                    <a:pt x="2023" y="1020"/>
                    <a:pt x="1972" y="869"/>
                  </a:cubicBezTo>
                  <a:cubicBezTo>
                    <a:pt x="1906" y="652"/>
                    <a:pt x="1772" y="468"/>
                    <a:pt x="1571" y="351"/>
                  </a:cubicBezTo>
                  <a:cubicBezTo>
                    <a:pt x="1505" y="318"/>
                    <a:pt x="1438" y="284"/>
                    <a:pt x="1354" y="284"/>
                  </a:cubicBezTo>
                  <a:cubicBezTo>
                    <a:pt x="1354" y="301"/>
                    <a:pt x="1421" y="318"/>
                    <a:pt x="1538" y="401"/>
                  </a:cubicBezTo>
                  <a:cubicBezTo>
                    <a:pt x="1705" y="535"/>
                    <a:pt x="1822" y="702"/>
                    <a:pt x="1872" y="903"/>
                  </a:cubicBezTo>
                  <a:cubicBezTo>
                    <a:pt x="1956" y="1187"/>
                    <a:pt x="1872" y="1504"/>
                    <a:pt x="1672" y="1705"/>
                  </a:cubicBezTo>
                  <a:cubicBezTo>
                    <a:pt x="1495" y="1870"/>
                    <a:pt x="1267" y="1956"/>
                    <a:pt x="1031" y="1956"/>
                  </a:cubicBezTo>
                  <a:cubicBezTo>
                    <a:pt x="910" y="1956"/>
                    <a:pt x="788" y="1934"/>
                    <a:pt x="669" y="1888"/>
                  </a:cubicBezTo>
                  <a:cubicBezTo>
                    <a:pt x="352" y="1721"/>
                    <a:pt x="151" y="1387"/>
                    <a:pt x="151" y="1020"/>
                  </a:cubicBezTo>
                  <a:cubicBezTo>
                    <a:pt x="151" y="719"/>
                    <a:pt x="302" y="435"/>
                    <a:pt x="552" y="268"/>
                  </a:cubicBezTo>
                  <a:cubicBezTo>
                    <a:pt x="719" y="151"/>
                    <a:pt x="920" y="84"/>
                    <a:pt x="1120" y="67"/>
                  </a:cubicBezTo>
                  <a:cubicBezTo>
                    <a:pt x="1187" y="67"/>
                    <a:pt x="1271" y="67"/>
                    <a:pt x="1354" y="50"/>
                  </a:cubicBezTo>
                  <a:cubicBezTo>
                    <a:pt x="1271" y="17"/>
                    <a:pt x="1204" y="0"/>
                    <a:pt x="112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7" name="Google Shape;1657;p40"/>
          <p:cNvSpPr txBox="1">
            <a:spLocks/>
          </p:cNvSpPr>
          <p:nvPr/>
        </p:nvSpPr>
        <p:spPr>
          <a:xfrm>
            <a:off x="4467324" y="613345"/>
            <a:ext cx="4375170" cy="320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Lilita One"/>
              <a:buNone/>
              <a:defRPr sz="2700" b="0" i="0" u="none" strike="noStrike" cap="none">
                <a:solidFill>
                  <a:schemeClr val="dk1"/>
                </a:solidFill>
                <a:latin typeface="Lilita One"/>
                <a:ea typeface="Lilita One"/>
                <a:cs typeface="Lilita One"/>
                <a:sym typeface="Lilita One"/>
              </a:defRPr>
            </a:lvl1pPr>
            <a:lvl2pPr marR="0" lvl="1"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2pPr>
            <a:lvl3pPr marR="0" lvl="2"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3pPr>
            <a:lvl4pPr marR="0" lvl="3"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4pPr>
            <a:lvl5pPr marR="0" lvl="4"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5pPr>
            <a:lvl6pPr marR="0" lvl="5"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6pPr>
            <a:lvl7pPr marR="0" lvl="6"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7pPr>
            <a:lvl8pPr marR="0" lvl="7"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8pPr>
            <a:lvl9pPr marR="0" lvl="8" algn="ctr" rtl="0">
              <a:lnSpc>
                <a:spcPct val="100000"/>
              </a:lnSpc>
              <a:spcBef>
                <a:spcPts val="0"/>
              </a:spcBef>
              <a:spcAft>
                <a:spcPts val="0"/>
              </a:spcAft>
              <a:buClr>
                <a:schemeClr val="dk1"/>
              </a:buClr>
              <a:buSzPts val="2800"/>
              <a:buFont typeface="Lilita One"/>
              <a:buNone/>
              <a:defRPr sz="2800" b="0" i="0" u="none" strike="noStrike" cap="none">
                <a:solidFill>
                  <a:schemeClr val="dk1"/>
                </a:solidFill>
                <a:latin typeface="Lilita One"/>
                <a:ea typeface="Lilita One"/>
                <a:cs typeface="Lilita One"/>
                <a:sym typeface="Lilita One"/>
              </a:defRPr>
            </a:lvl9pPr>
          </a:lstStyle>
          <a:p>
            <a:pPr algn="l"/>
            <a:endParaRPr lang="tr-TR" dirty="0"/>
          </a:p>
        </p:txBody>
      </p:sp>
    </p:spTree>
    <p:extLst>
      <p:ext uri="{BB962C8B-B14F-4D97-AF65-F5344CB8AC3E}">
        <p14:creationId xmlns:p14="http://schemas.microsoft.com/office/powerpoint/2010/main" val="23581388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idx="1"/>
          </p:nvPr>
        </p:nvSpPr>
        <p:spPr>
          <a:xfrm>
            <a:off x="288677" y="2784745"/>
            <a:ext cx="5810198" cy="1081637"/>
          </a:xfrm>
        </p:spPr>
        <p:txBody>
          <a:bodyPr/>
          <a:lstStyle/>
          <a:p>
            <a:pPr marL="501650" indent="-342900">
              <a:buFont typeface="Wingdings" panose="05000000000000000000" pitchFamily="2" charset="2"/>
              <a:buChar char="ü"/>
            </a:pPr>
            <a:r>
              <a:rPr lang="tr-TR" sz="2000" dirty="0">
                <a:solidFill>
                  <a:schemeClr val="accent2">
                    <a:lumMod val="50000"/>
                  </a:schemeClr>
                </a:solidFill>
              </a:rPr>
              <a:t>Çağrıya konu teknoloji alanı, </a:t>
            </a:r>
          </a:p>
          <a:p>
            <a:pPr marL="501650" indent="-342900">
              <a:buFont typeface="Wingdings" panose="05000000000000000000" pitchFamily="2" charset="2"/>
              <a:buChar char="ü"/>
            </a:pPr>
            <a:r>
              <a:rPr lang="tr-TR" sz="2000" dirty="0">
                <a:solidFill>
                  <a:schemeClr val="accent2">
                    <a:lumMod val="50000"/>
                  </a:schemeClr>
                </a:solidFill>
              </a:rPr>
              <a:t>projeyi gerçekleştirecek işbirliği yapısı, </a:t>
            </a:r>
          </a:p>
          <a:p>
            <a:pPr marL="501650" indent="-342900">
              <a:buFont typeface="Wingdings" panose="05000000000000000000" pitchFamily="2" charset="2"/>
              <a:buChar char="ü"/>
            </a:pPr>
            <a:r>
              <a:rPr lang="tr-TR" sz="2000" dirty="0">
                <a:solidFill>
                  <a:schemeClr val="accent2">
                    <a:lumMod val="50000"/>
                  </a:schemeClr>
                </a:solidFill>
              </a:rPr>
              <a:t>proje bütçesi alt ve üst sınırı, </a:t>
            </a:r>
          </a:p>
          <a:p>
            <a:pPr marL="501650" indent="-342900">
              <a:buFont typeface="Wingdings" panose="05000000000000000000" pitchFamily="2" charset="2"/>
              <a:buChar char="ü"/>
            </a:pPr>
            <a:r>
              <a:rPr lang="tr-TR" sz="2000" dirty="0" smtClean="0">
                <a:solidFill>
                  <a:schemeClr val="accent2">
                    <a:lumMod val="50000"/>
                  </a:schemeClr>
                </a:solidFill>
              </a:rPr>
              <a:t>ön </a:t>
            </a:r>
            <a:r>
              <a:rPr lang="tr-TR" sz="2000" dirty="0">
                <a:solidFill>
                  <a:schemeClr val="accent2">
                    <a:lumMod val="50000"/>
                  </a:schemeClr>
                </a:solidFill>
              </a:rPr>
              <a:t>başvuru ve proje öneri başvurusu tarihleri gibi </a:t>
            </a:r>
            <a:r>
              <a:rPr lang="tr-TR" sz="2000" dirty="0" smtClean="0">
                <a:solidFill>
                  <a:schemeClr val="accent2">
                    <a:lumMod val="50000"/>
                  </a:schemeClr>
                </a:solidFill>
              </a:rPr>
              <a:t>başvuru </a:t>
            </a:r>
            <a:r>
              <a:rPr lang="tr-TR" sz="2000" dirty="0">
                <a:solidFill>
                  <a:schemeClr val="accent2">
                    <a:lumMod val="50000"/>
                  </a:schemeClr>
                </a:solidFill>
              </a:rPr>
              <a:t>koşullarını içeren, </a:t>
            </a:r>
            <a:endParaRPr lang="tr-TR" sz="2000" dirty="0" smtClean="0">
              <a:solidFill>
                <a:schemeClr val="accent2">
                  <a:lumMod val="50000"/>
                </a:schemeClr>
              </a:solidFill>
            </a:endParaRPr>
          </a:p>
          <a:p>
            <a:pPr marL="0" indent="0">
              <a:buNone/>
            </a:pPr>
            <a:r>
              <a:rPr lang="tr-TR" sz="2000" dirty="0" smtClean="0">
                <a:solidFill>
                  <a:schemeClr val="accent2">
                    <a:lumMod val="50000"/>
                  </a:schemeClr>
                </a:solidFill>
              </a:rPr>
              <a:t>gerektiğinde </a:t>
            </a:r>
            <a:r>
              <a:rPr lang="tr-TR" sz="2000" dirty="0">
                <a:solidFill>
                  <a:schemeClr val="accent2">
                    <a:lumMod val="50000"/>
                  </a:schemeClr>
                </a:solidFill>
              </a:rPr>
              <a:t>çağrıya özel olarak bu </a:t>
            </a:r>
            <a:endParaRPr lang="tr-TR" sz="2000" dirty="0" smtClean="0">
              <a:solidFill>
                <a:schemeClr val="accent2">
                  <a:lumMod val="50000"/>
                </a:schemeClr>
              </a:solidFill>
            </a:endParaRPr>
          </a:p>
          <a:p>
            <a:pPr marL="0" indent="0">
              <a:buNone/>
            </a:pPr>
            <a:r>
              <a:rPr lang="tr-TR" sz="2000" dirty="0" smtClean="0">
                <a:solidFill>
                  <a:schemeClr val="accent2">
                    <a:lumMod val="50000"/>
                  </a:schemeClr>
                </a:solidFill>
              </a:rPr>
              <a:t>uygulama </a:t>
            </a:r>
            <a:r>
              <a:rPr lang="tr-TR" sz="2000" dirty="0">
                <a:solidFill>
                  <a:schemeClr val="accent2">
                    <a:lumMod val="50000"/>
                  </a:schemeClr>
                </a:solidFill>
              </a:rPr>
              <a:t>esaslarında belirtilen maddelere istisna teşkil </a:t>
            </a:r>
            <a:r>
              <a:rPr lang="tr-TR" sz="2000" dirty="0" smtClean="0">
                <a:solidFill>
                  <a:schemeClr val="accent2">
                    <a:lumMod val="50000"/>
                  </a:schemeClr>
                </a:solidFill>
              </a:rPr>
              <a:t>edecek hususları </a:t>
            </a:r>
          </a:p>
          <a:p>
            <a:pPr marL="0" indent="0">
              <a:buNone/>
            </a:pPr>
            <a:r>
              <a:rPr lang="tr-TR" sz="2000" dirty="0" smtClean="0">
                <a:solidFill>
                  <a:schemeClr val="accent2">
                    <a:lumMod val="50000"/>
                  </a:schemeClr>
                </a:solidFill>
              </a:rPr>
              <a:t>tanımlayan </a:t>
            </a:r>
            <a:r>
              <a:rPr lang="tr-TR" sz="2000" dirty="0">
                <a:solidFill>
                  <a:schemeClr val="accent2">
                    <a:lumMod val="50000"/>
                  </a:schemeClr>
                </a:solidFill>
              </a:rPr>
              <a:t>dokümandır. </a:t>
            </a:r>
          </a:p>
        </p:txBody>
      </p:sp>
      <p:sp>
        <p:nvSpPr>
          <p:cNvPr id="3" name="Başlık 2"/>
          <p:cNvSpPr>
            <a:spLocks noGrp="1"/>
          </p:cNvSpPr>
          <p:nvPr>
            <p:ph type="title"/>
          </p:nvPr>
        </p:nvSpPr>
        <p:spPr>
          <a:xfrm>
            <a:off x="453729" y="263954"/>
            <a:ext cx="7704000" cy="320400"/>
          </a:xfrm>
        </p:spPr>
        <p:txBody>
          <a:bodyPr/>
          <a:lstStyle/>
          <a:p>
            <a:pPr algn="l"/>
            <a:r>
              <a:rPr lang="tr-TR" dirty="0" smtClean="0"/>
              <a:t>Ça</a:t>
            </a:r>
            <a:r>
              <a:rPr lang="tr-TR" sz="3200" b="1" dirty="0" smtClean="0"/>
              <a:t>ğ</a:t>
            </a:r>
            <a:r>
              <a:rPr lang="tr-TR" dirty="0" smtClean="0"/>
              <a:t>rı Duyuruları</a:t>
            </a:r>
            <a:endParaRPr lang="tr-TR" dirty="0"/>
          </a:p>
        </p:txBody>
      </p:sp>
      <p:grpSp>
        <p:nvGrpSpPr>
          <p:cNvPr id="7" name="Google Shape;1658;p40"/>
          <p:cNvGrpSpPr/>
          <p:nvPr/>
        </p:nvGrpSpPr>
        <p:grpSpPr>
          <a:xfrm>
            <a:off x="7263442" y="362508"/>
            <a:ext cx="1330366" cy="2936013"/>
            <a:chOff x="7068759" y="1663770"/>
            <a:chExt cx="1404877" cy="3025504"/>
          </a:xfrm>
        </p:grpSpPr>
        <p:sp>
          <p:nvSpPr>
            <p:cNvPr id="8" name="Google Shape;1659;p40"/>
            <p:cNvSpPr/>
            <p:nvPr/>
          </p:nvSpPr>
          <p:spPr>
            <a:xfrm>
              <a:off x="7948531" y="1770202"/>
              <a:ext cx="270618" cy="481846"/>
            </a:xfrm>
            <a:custGeom>
              <a:avLst/>
              <a:gdLst/>
              <a:ahLst/>
              <a:cxnLst/>
              <a:rect l="l" t="t" r="r" b="b"/>
              <a:pathLst>
                <a:path w="8439" h="15026" extrusionOk="0">
                  <a:moveTo>
                    <a:pt x="3403" y="0"/>
                  </a:moveTo>
                  <a:cubicBezTo>
                    <a:pt x="2378" y="0"/>
                    <a:pt x="1345" y="204"/>
                    <a:pt x="368" y="623"/>
                  </a:cubicBezTo>
                  <a:cubicBezTo>
                    <a:pt x="368" y="623"/>
                    <a:pt x="1" y="5702"/>
                    <a:pt x="17" y="7925"/>
                  </a:cubicBezTo>
                  <a:cubicBezTo>
                    <a:pt x="51" y="10130"/>
                    <a:pt x="2256" y="10481"/>
                    <a:pt x="2256" y="10481"/>
                  </a:cubicBezTo>
                  <a:cubicBezTo>
                    <a:pt x="2256" y="10481"/>
                    <a:pt x="2223" y="14107"/>
                    <a:pt x="2256" y="14725"/>
                  </a:cubicBezTo>
                  <a:lnTo>
                    <a:pt x="7570" y="15026"/>
                  </a:lnTo>
                  <a:lnTo>
                    <a:pt x="8438" y="1843"/>
                  </a:lnTo>
                  <a:lnTo>
                    <a:pt x="8104" y="1592"/>
                  </a:lnTo>
                  <a:cubicBezTo>
                    <a:pt x="6736" y="545"/>
                    <a:pt x="5079" y="0"/>
                    <a:pt x="3403" y="0"/>
                  </a:cubicBezTo>
                  <a:close/>
                </a:path>
              </a:pathLst>
            </a:custGeom>
            <a:solidFill>
              <a:srgbClr val="AA75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660;p40"/>
            <p:cNvSpPr/>
            <p:nvPr/>
          </p:nvSpPr>
          <p:spPr>
            <a:xfrm>
              <a:off x="7956195" y="1898921"/>
              <a:ext cx="27738" cy="20491"/>
            </a:xfrm>
            <a:custGeom>
              <a:avLst/>
              <a:gdLst/>
              <a:ahLst/>
              <a:cxnLst/>
              <a:rect l="l" t="t" r="r" b="b"/>
              <a:pathLst>
                <a:path w="865" h="639" extrusionOk="0">
                  <a:moveTo>
                    <a:pt x="426" y="0"/>
                  </a:moveTo>
                  <a:cubicBezTo>
                    <a:pt x="155" y="0"/>
                    <a:pt x="0" y="324"/>
                    <a:pt x="196" y="536"/>
                  </a:cubicBezTo>
                  <a:cubicBezTo>
                    <a:pt x="256" y="605"/>
                    <a:pt x="339" y="638"/>
                    <a:pt x="423" y="638"/>
                  </a:cubicBezTo>
                  <a:cubicBezTo>
                    <a:pt x="502" y="638"/>
                    <a:pt x="582" y="609"/>
                    <a:pt x="647" y="552"/>
                  </a:cubicBezTo>
                  <a:cubicBezTo>
                    <a:pt x="864" y="368"/>
                    <a:pt x="731" y="1"/>
                    <a:pt x="447" y="1"/>
                  </a:cubicBezTo>
                  <a:cubicBezTo>
                    <a:pt x="440" y="1"/>
                    <a:pt x="433" y="0"/>
                    <a:pt x="42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661;p40"/>
            <p:cNvSpPr/>
            <p:nvPr/>
          </p:nvSpPr>
          <p:spPr>
            <a:xfrm>
              <a:off x="7959241" y="1890294"/>
              <a:ext cx="37006" cy="10422"/>
            </a:xfrm>
            <a:custGeom>
              <a:avLst/>
              <a:gdLst/>
              <a:ahLst/>
              <a:cxnLst/>
              <a:rect l="l" t="t" r="r" b="b"/>
              <a:pathLst>
                <a:path w="1154" h="325" extrusionOk="0">
                  <a:moveTo>
                    <a:pt x="581" y="0"/>
                  </a:moveTo>
                  <a:cubicBezTo>
                    <a:pt x="421" y="0"/>
                    <a:pt x="262" y="51"/>
                    <a:pt x="134" y="153"/>
                  </a:cubicBezTo>
                  <a:cubicBezTo>
                    <a:pt x="34" y="236"/>
                    <a:pt x="1" y="303"/>
                    <a:pt x="17" y="320"/>
                  </a:cubicBezTo>
                  <a:cubicBezTo>
                    <a:pt x="20" y="323"/>
                    <a:pt x="25" y="324"/>
                    <a:pt x="31" y="324"/>
                  </a:cubicBezTo>
                  <a:cubicBezTo>
                    <a:pt x="91" y="324"/>
                    <a:pt x="295" y="186"/>
                    <a:pt x="569" y="186"/>
                  </a:cubicBezTo>
                  <a:cubicBezTo>
                    <a:pt x="839" y="186"/>
                    <a:pt x="1056" y="308"/>
                    <a:pt x="1121" y="308"/>
                  </a:cubicBezTo>
                  <a:cubicBezTo>
                    <a:pt x="1128" y="308"/>
                    <a:pt x="1134" y="307"/>
                    <a:pt x="1137" y="303"/>
                  </a:cubicBezTo>
                  <a:cubicBezTo>
                    <a:pt x="1154" y="287"/>
                    <a:pt x="1120" y="220"/>
                    <a:pt x="1020" y="136"/>
                  </a:cubicBezTo>
                  <a:cubicBezTo>
                    <a:pt x="889" y="46"/>
                    <a:pt x="734" y="0"/>
                    <a:pt x="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662;p40"/>
            <p:cNvSpPr/>
            <p:nvPr/>
          </p:nvSpPr>
          <p:spPr>
            <a:xfrm>
              <a:off x="8064262" y="1903153"/>
              <a:ext cx="26905" cy="20748"/>
            </a:xfrm>
            <a:custGeom>
              <a:avLst/>
              <a:gdLst/>
              <a:ahLst/>
              <a:cxnLst/>
              <a:rect l="l" t="t" r="r" b="b"/>
              <a:pathLst>
                <a:path w="839" h="647" extrusionOk="0">
                  <a:moveTo>
                    <a:pt x="423" y="1"/>
                  </a:moveTo>
                  <a:cubicBezTo>
                    <a:pt x="364" y="1"/>
                    <a:pt x="305" y="17"/>
                    <a:pt x="251" y="53"/>
                  </a:cubicBezTo>
                  <a:cubicBezTo>
                    <a:pt x="1" y="203"/>
                    <a:pt x="67" y="571"/>
                    <a:pt x="351" y="638"/>
                  </a:cubicBezTo>
                  <a:cubicBezTo>
                    <a:pt x="376" y="644"/>
                    <a:pt x="400" y="647"/>
                    <a:pt x="424" y="647"/>
                  </a:cubicBezTo>
                  <a:cubicBezTo>
                    <a:pt x="659" y="647"/>
                    <a:pt x="839" y="365"/>
                    <a:pt x="702" y="153"/>
                  </a:cubicBezTo>
                  <a:cubicBezTo>
                    <a:pt x="638" y="56"/>
                    <a:pt x="531" y="1"/>
                    <a:pt x="42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663;p40"/>
            <p:cNvSpPr/>
            <p:nvPr/>
          </p:nvSpPr>
          <p:spPr>
            <a:xfrm>
              <a:off x="8065353" y="1894591"/>
              <a:ext cx="36974" cy="10422"/>
            </a:xfrm>
            <a:custGeom>
              <a:avLst/>
              <a:gdLst/>
              <a:ahLst/>
              <a:cxnLst/>
              <a:rect l="l" t="t" r="r" b="b"/>
              <a:pathLst>
                <a:path w="1153" h="325" extrusionOk="0">
                  <a:moveTo>
                    <a:pt x="580" y="0"/>
                  </a:moveTo>
                  <a:cubicBezTo>
                    <a:pt x="420" y="0"/>
                    <a:pt x="262" y="50"/>
                    <a:pt x="134" y="153"/>
                  </a:cubicBezTo>
                  <a:cubicBezTo>
                    <a:pt x="33" y="236"/>
                    <a:pt x="0" y="303"/>
                    <a:pt x="17" y="320"/>
                  </a:cubicBezTo>
                  <a:cubicBezTo>
                    <a:pt x="20" y="323"/>
                    <a:pt x="24" y="324"/>
                    <a:pt x="30" y="324"/>
                  </a:cubicBezTo>
                  <a:cubicBezTo>
                    <a:pt x="90" y="324"/>
                    <a:pt x="295" y="186"/>
                    <a:pt x="568" y="186"/>
                  </a:cubicBezTo>
                  <a:cubicBezTo>
                    <a:pt x="854" y="186"/>
                    <a:pt x="1058" y="308"/>
                    <a:pt x="1121" y="308"/>
                  </a:cubicBezTo>
                  <a:cubicBezTo>
                    <a:pt x="1128" y="308"/>
                    <a:pt x="1133" y="306"/>
                    <a:pt x="1136" y="303"/>
                  </a:cubicBezTo>
                  <a:cubicBezTo>
                    <a:pt x="1153" y="286"/>
                    <a:pt x="1119" y="219"/>
                    <a:pt x="1019" y="136"/>
                  </a:cubicBezTo>
                  <a:cubicBezTo>
                    <a:pt x="888" y="46"/>
                    <a:pt x="734" y="0"/>
                    <a:pt x="58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664;p40"/>
            <p:cNvSpPr/>
            <p:nvPr/>
          </p:nvSpPr>
          <p:spPr>
            <a:xfrm>
              <a:off x="8001025" y="1900524"/>
              <a:ext cx="32741" cy="85813"/>
            </a:xfrm>
            <a:custGeom>
              <a:avLst/>
              <a:gdLst/>
              <a:ahLst/>
              <a:cxnLst/>
              <a:rect l="l" t="t" r="r" b="b"/>
              <a:pathLst>
                <a:path w="1021" h="2676" extrusionOk="0">
                  <a:moveTo>
                    <a:pt x="985" y="1"/>
                  </a:moveTo>
                  <a:cubicBezTo>
                    <a:pt x="930" y="1"/>
                    <a:pt x="632" y="696"/>
                    <a:pt x="302" y="1555"/>
                  </a:cubicBezTo>
                  <a:cubicBezTo>
                    <a:pt x="218" y="1772"/>
                    <a:pt x="135" y="1989"/>
                    <a:pt x="68" y="2190"/>
                  </a:cubicBezTo>
                  <a:cubicBezTo>
                    <a:pt x="18" y="2290"/>
                    <a:pt x="1" y="2407"/>
                    <a:pt x="18" y="2524"/>
                  </a:cubicBezTo>
                  <a:cubicBezTo>
                    <a:pt x="51" y="2574"/>
                    <a:pt x="101" y="2624"/>
                    <a:pt x="168" y="2641"/>
                  </a:cubicBezTo>
                  <a:cubicBezTo>
                    <a:pt x="201" y="2658"/>
                    <a:pt x="252" y="2658"/>
                    <a:pt x="302" y="2658"/>
                  </a:cubicBezTo>
                  <a:cubicBezTo>
                    <a:pt x="366" y="2670"/>
                    <a:pt x="429" y="2676"/>
                    <a:pt x="493" y="2676"/>
                  </a:cubicBezTo>
                  <a:cubicBezTo>
                    <a:pt x="596" y="2676"/>
                    <a:pt x="700" y="2662"/>
                    <a:pt x="803" y="2641"/>
                  </a:cubicBezTo>
                  <a:cubicBezTo>
                    <a:pt x="636" y="2574"/>
                    <a:pt x="469" y="2541"/>
                    <a:pt x="302" y="2541"/>
                  </a:cubicBezTo>
                  <a:cubicBezTo>
                    <a:pt x="235" y="2524"/>
                    <a:pt x="168" y="2507"/>
                    <a:pt x="151" y="2474"/>
                  </a:cubicBezTo>
                  <a:cubicBezTo>
                    <a:pt x="151" y="2390"/>
                    <a:pt x="185" y="2307"/>
                    <a:pt x="218" y="2240"/>
                  </a:cubicBezTo>
                  <a:cubicBezTo>
                    <a:pt x="302" y="2039"/>
                    <a:pt x="369" y="1839"/>
                    <a:pt x="452" y="1622"/>
                  </a:cubicBezTo>
                  <a:cubicBezTo>
                    <a:pt x="786" y="736"/>
                    <a:pt x="1020" y="18"/>
                    <a:pt x="987" y="1"/>
                  </a:cubicBezTo>
                  <a:cubicBezTo>
                    <a:pt x="986" y="1"/>
                    <a:pt x="986" y="1"/>
                    <a:pt x="9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665;p40"/>
            <p:cNvSpPr/>
            <p:nvPr/>
          </p:nvSpPr>
          <p:spPr>
            <a:xfrm>
              <a:off x="8020875" y="2078947"/>
              <a:ext cx="92707" cy="45087"/>
            </a:xfrm>
            <a:custGeom>
              <a:avLst/>
              <a:gdLst/>
              <a:ahLst/>
              <a:cxnLst/>
              <a:rect l="l" t="t" r="r" b="b"/>
              <a:pathLst>
                <a:path w="2891" h="1406" extrusionOk="0">
                  <a:moveTo>
                    <a:pt x="2891" y="1"/>
                  </a:moveTo>
                  <a:lnTo>
                    <a:pt x="2891" y="1"/>
                  </a:lnTo>
                  <a:cubicBezTo>
                    <a:pt x="2046" y="537"/>
                    <a:pt x="1075" y="820"/>
                    <a:pt x="85" y="820"/>
                  </a:cubicBezTo>
                  <a:cubicBezTo>
                    <a:pt x="57" y="820"/>
                    <a:pt x="29" y="820"/>
                    <a:pt x="0" y="820"/>
                  </a:cubicBezTo>
                  <a:lnTo>
                    <a:pt x="0" y="1388"/>
                  </a:lnTo>
                  <a:cubicBezTo>
                    <a:pt x="131" y="1400"/>
                    <a:pt x="257" y="1405"/>
                    <a:pt x="377" y="1405"/>
                  </a:cubicBezTo>
                  <a:cubicBezTo>
                    <a:pt x="2285" y="1405"/>
                    <a:pt x="2891" y="1"/>
                    <a:pt x="2891"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666;p40"/>
            <p:cNvSpPr/>
            <p:nvPr/>
          </p:nvSpPr>
          <p:spPr>
            <a:xfrm>
              <a:off x="7943945" y="1663770"/>
              <a:ext cx="311632" cy="297362"/>
            </a:xfrm>
            <a:custGeom>
              <a:avLst/>
              <a:gdLst/>
              <a:ahLst/>
              <a:cxnLst/>
              <a:rect l="l" t="t" r="r" b="b"/>
              <a:pathLst>
                <a:path w="9718" h="9273" extrusionOk="0">
                  <a:moveTo>
                    <a:pt x="1491" y="0"/>
                  </a:moveTo>
                  <a:cubicBezTo>
                    <a:pt x="1336" y="0"/>
                    <a:pt x="1187" y="39"/>
                    <a:pt x="1063" y="133"/>
                  </a:cubicBezTo>
                  <a:cubicBezTo>
                    <a:pt x="795" y="366"/>
                    <a:pt x="712" y="751"/>
                    <a:pt x="845" y="1068"/>
                  </a:cubicBezTo>
                  <a:cubicBezTo>
                    <a:pt x="979" y="1386"/>
                    <a:pt x="1179" y="1670"/>
                    <a:pt x="1430" y="1904"/>
                  </a:cubicBezTo>
                  <a:cubicBezTo>
                    <a:pt x="1282" y="1799"/>
                    <a:pt x="1115" y="1751"/>
                    <a:pt x="952" y="1751"/>
                  </a:cubicBezTo>
                  <a:cubicBezTo>
                    <a:pt x="619" y="1751"/>
                    <a:pt x="300" y="1952"/>
                    <a:pt x="177" y="2288"/>
                  </a:cubicBezTo>
                  <a:cubicBezTo>
                    <a:pt x="0" y="2787"/>
                    <a:pt x="319" y="3316"/>
                    <a:pt x="820" y="3400"/>
                  </a:cubicBezTo>
                  <a:lnTo>
                    <a:pt x="820" y="3400"/>
                  </a:lnTo>
                  <a:cubicBezTo>
                    <a:pt x="800" y="3398"/>
                    <a:pt x="780" y="3397"/>
                    <a:pt x="761" y="3397"/>
                  </a:cubicBezTo>
                  <a:cubicBezTo>
                    <a:pt x="422" y="3397"/>
                    <a:pt x="118" y="3649"/>
                    <a:pt x="43" y="4009"/>
                  </a:cubicBezTo>
                  <a:cubicBezTo>
                    <a:pt x="10" y="4393"/>
                    <a:pt x="177" y="4778"/>
                    <a:pt x="494" y="4995"/>
                  </a:cubicBezTo>
                  <a:cubicBezTo>
                    <a:pt x="812" y="5195"/>
                    <a:pt x="1179" y="5329"/>
                    <a:pt x="1547" y="5379"/>
                  </a:cubicBezTo>
                  <a:cubicBezTo>
                    <a:pt x="1919" y="5457"/>
                    <a:pt x="2276" y="5490"/>
                    <a:pt x="2618" y="5490"/>
                  </a:cubicBezTo>
                  <a:cubicBezTo>
                    <a:pt x="4390" y="5490"/>
                    <a:pt x="5751" y="4602"/>
                    <a:pt x="6760" y="4560"/>
                  </a:cubicBezTo>
                  <a:cubicBezTo>
                    <a:pt x="6782" y="4559"/>
                    <a:pt x="6802" y="4559"/>
                    <a:pt x="6823" y="4559"/>
                  </a:cubicBezTo>
                  <a:cubicBezTo>
                    <a:pt x="7957" y="4559"/>
                    <a:pt x="7779" y="5897"/>
                    <a:pt x="7779" y="5897"/>
                  </a:cubicBezTo>
                  <a:lnTo>
                    <a:pt x="7512" y="9189"/>
                  </a:lnTo>
                  <a:lnTo>
                    <a:pt x="8498" y="9272"/>
                  </a:lnTo>
                  <a:lnTo>
                    <a:pt x="8865" y="7701"/>
                  </a:lnTo>
                  <a:cubicBezTo>
                    <a:pt x="8966" y="7568"/>
                    <a:pt x="9049" y="7417"/>
                    <a:pt x="9116" y="7250"/>
                  </a:cubicBezTo>
                  <a:cubicBezTo>
                    <a:pt x="9317" y="6682"/>
                    <a:pt x="9617" y="6114"/>
                    <a:pt x="9651" y="5513"/>
                  </a:cubicBezTo>
                  <a:cubicBezTo>
                    <a:pt x="9718" y="4894"/>
                    <a:pt x="9500" y="4276"/>
                    <a:pt x="9049" y="3842"/>
                  </a:cubicBezTo>
                  <a:cubicBezTo>
                    <a:pt x="8616" y="3449"/>
                    <a:pt x="8008" y="3342"/>
                    <a:pt x="7410" y="3342"/>
                  </a:cubicBezTo>
                  <a:cubicBezTo>
                    <a:pt x="7270" y="3342"/>
                    <a:pt x="7131" y="3348"/>
                    <a:pt x="6994" y="3357"/>
                  </a:cubicBezTo>
                  <a:cubicBezTo>
                    <a:pt x="7044" y="2772"/>
                    <a:pt x="6810" y="2204"/>
                    <a:pt x="6376" y="1837"/>
                  </a:cubicBezTo>
                  <a:cubicBezTo>
                    <a:pt x="5941" y="1453"/>
                    <a:pt x="5390" y="1235"/>
                    <a:pt x="4822" y="1185"/>
                  </a:cubicBezTo>
                  <a:cubicBezTo>
                    <a:pt x="4304" y="1135"/>
                    <a:pt x="3769" y="1185"/>
                    <a:pt x="3285" y="985"/>
                  </a:cubicBezTo>
                  <a:cubicBezTo>
                    <a:pt x="2817" y="784"/>
                    <a:pt x="2483" y="366"/>
                    <a:pt x="2015" y="133"/>
                  </a:cubicBezTo>
                  <a:cubicBezTo>
                    <a:pt x="1854" y="52"/>
                    <a:pt x="1669" y="0"/>
                    <a:pt x="149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67;p40"/>
            <p:cNvSpPr/>
            <p:nvPr/>
          </p:nvSpPr>
          <p:spPr>
            <a:xfrm>
              <a:off x="8197407" y="1898151"/>
              <a:ext cx="73499" cy="94054"/>
            </a:xfrm>
            <a:custGeom>
              <a:avLst/>
              <a:gdLst/>
              <a:ahLst/>
              <a:cxnLst/>
              <a:rect l="l" t="t" r="r" b="b"/>
              <a:pathLst>
                <a:path w="2292" h="2933" extrusionOk="0">
                  <a:moveTo>
                    <a:pt x="793" y="1"/>
                  </a:moveTo>
                  <a:cubicBezTo>
                    <a:pt x="727" y="1"/>
                    <a:pt x="685" y="6"/>
                    <a:pt x="677" y="8"/>
                  </a:cubicBezTo>
                  <a:cubicBezTo>
                    <a:pt x="677" y="8"/>
                    <a:pt x="9" y="2615"/>
                    <a:pt x="9" y="2665"/>
                  </a:cubicBezTo>
                  <a:cubicBezTo>
                    <a:pt x="1" y="2698"/>
                    <a:pt x="440" y="2932"/>
                    <a:pt x="918" y="2932"/>
                  </a:cubicBezTo>
                  <a:cubicBezTo>
                    <a:pt x="1404" y="2932"/>
                    <a:pt x="1929" y="2690"/>
                    <a:pt x="2064" y="1746"/>
                  </a:cubicBezTo>
                  <a:cubicBezTo>
                    <a:pt x="2292" y="154"/>
                    <a:pt x="1165" y="1"/>
                    <a:pt x="793" y="1"/>
                  </a:cubicBezTo>
                  <a:close/>
                </a:path>
              </a:pathLst>
            </a:custGeom>
            <a:solidFill>
              <a:srgbClr val="AA75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668;p40"/>
            <p:cNvSpPr/>
            <p:nvPr/>
          </p:nvSpPr>
          <p:spPr>
            <a:xfrm>
              <a:off x="8218571" y="1919604"/>
              <a:ext cx="31105" cy="52366"/>
            </a:xfrm>
            <a:custGeom>
              <a:avLst/>
              <a:gdLst/>
              <a:ahLst/>
              <a:cxnLst/>
              <a:rect l="l" t="t" r="r" b="b"/>
              <a:pathLst>
                <a:path w="970" h="1633" extrusionOk="0">
                  <a:moveTo>
                    <a:pt x="544" y="1"/>
                  </a:moveTo>
                  <a:cubicBezTo>
                    <a:pt x="498" y="1"/>
                    <a:pt x="454" y="12"/>
                    <a:pt x="418" y="24"/>
                  </a:cubicBezTo>
                  <a:cubicBezTo>
                    <a:pt x="368" y="58"/>
                    <a:pt x="335" y="91"/>
                    <a:pt x="318" y="141"/>
                  </a:cubicBezTo>
                  <a:cubicBezTo>
                    <a:pt x="301" y="208"/>
                    <a:pt x="318" y="258"/>
                    <a:pt x="335" y="258"/>
                  </a:cubicBezTo>
                  <a:cubicBezTo>
                    <a:pt x="335" y="241"/>
                    <a:pt x="335" y="208"/>
                    <a:pt x="368" y="158"/>
                  </a:cubicBezTo>
                  <a:cubicBezTo>
                    <a:pt x="407" y="107"/>
                    <a:pt x="464" y="85"/>
                    <a:pt x="519" y="85"/>
                  </a:cubicBezTo>
                  <a:cubicBezTo>
                    <a:pt x="536" y="85"/>
                    <a:pt x="553" y="87"/>
                    <a:pt x="569" y="91"/>
                  </a:cubicBezTo>
                  <a:cubicBezTo>
                    <a:pt x="686" y="158"/>
                    <a:pt x="769" y="258"/>
                    <a:pt x="786" y="375"/>
                  </a:cubicBezTo>
                  <a:cubicBezTo>
                    <a:pt x="819" y="542"/>
                    <a:pt x="836" y="709"/>
                    <a:pt x="803" y="860"/>
                  </a:cubicBezTo>
                  <a:cubicBezTo>
                    <a:pt x="753" y="1194"/>
                    <a:pt x="535" y="1478"/>
                    <a:pt x="335" y="1528"/>
                  </a:cubicBezTo>
                  <a:cubicBezTo>
                    <a:pt x="312" y="1532"/>
                    <a:pt x="290" y="1535"/>
                    <a:pt x="268" y="1535"/>
                  </a:cubicBezTo>
                  <a:cubicBezTo>
                    <a:pt x="207" y="1535"/>
                    <a:pt x="145" y="1519"/>
                    <a:pt x="84" y="1495"/>
                  </a:cubicBezTo>
                  <a:cubicBezTo>
                    <a:pt x="34" y="1461"/>
                    <a:pt x="17" y="1428"/>
                    <a:pt x="1" y="1428"/>
                  </a:cubicBezTo>
                  <a:lnTo>
                    <a:pt x="1" y="1428"/>
                  </a:lnTo>
                  <a:cubicBezTo>
                    <a:pt x="1" y="1428"/>
                    <a:pt x="1" y="1478"/>
                    <a:pt x="51" y="1528"/>
                  </a:cubicBezTo>
                  <a:cubicBezTo>
                    <a:pt x="120" y="1598"/>
                    <a:pt x="202" y="1632"/>
                    <a:pt x="294" y="1632"/>
                  </a:cubicBezTo>
                  <a:cubicBezTo>
                    <a:pt x="313" y="1632"/>
                    <a:pt x="332" y="1631"/>
                    <a:pt x="352" y="1628"/>
                  </a:cubicBezTo>
                  <a:cubicBezTo>
                    <a:pt x="636" y="1578"/>
                    <a:pt x="870" y="1261"/>
                    <a:pt x="936" y="876"/>
                  </a:cubicBezTo>
                  <a:cubicBezTo>
                    <a:pt x="970" y="709"/>
                    <a:pt x="953" y="526"/>
                    <a:pt x="903" y="342"/>
                  </a:cubicBezTo>
                  <a:cubicBezTo>
                    <a:pt x="870" y="191"/>
                    <a:pt x="753" y="58"/>
                    <a:pt x="602" y="8"/>
                  </a:cubicBezTo>
                  <a:cubicBezTo>
                    <a:pt x="583" y="3"/>
                    <a:pt x="563" y="1"/>
                    <a:pt x="544" y="1"/>
                  </a:cubicBezTo>
                  <a:close/>
                </a:path>
              </a:pathLst>
            </a:custGeom>
            <a:solidFill>
              <a:srgbClr val="7F5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669;p40"/>
            <p:cNvSpPr/>
            <p:nvPr/>
          </p:nvSpPr>
          <p:spPr>
            <a:xfrm>
              <a:off x="8065353" y="1847484"/>
              <a:ext cx="52527" cy="15392"/>
            </a:xfrm>
            <a:custGeom>
              <a:avLst/>
              <a:gdLst/>
              <a:ahLst/>
              <a:cxnLst/>
              <a:rect l="l" t="t" r="r" b="b"/>
              <a:pathLst>
                <a:path w="1638" h="480" extrusionOk="0">
                  <a:moveTo>
                    <a:pt x="804" y="1"/>
                  </a:moveTo>
                  <a:cubicBezTo>
                    <a:pt x="594" y="1"/>
                    <a:pt x="386" y="55"/>
                    <a:pt x="201" y="168"/>
                  </a:cubicBezTo>
                  <a:cubicBezTo>
                    <a:pt x="50" y="268"/>
                    <a:pt x="0" y="368"/>
                    <a:pt x="17" y="419"/>
                  </a:cubicBezTo>
                  <a:cubicBezTo>
                    <a:pt x="42" y="456"/>
                    <a:pt x="104" y="468"/>
                    <a:pt x="194" y="468"/>
                  </a:cubicBezTo>
                  <a:cubicBezTo>
                    <a:pt x="344" y="468"/>
                    <a:pt x="568" y="435"/>
                    <a:pt x="819" y="435"/>
                  </a:cubicBezTo>
                  <a:cubicBezTo>
                    <a:pt x="1086" y="435"/>
                    <a:pt x="1316" y="480"/>
                    <a:pt x="1465" y="480"/>
                  </a:cubicBezTo>
                  <a:cubicBezTo>
                    <a:pt x="1539" y="480"/>
                    <a:pt x="1593" y="469"/>
                    <a:pt x="1621" y="435"/>
                  </a:cubicBezTo>
                  <a:cubicBezTo>
                    <a:pt x="1637" y="385"/>
                    <a:pt x="1587" y="285"/>
                    <a:pt x="1454" y="185"/>
                  </a:cubicBezTo>
                  <a:cubicBezTo>
                    <a:pt x="1255" y="64"/>
                    <a:pt x="1029" y="1"/>
                    <a:pt x="8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670;p40"/>
            <p:cNvSpPr/>
            <p:nvPr/>
          </p:nvSpPr>
          <p:spPr>
            <a:xfrm>
              <a:off x="7969439" y="1857201"/>
              <a:ext cx="32164" cy="15392"/>
            </a:xfrm>
            <a:custGeom>
              <a:avLst/>
              <a:gdLst/>
              <a:ahLst/>
              <a:cxnLst/>
              <a:rect l="l" t="t" r="r" b="b"/>
              <a:pathLst>
                <a:path w="1003" h="480" extrusionOk="0">
                  <a:moveTo>
                    <a:pt x="455" y="1"/>
                  </a:moveTo>
                  <a:cubicBezTo>
                    <a:pt x="340" y="1"/>
                    <a:pt x="223" y="33"/>
                    <a:pt x="117" y="99"/>
                  </a:cubicBezTo>
                  <a:cubicBezTo>
                    <a:pt x="17" y="182"/>
                    <a:pt x="0" y="266"/>
                    <a:pt x="34" y="316"/>
                  </a:cubicBezTo>
                  <a:cubicBezTo>
                    <a:pt x="100" y="416"/>
                    <a:pt x="284" y="416"/>
                    <a:pt x="485" y="450"/>
                  </a:cubicBezTo>
                  <a:cubicBezTo>
                    <a:pt x="600" y="459"/>
                    <a:pt x="709" y="480"/>
                    <a:pt x="801" y="480"/>
                  </a:cubicBezTo>
                  <a:cubicBezTo>
                    <a:pt x="869" y="480"/>
                    <a:pt x="927" y="469"/>
                    <a:pt x="969" y="433"/>
                  </a:cubicBezTo>
                  <a:cubicBezTo>
                    <a:pt x="1003" y="400"/>
                    <a:pt x="1003" y="316"/>
                    <a:pt x="936" y="216"/>
                  </a:cubicBezTo>
                  <a:cubicBezTo>
                    <a:pt x="805" y="75"/>
                    <a:pt x="631" y="1"/>
                    <a:pt x="45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671;p40"/>
            <p:cNvSpPr/>
            <p:nvPr/>
          </p:nvSpPr>
          <p:spPr>
            <a:xfrm>
              <a:off x="8016578" y="1991018"/>
              <a:ext cx="46113" cy="22223"/>
            </a:xfrm>
            <a:custGeom>
              <a:avLst/>
              <a:gdLst/>
              <a:ahLst/>
              <a:cxnLst/>
              <a:rect l="l" t="t" r="r" b="b"/>
              <a:pathLst>
                <a:path w="1438" h="693" extrusionOk="0">
                  <a:moveTo>
                    <a:pt x="1415" y="0"/>
                  </a:moveTo>
                  <a:cubicBezTo>
                    <a:pt x="1367" y="0"/>
                    <a:pt x="1167" y="295"/>
                    <a:pt x="786" y="454"/>
                  </a:cubicBezTo>
                  <a:cubicBezTo>
                    <a:pt x="385" y="638"/>
                    <a:pt x="1" y="571"/>
                    <a:pt x="1" y="604"/>
                  </a:cubicBezTo>
                  <a:cubicBezTo>
                    <a:pt x="1" y="621"/>
                    <a:pt x="84" y="671"/>
                    <a:pt x="234" y="688"/>
                  </a:cubicBezTo>
                  <a:cubicBezTo>
                    <a:pt x="270" y="691"/>
                    <a:pt x="304" y="692"/>
                    <a:pt x="339" y="692"/>
                  </a:cubicBezTo>
                  <a:cubicBezTo>
                    <a:pt x="719" y="692"/>
                    <a:pt x="1076" y="526"/>
                    <a:pt x="1321" y="220"/>
                  </a:cubicBezTo>
                  <a:cubicBezTo>
                    <a:pt x="1421" y="103"/>
                    <a:pt x="1437" y="3"/>
                    <a:pt x="1421" y="3"/>
                  </a:cubicBezTo>
                  <a:cubicBezTo>
                    <a:pt x="1419" y="1"/>
                    <a:pt x="1417" y="0"/>
                    <a:pt x="141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72;p40"/>
            <p:cNvSpPr/>
            <p:nvPr/>
          </p:nvSpPr>
          <p:spPr>
            <a:xfrm>
              <a:off x="7935672" y="4547407"/>
              <a:ext cx="303294" cy="132375"/>
            </a:xfrm>
            <a:custGeom>
              <a:avLst/>
              <a:gdLst/>
              <a:ahLst/>
              <a:cxnLst/>
              <a:rect l="l" t="t" r="r" b="b"/>
              <a:pathLst>
                <a:path w="9458" h="4128" extrusionOk="0">
                  <a:moveTo>
                    <a:pt x="4395" y="0"/>
                  </a:moveTo>
                  <a:lnTo>
                    <a:pt x="4328" y="2707"/>
                  </a:lnTo>
                  <a:cubicBezTo>
                    <a:pt x="4328" y="2707"/>
                    <a:pt x="1" y="3609"/>
                    <a:pt x="1036" y="3943"/>
                  </a:cubicBezTo>
                  <a:cubicBezTo>
                    <a:pt x="1504" y="4085"/>
                    <a:pt x="3171" y="4127"/>
                    <a:pt x="4896" y="4127"/>
                  </a:cubicBezTo>
                  <a:cubicBezTo>
                    <a:pt x="6621" y="4127"/>
                    <a:pt x="8405" y="4085"/>
                    <a:pt x="9107" y="4060"/>
                  </a:cubicBezTo>
                  <a:lnTo>
                    <a:pt x="9407" y="4044"/>
                  </a:lnTo>
                  <a:lnTo>
                    <a:pt x="9458" y="84"/>
                  </a:lnTo>
                  <a:lnTo>
                    <a:pt x="4395"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673;p40"/>
            <p:cNvSpPr/>
            <p:nvPr/>
          </p:nvSpPr>
          <p:spPr>
            <a:xfrm>
              <a:off x="7957638" y="4650280"/>
              <a:ext cx="279725" cy="29823"/>
            </a:xfrm>
            <a:custGeom>
              <a:avLst/>
              <a:gdLst/>
              <a:ahLst/>
              <a:cxnLst/>
              <a:rect l="l" t="t" r="r" b="b"/>
              <a:pathLst>
                <a:path w="8723" h="930" extrusionOk="0">
                  <a:moveTo>
                    <a:pt x="1521" y="0"/>
                  </a:moveTo>
                  <a:cubicBezTo>
                    <a:pt x="1521" y="0"/>
                    <a:pt x="1" y="418"/>
                    <a:pt x="184" y="669"/>
                  </a:cubicBezTo>
                  <a:cubicBezTo>
                    <a:pt x="303" y="831"/>
                    <a:pt x="2774" y="930"/>
                    <a:pt x="5195" y="930"/>
                  </a:cubicBezTo>
                  <a:cubicBezTo>
                    <a:pt x="6515" y="930"/>
                    <a:pt x="7821" y="900"/>
                    <a:pt x="8722" y="836"/>
                  </a:cubicBezTo>
                  <a:lnTo>
                    <a:pt x="8722" y="719"/>
                  </a:lnTo>
                  <a:lnTo>
                    <a:pt x="1955" y="669"/>
                  </a:lnTo>
                  <a:cubicBezTo>
                    <a:pt x="1955" y="669"/>
                    <a:pt x="1822" y="34"/>
                    <a:pt x="15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674;p40"/>
            <p:cNvSpPr/>
            <p:nvPr/>
          </p:nvSpPr>
          <p:spPr>
            <a:xfrm>
              <a:off x="7963538" y="4669007"/>
              <a:ext cx="276486" cy="6157"/>
            </a:xfrm>
            <a:custGeom>
              <a:avLst/>
              <a:gdLst/>
              <a:ahLst/>
              <a:cxnLst/>
              <a:rect l="l" t="t" r="r" b="b"/>
              <a:pathLst>
                <a:path w="8622" h="192" extrusionOk="0">
                  <a:moveTo>
                    <a:pt x="8555" y="127"/>
                  </a:moveTo>
                  <a:cubicBezTo>
                    <a:pt x="8544" y="127"/>
                    <a:pt x="8533" y="129"/>
                    <a:pt x="8522" y="135"/>
                  </a:cubicBezTo>
                  <a:lnTo>
                    <a:pt x="8622" y="135"/>
                  </a:lnTo>
                  <a:cubicBezTo>
                    <a:pt x="8600" y="135"/>
                    <a:pt x="8577" y="127"/>
                    <a:pt x="8555" y="127"/>
                  </a:cubicBezTo>
                  <a:close/>
                  <a:moveTo>
                    <a:pt x="0" y="1"/>
                  </a:moveTo>
                  <a:cubicBezTo>
                    <a:pt x="34" y="1"/>
                    <a:pt x="67" y="18"/>
                    <a:pt x="101" y="18"/>
                  </a:cubicBezTo>
                  <a:lnTo>
                    <a:pt x="351" y="34"/>
                  </a:lnTo>
                  <a:lnTo>
                    <a:pt x="1270" y="85"/>
                  </a:lnTo>
                  <a:cubicBezTo>
                    <a:pt x="2039" y="118"/>
                    <a:pt x="3125" y="168"/>
                    <a:pt x="4311" y="185"/>
                  </a:cubicBezTo>
                  <a:cubicBezTo>
                    <a:pt x="4659" y="190"/>
                    <a:pt x="4998" y="192"/>
                    <a:pt x="5322" y="192"/>
                  </a:cubicBezTo>
                  <a:cubicBezTo>
                    <a:pt x="6106" y="192"/>
                    <a:pt x="6809" y="180"/>
                    <a:pt x="7352" y="168"/>
                  </a:cubicBezTo>
                  <a:cubicBezTo>
                    <a:pt x="7720" y="168"/>
                    <a:pt x="8021" y="151"/>
                    <a:pt x="8271" y="151"/>
                  </a:cubicBezTo>
                  <a:lnTo>
                    <a:pt x="8522" y="135"/>
                  </a:lnTo>
                  <a:lnTo>
                    <a:pt x="7352" y="135"/>
                  </a:lnTo>
                  <a:cubicBezTo>
                    <a:pt x="6584" y="135"/>
                    <a:pt x="5498" y="135"/>
                    <a:pt x="4311" y="118"/>
                  </a:cubicBezTo>
                  <a:cubicBezTo>
                    <a:pt x="3125" y="101"/>
                    <a:pt x="2039" y="68"/>
                    <a:pt x="1270" y="34"/>
                  </a:cubicBezTo>
                  <a:lnTo>
                    <a:pt x="351"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675;p40"/>
            <p:cNvSpPr/>
            <p:nvPr/>
          </p:nvSpPr>
          <p:spPr>
            <a:xfrm>
              <a:off x="8005322" y="4648677"/>
              <a:ext cx="16098" cy="25750"/>
            </a:xfrm>
            <a:custGeom>
              <a:avLst/>
              <a:gdLst/>
              <a:ahLst/>
              <a:cxnLst/>
              <a:rect l="l" t="t" r="r" b="b"/>
              <a:pathLst>
                <a:path w="502" h="803" extrusionOk="0">
                  <a:moveTo>
                    <a:pt x="1" y="0"/>
                  </a:moveTo>
                  <a:lnTo>
                    <a:pt x="1" y="0"/>
                  </a:lnTo>
                  <a:cubicBezTo>
                    <a:pt x="251" y="201"/>
                    <a:pt x="418" y="485"/>
                    <a:pt x="468" y="802"/>
                  </a:cubicBezTo>
                  <a:cubicBezTo>
                    <a:pt x="502" y="451"/>
                    <a:pt x="318" y="134"/>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676;p40"/>
            <p:cNvSpPr/>
            <p:nvPr/>
          </p:nvSpPr>
          <p:spPr>
            <a:xfrm>
              <a:off x="8059965" y="4636876"/>
              <a:ext cx="9684" cy="13949"/>
            </a:xfrm>
            <a:custGeom>
              <a:avLst/>
              <a:gdLst/>
              <a:ahLst/>
              <a:cxnLst/>
              <a:rect l="l" t="t" r="r" b="b"/>
              <a:pathLst>
                <a:path w="302" h="435" extrusionOk="0">
                  <a:moveTo>
                    <a:pt x="18" y="0"/>
                  </a:moveTo>
                  <a:lnTo>
                    <a:pt x="18" y="0"/>
                  </a:lnTo>
                  <a:cubicBezTo>
                    <a:pt x="1" y="17"/>
                    <a:pt x="51" y="117"/>
                    <a:pt x="118" y="234"/>
                  </a:cubicBezTo>
                  <a:cubicBezTo>
                    <a:pt x="201" y="351"/>
                    <a:pt x="268" y="435"/>
                    <a:pt x="285" y="435"/>
                  </a:cubicBezTo>
                  <a:cubicBezTo>
                    <a:pt x="302" y="418"/>
                    <a:pt x="252" y="318"/>
                    <a:pt x="185" y="201"/>
                  </a:cubicBezTo>
                  <a:cubicBezTo>
                    <a:pt x="101" y="84"/>
                    <a:pt x="34" y="0"/>
                    <a:pt x="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677;p40"/>
            <p:cNvSpPr/>
            <p:nvPr/>
          </p:nvSpPr>
          <p:spPr>
            <a:xfrm>
              <a:off x="8071766" y="4634631"/>
              <a:ext cx="10743" cy="9332"/>
            </a:xfrm>
            <a:custGeom>
              <a:avLst/>
              <a:gdLst/>
              <a:ahLst/>
              <a:cxnLst/>
              <a:rect l="l" t="t" r="r" b="b"/>
              <a:pathLst>
                <a:path w="335" h="291" extrusionOk="0">
                  <a:moveTo>
                    <a:pt x="26" y="0"/>
                  </a:moveTo>
                  <a:cubicBezTo>
                    <a:pt x="22" y="0"/>
                    <a:pt x="19" y="1"/>
                    <a:pt x="17" y="4"/>
                  </a:cubicBezTo>
                  <a:cubicBezTo>
                    <a:pt x="1" y="4"/>
                    <a:pt x="67" y="87"/>
                    <a:pt x="151" y="171"/>
                  </a:cubicBezTo>
                  <a:cubicBezTo>
                    <a:pt x="224" y="243"/>
                    <a:pt x="296" y="291"/>
                    <a:pt x="325" y="291"/>
                  </a:cubicBezTo>
                  <a:cubicBezTo>
                    <a:pt x="329" y="291"/>
                    <a:pt x="333" y="290"/>
                    <a:pt x="335" y="288"/>
                  </a:cubicBezTo>
                  <a:cubicBezTo>
                    <a:pt x="335" y="271"/>
                    <a:pt x="285" y="204"/>
                    <a:pt x="184" y="121"/>
                  </a:cubicBezTo>
                  <a:cubicBezTo>
                    <a:pt x="112" y="48"/>
                    <a:pt x="51" y="0"/>
                    <a:pt x="2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678;p40"/>
            <p:cNvSpPr/>
            <p:nvPr/>
          </p:nvSpPr>
          <p:spPr>
            <a:xfrm>
              <a:off x="8073915" y="4627544"/>
              <a:ext cx="17188" cy="2084"/>
            </a:xfrm>
            <a:custGeom>
              <a:avLst/>
              <a:gdLst/>
              <a:ahLst/>
              <a:cxnLst/>
              <a:rect l="l" t="t" r="r" b="b"/>
              <a:pathLst>
                <a:path w="536" h="65" extrusionOk="0">
                  <a:moveTo>
                    <a:pt x="183" y="0"/>
                  </a:moveTo>
                  <a:cubicBezTo>
                    <a:pt x="119" y="0"/>
                    <a:pt x="59" y="12"/>
                    <a:pt x="0" y="24"/>
                  </a:cubicBezTo>
                  <a:cubicBezTo>
                    <a:pt x="62" y="49"/>
                    <a:pt x="123" y="64"/>
                    <a:pt x="190" y="64"/>
                  </a:cubicBezTo>
                  <a:cubicBezTo>
                    <a:pt x="215" y="64"/>
                    <a:pt x="241" y="62"/>
                    <a:pt x="268" y="58"/>
                  </a:cubicBezTo>
                  <a:cubicBezTo>
                    <a:pt x="292" y="62"/>
                    <a:pt x="317" y="64"/>
                    <a:pt x="342" y="64"/>
                  </a:cubicBezTo>
                  <a:cubicBezTo>
                    <a:pt x="402" y="64"/>
                    <a:pt x="464" y="53"/>
                    <a:pt x="535" y="41"/>
                  </a:cubicBezTo>
                  <a:cubicBezTo>
                    <a:pt x="462" y="16"/>
                    <a:pt x="397" y="1"/>
                    <a:pt x="335" y="1"/>
                  </a:cubicBezTo>
                  <a:cubicBezTo>
                    <a:pt x="312" y="1"/>
                    <a:pt x="290" y="3"/>
                    <a:pt x="268" y="7"/>
                  </a:cubicBezTo>
                  <a:cubicBezTo>
                    <a:pt x="238" y="3"/>
                    <a:pt x="210" y="0"/>
                    <a:pt x="18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679;p40"/>
            <p:cNvSpPr/>
            <p:nvPr/>
          </p:nvSpPr>
          <p:spPr>
            <a:xfrm>
              <a:off x="8074460" y="4617892"/>
              <a:ext cx="19305" cy="2662"/>
            </a:xfrm>
            <a:custGeom>
              <a:avLst/>
              <a:gdLst/>
              <a:ahLst/>
              <a:cxnLst/>
              <a:rect l="l" t="t" r="r" b="b"/>
              <a:pathLst>
                <a:path w="602" h="83" extrusionOk="0">
                  <a:moveTo>
                    <a:pt x="513" y="1"/>
                  </a:moveTo>
                  <a:cubicBezTo>
                    <a:pt x="443" y="1"/>
                    <a:pt x="372" y="13"/>
                    <a:pt x="301" y="24"/>
                  </a:cubicBezTo>
                  <a:cubicBezTo>
                    <a:pt x="271" y="19"/>
                    <a:pt x="242" y="17"/>
                    <a:pt x="213" y="17"/>
                  </a:cubicBezTo>
                  <a:cubicBezTo>
                    <a:pt x="142" y="17"/>
                    <a:pt x="71" y="29"/>
                    <a:pt x="0" y="41"/>
                  </a:cubicBezTo>
                  <a:cubicBezTo>
                    <a:pt x="84" y="69"/>
                    <a:pt x="170" y="82"/>
                    <a:pt x="256" y="82"/>
                  </a:cubicBezTo>
                  <a:cubicBezTo>
                    <a:pt x="376" y="82"/>
                    <a:pt x="494" y="56"/>
                    <a:pt x="602" y="8"/>
                  </a:cubicBezTo>
                  <a:cubicBezTo>
                    <a:pt x="572" y="3"/>
                    <a:pt x="543" y="1"/>
                    <a:pt x="51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80;p40"/>
            <p:cNvSpPr/>
            <p:nvPr/>
          </p:nvSpPr>
          <p:spPr>
            <a:xfrm>
              <a:off x="8033189" y="4621419"/>
              <a:ext cx="30560" cy="17637"/>
            </a:xfrm>
            <a:custGeom>
              <a:avLst/>
              <a:gdLst/>
              <a:ahLst/>
              <a:cxnLst/>
              <a:rect l="l" t="t" r="r" b="b"/>
              <a:pathLst>
                <a:path w="953" h="550" extrusionOk="0">
                  <a:moveTo>
                    <a:pt x="319" y="59"/>
                  </a:moveTo>
                  <a:cubicBezTo>
                    <a:pt x="374" y="59"/>
                    <a:pt x="430" y="68"/>
                    <a:pt x="485" y="81"/>
                  </a:cubicBezTo>
                  <a:cubicBezTo>
                    <a:pt x="585" y="115"/>
                    <a:pt x="686" y="182"/>
                    <a:pt x="752" y="265"/>
                  </a:cubicBezTo>
                  <a:cubicBezTo>
                    <a:pt x="795" y="330"/>
                    <a:pt x="831" y="387"/>
                    <a:pt x="861" y="447"/>
                  </a:cubicBezTo>
                  <a:lnTo>
                    <a:pt x="861" y="447"/>
                  </a:lnTo>
                  <a:cubicBezTo>
                    <a:pt x="804" y="440"/>
                    <a:pt x="726" y="432"/>
                    <a:pt x="635" y="416"/>
                  </a:cubicBezTo>
                  <a:cubicBezTo>
                    <a:pt x="518" y="399"/>
                    <a:pt x="402" y="365"/>
                    <a:pt x="301" y="315"/>
                  </a:cubicBezTo>
                  <a:cubicBezTo>
                    <a:pt x="234" y="299"/>
                    <a:pt x="168" y="282"/>
                    <a:pt x="117" y="249"/>
                  </a:cubicBezTo>
                  <a:cubicBezTo>
                    <a:pt x="51" y="215"/>
                    <a:pt x="34" y="148"/>
                    <a:pt x="84" y="115"/>
                  </a:cubicBezTo>
                  <a:cubicBezTo>
                    <a:pt x="162" y="76"/>
                    <a:pt x="241" y="59"/>
                    <a:pt x="319" y="59"/>
                  </a:cubicBezTo>
                  <a:close/>
                  <a:moveTo>
                    <a:pt x="315" y="1"/>
                  </a:moveTo>
                  <a:cubicBezTo>
                    <a:pt x="227" y="1"/>
                    <a:pt x="137" y="21"/>
                    <a:pt x="51" y="65"/>
                  </a:cubicBezTo>
                  <a:cubicBezTo>
                    <a:pt x="17" y="81"/>
                    <a:pt x="1" y="132"/>
                    <a:pt x="1" y="182"/>
                  </a:cubicBezTo>
                  <a:cubicBezTo>
                    <a:pt x="17" y="232"/>
                    <a:pt x="51" y="265"/>
                    <a:pt x="84" y="299"/>
                  </a:cubicBezTo>
                  <a:cubicBezTo>
                    <a:pt x="151" y="332"/>
                    <a:pt x="218" y="349"/>
                    <a:pt x="285" y="382"/>
                  </a:cubicBezTo>
                  <a:cubicBezTo>
                    <a:pt x="385" y="416"/>
                    <a:pt x="502" y="449"/>
                    <a:pt x="619" y="466"/>
                  </a:cubicBezTo>
                  <a:cubicBezTo>
                    <a:pt x="677" y="474"/>
                    <a:pt x="732" y="478"/>
                    <a:pt x="786" y="478"/>
                  </a:cubicBezTo>
                  <a:cubicBezTo>
                    <a:pt x="815" y="478"/>
                    <a:pt x="844" y="477"/>
                    <a:pt x="874" y="475"/>
                  </a:cubicBezTo>
                  <a:lnTo>
                    <a:pt x="874" y="475"/>
                  </a:lnTo>
                  <a:cubicBezTo>
                    <a:pt x="884" y="499"/>
                    <a:pt x="894" y="523"/>
                    <a:pt x="903" y="549"/>
                  </a:cubicBezTo>
                  <a:cubicBezTo>
                    <a:pt x="903" y="518"/>
                    <a:pt x="903" y="502"/>
                    <a:pt x="890" y="473"/>
                  </a:cubicBezTo>
                  <a:lnTo>
                    <a:pt x="890" y="473"/>
                  </a:lnTo>
                  <a:cubicBezTo>
                    <a:pt x="910" y="471"/>
                    <a:pt x="931" y="469"/>
                    <a:pt x="953" y="466"/>
                  </a:cubicBezTo>
                  <a:cubicBezTo>
                    <a:pt x="953" y="458"/>
                    <a:pt x="927" y="454"/>
                    <a:pt x="882" y="449"/>
                  </a:cubicBezTo>
                  <a:lnTo>
                    <a:pt x="882" y="449"/>
                  </a:lnTo>
                  <a:cubicBezTo>
                    <a:pt x="865" y="373"/>
                    <a:pt x="833" y="311"/>
                    <a:pt x="786" y="249"/>
                  </a:cubicBezTo>
                  <a:cubicBezTo>
                    <a:pt x="673" y="90"/>
                    <a:pt x="499" y="1"/>
                    <a:pt x="3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681;p40"/>
            <p:cNvSpPr/>
            <p:nvPr/>
          </p:nvSpPr>
          <p:spPr>
            <a:xfrm>
              <a:off x="8059452" y="4616513"/>
              <a:ext cx="15553" cy="20395"/>
            </a:xfrm>
            <a:custGeom>
              <a:avLst/>
              <a:gdLst/>
              <a:ahLst/>
              <a:cxnLst/>
              <a:rect l="l" t="t" r="r" b="b"/>
              <a:pathLst>
                <a:path w="485" h="636" extrusionOk="0">
                  <a:moveTo>
                    <a:pt x="385" y="1"/>
                  </a:moveTo>
                  <a:cubicBezTo>
                    <a:pt x="268" y="17"/>
                    <a:pt x="167" y="67"/>
                    <a:pt x="100" y="168"/>
                  </a:cubicBezTo>
                  <a:cubicBezTo>
                    <a:pt x="50" y="234"/>
                    <a:pt x="17" y="318"/>
                    <a:pt x="17" y="402"/>
                  </a:cubicBezTo>
                  <a:cubicBezTo>
                    <a:pt x="0" y="485"/>
                    <a:pt x="0" y="569"/>
                    <a:pt x="50" y="635"/>
                  </a:cubicBezTo>
                  <a:cubicBezTo>
                    <a:pt x="50" y="569"/>
                    <a:pt x="50" y="485"/>
                    <a:pt x="50" y="418"/>
                  </a:cubicBezTo>
                  <a:cubicBezTo>
                    <a:pt x="67" y="335"/>
                    <a:pt x="100" y="268"/>
                    <a:pt x="151" y="201"/>
                  </a:cubicBezTo>
                  <a:cubicBezTo>
                    <a:pt x="201" y="134"/>
                    <a:pt x="284" y="67"/>
                    <a:pt x="368" y="67"/>
                  </a:cubicBezTo>
                  <a:cubicBezTo>
                    <a:pt x="451" y="84"/>
                    <a:pt x="418" y="201"/>
                    <a:pt x="368" y="285"/>
                  </a:cubicBezTo>
                  <a:cubicBezTo>
                    <a:pt x="334" y="351"/>
                    <a:pt x="284" y="418"/>
                    <a:pt x="234" y="468"/>
                  </a:cubicBezTo>
                  <a:cubicBezTo>
                    <a:pt x="134" y="569"/>
                    <a:pt x="67" y="619"/>
                    <a:pt x="84" y="635"/>
                  </a:cubicBezTo>
                  <a:cubicBezTo>
                    <a:pt x="151" y="602"/>
                    <a:pt x="217" y="552"/>
                    <a:pt x="268" y="502"/>
                  </a:cubicBezTo>
                  <a:cubicBezTo>
                    <a:pt x="318" y="435"/>
                    <a:pt x="385" y="385"/>
                    <a:pt x="418" y="301"/>
                  </a:cubicBezTo>
                  <a:cubicBezTo>
                    <a:pt x="451" y="268"/>
                    <a:pt x="468" y="218"/>
                    <a:pt x="485" y="168"/>
                  </a:cubicBezTo>
                  <a:cubicBezTo>
                    <a:pt x="485" y="84"/>
                    <a:pt x="451" y="17"/>
                    <a:pt x="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682;p40"/>
            <p:cNvSpPr/>
            <p:nvPr/>
          </p:nvSpPr>
          <p:spPr>
            <a:xfrm>
              <a:off x="8178391" y="4627352"/>
              <a:ext cx="58972" cy="46530"/>
            </a:xfrm>
            <a:custGeom>
              <a:avLst/>
              <a:gdLst/>
              <a:ahLst/>
              <a:cxnLst/>
              <a:rect l="l" t="t" r="r" b="b"/>
              <a:pathLst>
                <a:path w="1839" h="1451" extrusionOk="0">
                  <a:moveTo>
                    <a:pt x="1596" y="1"/>
                  </a:moveTo>
                  <a:cubicBezTo>
                    <a:pt x="1550" y="1"/>
                    <a:pt x="1504" y="5"/>
                    <a:pt x="1454" y="13"/>
                  </a:cubicBezTo>
                  <a:cubicBezTo>
                    <a:pt x="819" y="47"/>
                    <a:pt x="268" y="465"/>
                    <a:pt x="67" y="1066"/>
                  </a:cubicBezTo>
                  <a:cubicBezTo>
                    <a:pt x="51" y="1166"/>
                    <a:pt x="17" y="1250"/>
                    <a:pt x="17" y="1350"/>
                  </a:cubicBezTo>
                  <a:cubicBezTo>
                    <a:pt x="1" y="1384"/>
                    <a:pt x="1" y="1417"/>
                    <a:pt x="17" y="1450"/>
                  </a:cubicBezTo>
                  <a:cubicBezTo>
                    <a:pt x="17" y="1450"/>
                    <a:pt x="34" y="1300"/>
                    <a:pt x="117" y="1083"/>
                  </a:cubicBezTo>
                  <a:cubicBezTo>
                    <a:pt x="318" y="515"/>
                    <a:pt x="853" y="97"/>
                    <a:pt x="1454" y="47"/>
                  </a:cubicBezTo>
                  <a:cubicBezTo>
                    <a:pt x="1532" y="41"/>
                    <a:pt x="1601" y="39"/>
                    <a:pt x="1658" y="39"/>
                  </a:cubicBezTo>
                  <a:cubicBezTo>
                    <a:pt x="1772" y="39"/>
                    <a:pt x="1838" y="47"/>
                    <a:pt x="1838" y="47"/>
                  </a:cubicBezTo>
                  <a:cubicBezTo>
                    <a:pt x="1805" y="30"/>
                    <a:pt x="1772" y="13"/>
                    <a:pt x="1738" y="13"/>
                  </a:cubicBezTo>
                  <a:cubicBezTo>
                    <a:pt x="1688" y="5"/>
                    <a:pt x="1642" y="1"/>
                    <a:pt x="159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683;p40"/>
            <p:cNvSpPr/>
            <p:nvPr/>
          </p:nvSpPr>
          <p:spPr>
            <a:xfrm>
              <a:off x="8220175" y="4560780"/>
              <a:ext cx="2726" cy="67021"/>
            </a:xfrm>
            <a:custGeom>
              <a:avLst/>
              <a:gdLst/>
              <a:ahLst/>
              <a:cxnLst/>
              <a:rect l="l" t="t" r="r" b="b"/>
              <a:pathLst>
                <a:path w="85" h="2090" extrusionOk="0">
                  <a:moveTo>
                    <a:pt x="34" y="1"/>
                  </a:moveTo>
                  <a:cubicBezTo>
                    <a:pt x="1" y="335"/>
                    <a:pt x="1" y="686"/>
                    <a:pt x="1" y="1037"/>
                  </a:cubicBezTo>
                  <a:cubicBezTo>
                    <a:pt x="1" y="1388"/>
                    <a:pt x="1" y="1739"/>
                    <a:pt x="34" y="2089"/>
                  </a:cubicBezTo>
                  <a:cubicBezTo>
                    <a:pt x="84" y="1388"/>
                    <a:pt x="84" y="686"/>
                    <a:pt x="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684;p40"/>
            <p:cNvSpPr/>
            <p:nvPr/>
          </p:nvSpPr>
          <p:spPr>
            <a:xfrm>
              <a:off x="8110889" y="4658072"/>
              <a:ext cx="47716" cy="2533"/>
            </a:xfrm>
            <a:custGeom>
              <a:avLst/>
              <a:gdLst/>
              <a:ahLst/>
              <a:cxnLst/>
              <a:rect l="l" t="t" r="r" b="b"/>
              <a:pathLst>
                <a:path w="1488" h="79" extrusionOk="0">
                  <a:moveTo>
                    <a:pt x="102" y="0"/>
                  </a:moveTo>
                  <a:cubicBezTo>
                    <a:pt x="37" y="0"/>
                    <a:pt x="0" y="2"/>
                    <a:pt x="0" y="8"/>
                  </a:cubicBezTo>
                  <a:cubicBezTo>
                    <a:pt x="193" y="49"/>
                    <a:pt x="397" y="79"/>
                    <a:pt x="602" y="79"/>
                  </a:cubicBezTo>
                  <a:cubicBezTo>
                    <a:pt x="647" y="79"/>
                    <a:pt x="691" y="78"/>
                    <a:pt x="735" y="75"/>
                  </a:cubicBezTo>
                  <a:cubicBezTo>
                    <a:pt x="780" y="78"/>
                    <a:pt x="824" y="79"/>
                    <a:pt x="869" y="79"/>
                  </a:cubicBezTo>
                  <a:cubicBezTo>
                    <a:pt x="1075" y="79"/>
                    <a:pt x="1281" y="49"/>
                    <a:pt x="1487" y="8"/>
                  </a:cubicBezTo>
                  <a:lnTo>
                    <a:pt x="1471" y="8"/>
                  </a:lnTo>
                  <a:cubicBezTo>
                    <a:pt x="1471" y="2"/>
                    <a:pt x="1435" y="0"/>
                    <a:pt x="1373" y="0"/>
                  </a:cubicBezTo>
                  <a:cubicBezTo>
                    <a:pt x="1248" y="0"/>
                    <a:pt x="1014" y="8"/>
                    <a:pt x="735" y="8"/>
                  </a:cubicBezTo>
                  <a:cubicBezTo>
                    <a:pt x="468" y="8"/>
                    <a:pt x="230" y="0"/>
                    <a:pt x="1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685;p40"/>
            <p:cNvSpPr/>
            <p:nvPr/>
          </p:nvSpPr>
          <p:spPr>
            <a:xfrm>
              <a:off x="8184836" y="4658842"/>
              <a:ext cx="5900" cy="9139"/>
            </a:xfrm>
            <a:custGeom>
              <a:avLst/>
              <a:gdLst/>
              <a:ahLst/>
              <a:cxnLst/>
              <a:rect l="l" t="t" r="r" b="b"/>
              <a:pathLst>
                <a:path w="184" h="285" extrusionOk="0">
                  <a:moveTo>
                    <a:pt x="167" y="0"/>
                  </a:moveTo>
                  <a:cubicBezTo>
                    <a:pt x="150" y="0"/>
                    <a:pt x="84" y="34"/>
                    <a:pt x="50" y="117"/>
                  </a:cubicBezTo>
                  <a:cubicBezTo>
                    <a:pt x="0" y="218"/>
                    <a:pt x="17" y="285"/>
                    <a:pt x="33" y="285"/>
                  </a:cubicBezTo>
                  <a:cubicBezTo>
                    <a:pt x="50" y="285"/>
                    <a:pt x="67" y="234"/>
                    <a:pt x="100" y="151"/>
                  </a:cubicBezTo>
                  <a:cubicBezTo>
                    <a:pt x="134" y="67"/>
                    <a:pt x="184" y="17"/>
                    <a:pt x="1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686;p40"/>
            <p:cNvSpPr/>
            <p:nvPr/>
          </p:nvSpPr>
          <p:spPr>
            <a:xfrm>
              <a:off x="8196060" y="4644251"/>
              <a:ext cx="7023" cy="6189"/>
            </a:xfrm>
            <a:custGeom>
              <a:avLst/>
              <a:gdLst/>
              <a:ahLst/>
              <a:cxnLst/>
              <a:rect l="l" t="t" r="r" b="b"/>
              <a:pathLst>
                <a:path w="219" h="193" extrusionOk="0">
                  <a:moveTo>
                    <a:pt x="190" y="0"/>
                  </a:moveTo>
                  <a:cubicBezTo>
                    <a:pt x="167" y="0"/>
                    <a:pt x="126" y="30"/>
                    <a:pt x="84" y="71"/>
                  </a:cubicBezTo>
                  <a:cubicBezTo>
                    <a:pt x="34" y="121"/>
                    <a:pt x="1" y="171"/>
                    <a:pt x="1" y="188"/>
                  </a:cubicBezTo>
                  <a:cubicBezTo>
                    <a:pt x="4" y="191"/>
                    <a:pt x="8" y="193"/>
                    <a:pt x="13" y="193"/>
                  </a:cubicBezTo>
                  <a:cubicBezTo>
                    <a:pt x="35" y="193"/>
                    <a:pt x="77" y="163"/>
                    <a:pt x="118" y="121"/>
                  </a:cubicBezTo>
                  <a:cubicBezTo>
                    <a:pt x="185" y="54"/>
                    <a:pt x="218" y="4"/>
                    <a:pt x="201" y="4"/>
                  </a:cubicBezTo>
                  <a:cubicBezTo>
                    <a:pt x="198" y="1"/>
                    <a:pt x="194" y="0"/>
                    <a:pt x="19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87;p40"/>
            <p:cNvSpPr/>
            <p:nvPr/>
          </p:nvSpPr>
          <p:spPr>
            <a:xfrm>
              <a:off x="8210009" y="4636651"/>
              <a:ext cx="10037" cy="4105"/>
            </a:xfrm>
            <a:custGeom>
              <a:avLst/>
              <a:gdLst/>
              <a:ahLst/>
              <a:cxnLst/>
              <a:rect l="l" t="t" r="r" b="b"/>
              <a:pathLst>
                <a:path w="313" h="128" extrusionOk="0">
                  <a:moveTo>
                    <a:pt x="216" y="1"/>
                  </a:moveTo>
                  <a:cubicBezTo>
                    <a:pt x="191" y="1"/>
                    <a:pt x="163" y="3"/>
                    <a:pt x="134" y="7"/>
                  </a:cubicBezTo>
                  <a:cubicBezTo>
                    <a:pt x="50" y="41"/>
                    <a:pt x="0" y="108"/>
                    <a:pt x="17" y="124"/>
                  </a:cubicBezTo>
                  <a:cubicBezTo>
                    <a:pt x="19" y="127"/>
                    <a:pt x="22" y="128"/>
                    <a:pt x="26" y="128"/>
                  </a:cubicBezTo>
                  <a:cubicBezTo>
                    <a:pt x="48" y="128"/>
                    <a:pt x="93" y="89"/>
                    <a:pt x="151" y="74"/>
                  </a:cubicBezTo>
                  <a:cubicBezTo>
                    <a:pt x="234" y="41"/>
                    <a:pt x="301" y="41"/>
                    <a:pt x="301" y="24"/>
                  </a:cubicBezTo>
                  <a:cubicBezTo>
                    <a:pt x="313" y="12"/>
                    <a:pt x="275" y="1"/>
                    <a:pt x="21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88;p40"/>
            <p:cNvSpPr/>
            <p:nvPr/>
          </p:nvSpPr>
          <p:spPr>
            <a:xfrm>
              <a:off x="8227165" y="4634342"/>
              <a:ext cx="5387" cy="2437"/>
            </a:xfrm>
            <a:custGeom>
              <a:avLst/>
              <a:gdLst/>
              <a:ahLst/>
              <a:cxnLst/>
              <a:rect l="l" t="t" r="r" b="b"/>
              <a:pathLst>
                <a:path w="168" h="76" extrusionOk="0">
                  <a:moveTo>
                    <a:pt x="121" y="0"/>
                  </a:moveTo>
                  <a:cubicBezTo>
                    <a:pt x="104" y="0"/>
                    <a:pt x="84" y="4"/>
                    <a:pt x="67" y="13"/>
                  </a:cubicBezTo>
                  <a:cubicBezTo>
                    <a:pt x="17" y="29"/>
                    <a:pt x="0" y="46"/>
                    <a:pt x="0" y="63"/>
                  </a:cubicBezTo>
                  <a:cubicBezTo>
                    <a:pt x="0" y="71"/>
                    <a:pt x="13" y="75"/>
                    <a:pt x="29" y="75"/>
                  </a:cubicBezTo>
                  <a:cubicBezTo>
                    <a:pt x="46" y="75"/>
                    <a:pt x="67" y="71"/>
                    <a:pt x="84" y="63"/>
                  </a:cubicBezTo>
                  <a:cubicBezTo>
                    <a:pt x="134" y="46"/>
                    <a:pt x="167" y="29"/>
                    <a:pt x="150" y="13"/>
                  </a:cubicBezTo>
                  <a:cubicBezTo>
                    <a:pt x="150" y="4"/>
                    <a:pt x="138" y="0"/>
                    <a:pt x="12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89;p40"/>
            <p:cNvSpPr/>
            <p:nvPr/>
          </p:nvSpPr>
          <p:spPr>
            <a:xfrm>
              <a:off x="7804836" y="4480964"/>
              <a:ext cx="286267" cy="207926"/>
            </a:xfrm>
            <a:custGeom>
              <a:avLst/>
              <a:gdLst/>
              <a:ahLst/>
              <a:cxnLst/>
              <a:rect l="l" t="t" r="r" b="b"/>
              <a:pathLst>
                <a:path w="8927" h="6484" extrusionOk="0">
                  <a:moveTo>
                    <a:pt x="7639" y="0"/>
                  </a:moveTo>
                  <a:lnTo>
                    <a:pt x="2827" y="1638"/>
                  </a:lnTo>
                  <a:lnTo>
                    <a:pt x="3696" y="4211"/>
                  </a:lnTo>
                  <a:cubicBezTo>
                    <a:pt x="3696" y="4211"/>
                    <a:pt x="0" y="6484"/>
                    <a:pt x="989" y="6484"/>
                  </a:cubicBezTo>
                  <a:cubicBezTo>
                    <a:pt x="1000" y="6484"/>
                    <a:pt x="1011" y="6484"/>
                    <a:pt x="1023" y="6483"/>
                  </a:cubicBezTo>
                  <a:cubicBezTo>
                    <a:pt x="1992" y="6450"/>
                    <a:pt x="7339" y="4395"/>
                    <a:pt x="8642" y="3860"/>
                  </a:cubicBezTo>
                  <a:lnTo>
                    <a:pt x="8926" y="3743"/>
                  </a:lnTo>
                  <a:lnTo>
                    <a:pt x="763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690;p40"/>
            <p:cNvSpPr/>
            <p:nvPr/>
          </p:nvSpPr>
          <p:spPr>
            <a:xfrm>
              <a:off x="7823692" y="4597753"/>
              <a:ext cx="267411" cy="91521"/>
            </a:xfrm>
            <a:custGeom>
              <a:avLst/>
              <a:gdLst/>
              <a:ahLst/>
              <a:cxnLst/>
              <a:rect l="l" t="t" r="r" b="b"/>
              <a:pathLst>
                <a:path w="8339" h="2854" extrusionOk="0">
                  <a:moveTo>
                    <a:pt x="8305" y="1"/>
                  </a:moveTo>
                  <a:lnTo>
                    <a:pt x="1922" y="2240"/>
                  </a:lnTo>
                  <a:cubicBezTo>
                    <a:pt x="1922" y="2240"/>
                    <a:pt x="1619" y="1763"/>
                    <a:pt x="1348" y="1763"/>
                  </a:cubicBezTo>
                  <a:cubicBezTo>
                    <a:pt x="1327" y="1763"/>
                    <a:pt x="1307" y="1766"/>
                    <a:pt x="1287" y="1772"/>
                  </a:cubicBezTo>
                  <a:cubicBezTo>
                    <a:pt x="1287" y="1772"/>
                    <a:pt x="0" y="2674"/>
                    <a:pt x="251" y="2841"/>
                  </a:cubicBezTo>
                  <a:cubicBezTo>
                    <a:pt x="263" y="2850"/>
                    <a:pt x="287" y="2854"/>
                    <a:pt x="320" y="2854"/>
                  </a:cubicBezTo>
                  <a:cubicBezTo>
                    <a:pt x="1014" y="2854"/>
                    <a:pt x="6106" y="1089"/>
                    <a:pt x="8338" y="101"/>
                  </a:cubicBezTo>
                  <a:lnTo>
                    <a:pt x="83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691;p40"/>
            <p:cNvSpPr/>
            <p:nvPr/>
          </p:nvSpPr>
          <p:spPr>
            <a:xfrm>
              <a:off x="7831196" y="4596695"/>
              <a:ext cx="260965" cy="90046"/>
            </a:xfrm>
            <a:custGeom>
              <a:avLst/>
              <a:gdLst/>
              <a:ahLst/>
              <a:cxnLst/>
              <a:rect l="l" t="t" r="r" b="b"/>
              <a:pathLst>
                <a:path w="8138" h="2808" extrusionOk="0">
                  <a:moveTo>
                    <a:pt x="8137" y="0"/>
                  </a:moveTo>
                  <a:cubicBezTo>
                    <a:pt x="8104" y="0"/>
                    <a:pt x="8087" y="17"/>
                    <a:pt x="8054" y="34"/>
                  </a:cubicBezTo>
                  <a:cubicBezTo>
                    <a:pt x="8087" y="34"/>
                    <a:pt x="8121" y="17"/>
                    <a:pt x="8137" y="0"/>
                  </a:cubicBezTo>
                  <a:close/>
                  <a:moveTo>
                    <a:pt x="8054" y="34"/>
                  </a:moveTo>
                  <a:lnTo>
                    <a:pt x="7820" y="117"/>
                  </a:lnTo>
                  <a:lnTo>
                    <a:pt x="6951" y="435"/>
                  </a:lnTo>
                  <a:cubicBezTo>
                    <a:pt x="6216" y="702"/>
                    <a:pt x="5213" y="1070"/>
                    <a:pt x="4077" y="1454"/>
                  </a:cubicBezTo>
                  <a:cubicBezTo>
                    <a:pt x="2958" y="1838"/>
                    <a:pt x="1939" y="2172"/>
                    <a:pt x="1187" y="2406"/>
                  </a:cubicBezTo>
                  <a:lnTo>
                    <a:pt x="318" y="2690"/>
                  </a:lnTo>
                  <a:lnTo>
                    <a:pt x="84" y="2774"/>
                  </a:lnTo>
                  <a:cubicBezTo>
                    <a:pt x="151" y="2757"/>
                    <a:pt x="234" y="2741"/>
                    <a:pt x="318" y="2707"/>
                  </a:cubicBezTo>
                  <a:cubicBezTo>
                    <a:pt x="568" y="2640"/>
                    <a:pt x="853" y="2557"/>
                    <a:pt x="1203" y="2456"/>
                  </a:cubicBezTo>
                  <a:cubicBezTo>
                    <a:pt x="1955" y="2223"/>
                    <a:pt x="2974" y="1888"/>
                    <a:pt x="4111" y="1504"/>
                  </a:cubicBezTo>
                  <a:cubicBezTo>
                    <a:pt x="5230" y="1120"/>
                    <a:pt x="6233" y="752"/>
                    <a:pt x="6968" y="468"/>
                  </a:cubicBezTo>
                  <a:lnTo>
                    <a:pt x="7820" y="134"/>
                  </a:lnTo>
                  <a:lnTo>
                    <a:pt x="8054" y="34"/>
                  </a:lnTo>
                  <a:close/>
                  <a:moveTo>
                    <a:pt x="84" y="2774"/>
                  </a:moveTo>
                  <a:cubicBezTo>
                    <a:pt x="50" y="2774"/>
                    <a:pt x="17" y="2791"/>
                    <a:pt x="0" y="2807"/>
                  </a:cubicBezTo>
                  <a:cubicBezTo>
                    <a:pt x="17" y="2791"/>
                    <a:pt x="50" y="2791"/>
                    <a:pt x="84" y="2774"/>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692;p40"/>
            <p:cNvSpPr/>
            <p:nvPr/>
          </p:nvSpPr>
          <p:spPr>
            <a:xfrm>
              <a:off x="7863327" y="4652942"/>
              <a:ext cx="23089" cy="19337"/>
            </a:xfrm>
            <a:custGeom>
              <a:avLst/>
              <a:gdLst/>
              <a:ahLst/>
              <a:cxnLst/>
              <a:rect l="l" t="t" r="r" b="b"/>
              <a:pathLst>
                <a:path w="720" h="603" extrusionOk="0">
                  <a:moveTo>
                    <a:pt x="1" y="1"/>
                  </a:moveTo>
                  <a:lnTo>
                    <a:pt x="1" y="1"/>
                  </a:lnTo>
                  <a:cubicBezTo>
                    <a:pt x="302" y="101"/>
                    <a:pt x="552" y="318"/>
                    <a:pt x="719" y="602"/>
                  </a:cubicBezTo>
                  <a:cubicBezTo>
                    <a:pt x="619" y="268"/>
                    <a:pt x="335" y="34"/>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693;p40"/>
            <p:cNvSpPr/>
            <p:nvPr/>
          </p:nvSpPr>
          <p:spPr>
            <a:xfrm>
              <a:off x="7911012" y="4623407"/>
              <a:ext cx="12891" cy="10294"/>
            </a:xfrm>
            <a:custGeom>
              <a:avLst/>
              <a:gdLst/>
              <a:ahLst/>
              <a:cxnLst/>
              <a:rect l="l" t="t" r="r" b="b"/>
              <a:pathLst>
                <a:path w="402" h="321" extrusionOk="0">
                  <a:moveTo>
                    <a:pt x="9" y="0"/>
                  </a:moveTo>
                  <a:cubicBezTo>
                    <a:pt x="5" y="0"/>
                    <a:pt x="3" y="1"/>
                    <a:pt x="1" y="3"/>
                  </a:cubicBezTo>
                  <a:cubicBezTo>
                    <a:pt x="1" y="19"/>
                    <a:pt x="68" y="86"/>
                    <a:pt x="185" y="187"/>
                  </a:cubicBezTo>
                  <a:cubicBezTo>
                    <a:pt x="285" y="270"/>
                    <a:pt x="385" y="320"/>
                    <a:pt x="402" y="320"/>
                  </a:cubicBezTo>
                  <a:cubicBezTo>
                    <a:pt x="402" y="303"/>
                    <a:pt x="335" y="220"/>
                    <a:pt x="218" y="136"/>
                  </a:cubicBezTo>
                  <a:cubicBezTo>
                    <a:pt x="128" y="62"/>
                    <a:pt x="39" y="0"/>
                    <a:pt x="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694;p40"/>
            <p:cNvSpPr/>
            <p:nvPr/>
          </p:nvSpPr>
          <p:spPr>
            <a:xfrm>
              <a:off x="7921209" y="4616898"/>
              <a:ext cx="12891" cy="5740"/>
            </a:xfrm>
            <a:custGeom>
              <a:avLst/>
              <a:gdLst/>
              <a:ahLst/>
              <a:cxnLst/>
              <a:rect l="l" t="t" r="r" b="b"/>
              <a:pathLst>
                <a:path w="402" h="179" extrusionOk="0">
                  <a:moveTo>
                    <a:pt x="15" y="1"/>
                  </a:moveTo>
                  <a:cubicBezTo>
                    <a:pt x="8" y="1"/>
                    <a:pt x="3" y="2"/>
                    <a:pt x="0" y="5"/>
                  </a:cubicBezTo>
                  <a:cubicBezTo>
                    <a:pt x="0" y="22"/>
                    <a:pt x="84" y="72"/>
                    <a:pt x="184" y="122"/>
                  </a:cubicBezTo>
                  <a:cubicBezTo>
                    <a:pt x="272" y="160"/>
                    <a:pt x="341" y="179"/>
                    <a:pt x="377" y="179"/>
                  </a:cubicBezTo>
                  <a:cubicBezTo>
                    <a:pt x="389" y="179"/>
                    <a:pt x="397" y="176"/>
                    <a:pt x="401" y="172"/>
                  </a:cubicBezTo>
                  <a:cubicBezTo>
                    <a:pt x="401" y="156"/>
                    <a:pt x="318" y="105"/>
                    <a:pt x="218" y="72"/>
                  </a:cubicBezTo>
                  <a:cubicBezTo>
                    <a:pt x="121" y="31"/>
                    <a:pt x="48" y="1"/>
                    <a:pt x="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695;p40"/>
            <p:cNvSpPr/>
            <p:nvPr/>
          </p:nvSpPr>
          <p:spPr>
            <a:xfrm>
              <a:off x="7920664" y="4605257"/>
              <a:ext cx="16643" cy="5932"/>
            </a:xfrm>
            <a:custGeom>
              <a:avLst/>
              <a:gdLst/>
              <a:ahLst/>
              <a:cxnLst/>
              <a:rect l="l" t="t" r="r" b="b"/>
              <a:pathLst>
                <a:path w="519" h="185" extrusionOk="0">
                  <a:moveTo>
                    <a:pt x="502" y="1"/>
                  </a:moveTo>
                  <a:cubicBezTo>
                    <a:pt x="418" y="1"/>
                    <a:pt x="318" y="17"/>
                    <a:pt x="251" y="67"/>
                  </a:cubicBezTo>
                  <a:cubicBezTo>
                    <a:pt x="101" y="118"/>
                    <a:pt x="1" y="168"/>
                    <a:pt x="1" y="184"/>
                  </a:cubicBezTo>
                  <a:cubicBezTo>
                    <a:pt x="101" y="184"/>
                    <a:pt x="184" y="151"/>
                    <a:pt x="268" y="118"/>
                  </a:cubicBezTo>
                  <a:cubicBezTo>
                    <a:pt x="402" y="67"/>
                    <a:pt x="519" y="17"/>
                    <a:pt x="5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696;p40"/>
            <p:cNvSpPr/>
            <p:nvPr/>
          </p:nvSpPr>
          <p:spPr>
            <a:xfrm>
              <a:off x="7918516" y="4594001"/>
              <a:ext cx="17733" cy="7600"/>
            </a:xfrm>
            <a:custGeom>
              <a:avLst/>
              <a:gdLst/>
              <a:ahLst/>
              <a:cxnLst/>
              <a:rect l="l" t="t" r="r" b="b"/>
              <a:pathLst>
                <a:path w="553" h="237" extrusionOk="0">
                  <a:moveTo>
                    <a:pt x="552" y="1"/>
                  </a:moveTo>
                  <a:cubicBezTo>
                    <a:pt x="368" y="84"/>
                    <a:pt x="185" y="168"/>
                    <a:pt x="1" y="235"/>
                  </a:cubicBezTo>
                  <a:cubicBezTo>
                    <a:pt x="15" y="236"/>
                    <a:pt x="30" y="237"/>
                    <a:pt x="45" y="237"/>
                  </a:cubicBezTo>
                  <a:cubicBezTo>
                    <a:pt x="230" y="237"/>
                    <a:pt x="413" y="140"/>
                    <a:pt x="55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697;p40"/>
            <p:cNvSpPr/>
            <p:nvPr/>
          </p:nvSpPr>
          <p:spPr>
            <a:xfrm>
              <a:off x="7881542" y="4613627"/>
              <a:ext cx="32196" cy="12795"/>
            </a:xfrm>
            <a:custGeom>
              <a:avLst/>
              <a:gdLst/>
              <a:ahLst/>
              <a:cxnLst/>
              <a:rect l="l" t="t" r="r" b="b"/>
              <a:pathLst>
                <a:path w="1004" h="399" extrusionOk="0">
                  <a:moveTo>
                    <a:pt x="435" y="57"/>
                  </a:moveTo>
                  <a:cubicBezTo>
                    <a:pt x="552" y="57"/>
                    <a:pt x="669" y="91"/>
                    <a:pt x="770" y="141"/>
                  </a:cubicBezTo>
                  <a:cubicBezTo>
                    <a:pt x="824" y="173"/>
                    <a:pt x="878" y="220"/>
                    <a:pt x="923" y="271"/>
                  </a:cubicBezTo>
                  <a:lnTo>
                    <a:pt x="923" y="271"/>
                  </a:lnTo>
                  <a:cubicBezTo>
                    <a:pt x="869" y="286"/>
                    <a:pt x="788" y="307"/>
                    <a:pt x="686" y="324"/>
                  </a:cubicBezTo>
                  <a:cubicBezTo>
                    <a:pt x="586" y="341"/>
                    <a:pt x="469" y="341"/>
                    <a:pt x="352" y="341"/>
                  </a:cubicBezTo>
                  <a:cubicBezTo>
                    <a:pt x="285" y="341"/>
                    <a:pt x="218" y="341"/>
                    <a:pt x="151" y="324"/>
                  </a:cubicBezTo>
                  <a:cubicBezTo>
                    <a:pt x="85" y="308"/>
                    <a:pt x="51" y="258"/>
                    <a:pt x="85" y="207"/>
                  </a:cubicBezTo>
                  <a:cubicBezTo>
                    <a:pt x="168" y="107"/>
                    <a:pt x="302" y="57"/>
                    <a:pt x="435" y="57"/>
                  </a:cubicBezTo>
                  <a:close/>
                  <a:moveTo>
                    <a:pt x="452" y="0"/>
                  </a:moveTo>
                  <a:cubicBezTo>
                    <a:pt x="300" y="0"/>
                    <a:pt x="148" y="60"/>
                    <a:pt x="34" y="174"/>
                  </a:cubicBezTo>
                  <a:cubicBezTo>
                    <a:pt x="1" y="224"/>
                    <a:pt x="1" y="274"/>
                    <a:pt x="18" y="324"/>
                  </a:cubicBezTo>
                  <a:cubicBezTo>
                    <a:pt x="51" y="358"/>
                    <a:pt x="85" y="375"/>
                    <a:pt x="135" y="391"/>
                  </a:cubicBezTo>
                  <a:cubicBezTo>
                    <a:pt x="179" y="391"/>
                    <a:pt x="224" y="399"/>
                    <a:pt x="273" y="399"/>
                  </a:cubicBezTo>
                  <a:cubicBezTo>
                    <a:pt x="298" y="399"/>
                    <a:pt x="324" y="397"/>
                    <a:pt x="352" y="391"/>
                  </a:cubicBezTo>
                  <a:cubicBezTo>
                    <a:pt x="469" y="391"/>
                    <a:pt x="586" y="391"/>
                    <a:pt x="703" y="358"/>
                  </a:cubicBezTo>
                  <a:cubicBezTo>
                    <a:pt x="779" y="345"/>
                    <a:pt x="865" y="323"/>
                    <a:pt x="939" y="290"/>
                  </a:cubicBezTo>
                  <a:lnTo>
                    <a:pt x="939" y="290"/>
                  </a:lnTo>
                  <a:cubicBezTo>
                    <a:pt x="957" y="312"/>
                    <a:pt x="973" y="335"/>
                    <a:pt x="987" y="358"/>
                  </a:cubicBezTo>
                  <a:cubicBezTo>
                    <a:pt x="1003" y="358"/>
                    <a:pt x="988" y="328"/>
                    <a:pt x="958" y="282"/>
                  </a:cubicBezTo>
                  <a:lnTo>
                    <a:pt x="958" y="282"/>
                  </a:lnTo>
                  <a:cubicBezTo>
                    <a:pt x="974" y="274"/>
                    <a:pt x="989" y="266"/>
                    <a:pt x="1003" y="258"/>
                  </a:cubicBezTo>
                  <a:cubicBezTo>
                    <a:pt x="1003" y="255"/>
                    <a:pt x="1001" y="254"/>
                    <a:pt x="997" y="254"/>
                  </a:cubicBezTo>
                  <a:cubicBezTo>
                    <a:pt x="988" y="254"/>
                    <a:pt x="971" y="258"/>
                    <a:pt x="946" y="265"/>
                  </a:cubicBezTo>
                  <a:lnTo>
                    <a:pt x="946" y="265"/>
                  </a:lnTo>
                  <a:cubicBezTo>
                    <a:pt x="899" y="201"/>
                    <a:pt x="850" y="139"/>
                    <a:pt x="786" y="107"/>
                  </a:cubicBezTo>
                  <a:cubicBezTo>
                    <a:pt x="685" y="35"/>
                    <a:pt x="568" y="0"/>
                    <a:pt x="45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698;p40"/>
            <p:cNvSpPr/>
            <p:nvPr/>
          </p:nvSpPr>
          <p:spPr>
            <a:xfrm>
              <a:off x="7907260" y="4600447"/>
              <a:ext cx="12378" cy="22543"/>
            </a:xfrm>
            <a:custGeom>
              <a:avLst/>
              <a:gdLst/>
              <a:ahLst/>
              <a:cxnLst/>
              <a:rect l="l" t="t" r="r" b="b"/>
              <a:pathLst>
                <a:path w="386" h="703" extrusionOk="0">
                  <a:moveTo>
                    <a:pt x="235" y="0"/>
                  </a:moveTo>
                  <a:cubicBezTo>
                    <a:pt x="135" y="50"/>
                    <a:pt x="51" y="134"/>
                    <a:pt x="34" y="251"/>
                  </a:cubicBezTo>
                  <a:cubicBezTo>
                    <a:pt x="1" y="334"/>
                    <a:pt x="1" y="418"/>
                    <a:pt x="18" y="502"/>
                  </a:cubicBezTo>
                  <a:cubicBezTo>
                    <a:pt x="34" y="585"/>
                    <a:pt x="68" y="652"/>
                    <a:pt x="135" y="702"/>
                  </a:cubicBezTo>
                  <a:cubicBezTo>
                    <a:pt x="101" y="635"/>
                    <a:pt x="85" y="568"/>
                    <a:pt x="68" y="502"/>
                  </a:cubicBezTo>
                  <a:cubicBezTo>
                    <a:pt x="51" y="418"/>
                    <a:pt x="68" y="334"/>
                    <a:pt x="85" y="268"/>
                  </a:cubicBezTo>
                  <a:cubicBezTo>
                    <a:pt x="118" y="184"/>
                    <a:pt x="168" y="84"/>
                    <a:pt x="252" y="67"/>
                  </a:cubicBezTo>
                  <a:cubicBezTo>
                    <a:pt x="255" y="66"/>
                    <a:pt x="259" y="66"/>
                    <a:pt x="263" y="66"/>
                  </a:cubicBezTo>
                  <a:cubicBezTo>
                    <a:pt x="320" y="66"/>
                    <a:pt x="334" y="189"/>
                    <a:pt x="318" y="268"/>
                  </a:cubicBezTo>
                  <a:cubicBezTo>
                    <a:pt x="302" y="334"/>
                    <a:pt x="285" y="418"/>
                    <a:pt x="252" y="485"/>
                  </a:cubicBezTo>
                  <a:cubicBezTo>
                    <a:pt x="201" y="618"/>
                    <a:pt x="151" y="685"/>
                    <a:pt x="151" y="702"/>
                  </a:cubicBezTo>
                  <a:cubicBezTo>
                    <a:pt x="218" y="652"/>
                    <a:pt x="268" y="585"/>
                    <a:pt x="285" y="502"/>
                  </a:cubicBezTo>
                  <a:cubicBezTo>
                    <a:pt x="335" y="435"/>
                    <a:pt x="352" y="351"/>
                    <a:pt x="369" y="268"/>
                  </a:cubicBezTo>
                  <a:cubicBezTo>
                    <a:pt x="385" y="217"/>
                    <a:pt x="385" y="167"/>
                    <a:pt x="385" y="117"/>
                  </a:cubicBezTo>
                  <a:cubicBezTo>
                    <a:pt x="369" y="50"/>
                    <a:pt x="302" y="0"/>
                    <a:pt x="23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699;p40"/>
            <p:cNvSpPr/>
            <p:nvPr/>
          </p:nvSpPr>
          <p:spPr>
            <a:xfrm>
              <a:off x="8032131" y="4555424"/>
              <a:ext cx="42361" cy="62724"/>
            </a:xfrm>
            <a:custGeom>
              <a:avLst/>
              <a:gdLst/>
              <a:ahLst/>
              <a:cxnLst/>
              <a:rect l="l" t="t" r="r" b="b"/>
              <a:pathLst>
                <a:path w="1321" h="1956" extrusionOk="0">
                  <a:moveTo>
                    <a:pt x="1320" y="1"/>
                  </a:moveTo>
                  <a:cubicBezTo>
                    <a:pt x="1287" y="1"/>
                    <a:pt x="1253" y="1"/>
                    <a:pt x="1220" y="17"/>
                  </a:cubicBezTo>
                  <a:cubicBezTo>
                    <a:pt x="1136" y="34"/>
                    <a:pt x="1036" y="68"/>
                    <a:pt x="952" y="101"/>
                  </a:cubicBezTo>
                  <a:cubicBezTo>
                    <a:pt x="368" y="352"/>
                    <a:pt x="0" y="936"/>
                    <a:pt x="17" y="1571"/>
                  </a:cubicBezTo>
                  <a:cubicBezTo>
                    <a:pt x="17" y="1672"/>
                    <a:pt x="34" y="1755"/>
                    <a:pt x="50" y="1855"/>
                  </a:cubicBezTo>
                  <a:cubicBezTo>
                    <a:pt x="50" y="1889"/>
                    <a:pt x="67" y="1922"/>
                    <a:pt x="84" y="1956"/>
                  </a:cubicBezTo>
                  <a:cubicBezTo>
                    <a:pt x="100" y="1939"/>
                    <a:pt x="50" y="1805"/>
                    <a:pt x="67" y="1571"/>
                  </a:cubicBezTo>
                  <a:cubicBezTo>
                    <a:pt x="67" y="953"/>
                    <a:pt x="418" y="402"/>
                    <a:pt x="969" y="134"/>
                  </a:cubicBezTo>
                  <a:cubicBezTo>
                    <a:pt x="1186" y="34"/>
                    <a:pt x="1320" y="17"/>
                    <a:pt x="13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700;p40"/>
            <p:cNvSpPr/>
            <p:nvPr/>
          </p:nvSpPr>
          <p:spPr>
            <a:xfrm>
              <a:off x="8036396" y="4497029"/>
              <a:ext cx="22543" cy="63269"/>
            </a:xfrm>
            <a:custGeom>
              <a:avLst/>
              <a:gdLst/>
              <a:ahLst/>
              <a:cxnLst/>
              <a:rect l="l" t="t" r="r" b="b"/>
              <a:pathLst>
                <a:path w="703" h="1973" extrusionOk="0">
                  <a:moveTo>
                    <a:pt x="1" y="1"/>
                  </a:moveTo>
                  <a:cubicBezTo>
                    <a:pt x="201" y="669"/>
                    <a:pt x="435" y="1320"/>
                    <a:pt x="703" y="1972"/>
                  </a:cubicBezTo>
                  <a:cubicBezTo>
                    <a:pt x="619" y="1621"/>
                    <a:pt x="519" y="1304"/>
                    <a:pt x="385" y="970"/>
                  </a:cubicBezTo>
                  <a:cubicBezTo>
                    <a:pt x="285" y="635"/>
                    <a:pt x="151" y="31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01;p40"/>
            <p:cNvSpPr/>
            <p:nvPr/>
          </p:nvSpPr>
          <p:spPr>
            <a:xfrm>
              <a:off x="7965687" y="4610580"/>
              <a:ext cx="45023" cy="15617"/>
            </a:xfrm>
            <a:custGeom>
              <a:avLst/>
              <a:gdLst/>
              <a:ahLst/>
              <a:cxnLst/>
              <a:rect l="l" t="t" r="r" b="b"/>
              <a:pathLst>
                <a:path w="1404" h="487" extrusionOk="0">
                  <a:moveTo>
                    <a:pt x="1384" y="0"/>
                  </a:moveTo>
                  <a:cubicBezTo>
                    <a:pt x="1352" y="0"/>
                    <a:pt x="1064" y="126"/>
                    <a:pt x="702" y="252"/>
                  </a:cubicBezTo>
                  <a:cubicBezTo>
                    <a:pt x="318" y="386"/>
                    <a:pt x="0" y="470"/>
                    <a:pt x="0" y="486"/>
                  </a:cubicBezTo>
                  <a:cubicBezTo>
                    <a:pt x="485" y="419"/>
                    <a:pt x="969" y="252"/>
                    <a:pt x="1404" y="2"/>
                  </a:cubicBezTo>
                  <a:lnTo>
                    <a:pt x="1387" y="2"/>
                  </a:lnTo>
                  <a:cubicBezTo>
                    <a:pt x="1387" y="1"/>
                    <a:pt x="1386" y="0"/>
                    <a:pt x="13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702;p40"/>
            <p:cNvSpPr/>
            <p:nvPr/>
          </p:nvSpPr>
          <p:spPr>
            <a:xfrm>
              <a:off x="8037999" y="4599902"/>
              <a:ext cx="3271" cy="10294"/>
            </a:xfrm>
            <a:custGeom>
              <a:avLst/>
              <a:gdLst/>
              <a:ahLst/>
              <a:cxnLst/>
              <a:rect l="l" t="t" r="r" b="b"/>
              <a:pathLst>
                <a:path w="102" h="321" extrusionOk="0">
                  <a:moveTo>
                    <a:pt x="84" y="1"/>
                  </a:moveTo>
                  <a:lnTo>
                    <a:pt x="84" y="1"/>
                  </a:lnTo>
                  <a:cubicBezTo>
                    <a:pt x="68" y="1"/>
                    <a:pt x="18" y="67"/>
                    <a:pt x="1" y="151"/>
                  </a:cubicBezTo>
                  <a:cubicBezTo>
                    <a:pt x="1" y="243"/>
                    <a:pt x="29" y="320"/>
                    <a:pt x="46" y="320"/>
                  </a:cubicBezTo>
                  <a:cubicBezTo>
                    <a:pt x="48" y="320"/>
                    <a:pt x="50" y="319"/>
                    <a:pt x="51" y="318"/>
                  </a:cubicBezTo>
                  <a:cubicBezTo>
                    <a:pt x="68" y="318"/>
                    <a:pt x="68" y="251"/>
                    <a:pt x="68" y="168"/>
                  </a:cubicBezTo>
                  <a:cubicBezTo>
                    <a:pt x="84" y="84"/>
                    <a:pt x="101" y="17"/>
                    <a:pt x="8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703;p40"/>
            <p:cNvSpPr/>
            <p:nvPr/>
          </p:nvSpPr>
          <p:spPr>
            <a:xfrm>
              <a:off x="8042841" y="4582104"/>
              <a:ext cx="4842" cy="7760"/>
            </a:xfrm>
            <a:custGeom>
              <a:avLst/>
              <a:gdLst/>
              <a:ahLst/>
              <a:cxnLst/>
              <a:rect l="l" t="t" r="r" b="b"/>
              <a:pathLst>
                <a:path w="151" h="242" extrusionOk="0">
                  <a:moveTo>
                    <a:pt x="127" y="1"/>
                  </a:moveTo>
                  <a:cubicBezTo>
                    <a:pt x="108" y="1"/>
                    <a:pt x="79" y="46"/>
                    <a:pt x="50" y="104"/>
                  </a:cubicBezTo>
                  <a:cubicBezTo>
                    <a:pt x="17" y="171"/>
                    <a:pt x="0" y="238"/>
                    <a:pt x="17" y="238"/>
                  </a:cubicBezTo>
                  <a:cubicBezTo>
                    <a:pt x="19" y="240"/>
                    <a:pt x="22" y="241"/>
                    <a:pt x="24" y="241"/>
                  </a:cubicBezTo>
                  <a:cubicBezTo>
                    <a:pt x="42" y="241"/>
                    <a:pt x="71" y="196"/>
                    <a:pt x="101" y="138"/>
                  </a:cubicBezTo>
                  <a:cubicBezTo>
                    <a:pt x="134" y="71"/>
                    <a:pt x="151" y="4"/>
                    <a:pt x="134" y="4"/>
                  </a:cubicBezTo>
                  <a:cubicBezTo>
                    <a:pt x="132" y="2"/>
                    <a:pt x="129" y="1"/>
                    <a:pt x="12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704;p40"/>
            <p:cNvSpPr/>
            <p:nvPr/>
          </p:nvSpPr>
          <p:spPr>
            <a:xfrm>
              <a:off x="8053007" y="4569598"/>
              <a:ext cx="8081" cy="6317"/>
            </a:xfrm>
            <a:custGeom>
              <a:avLst/>
              <a:gdLst/>
              <a:ahLst/>
              <a:cxnLst/>
              <a:rect l="l" t="t" r="r" b="b"/>
              <a:pathLst>
                <a:path w="252" h="197" extrusionOk="0">
                  <a:moveTo>
                    <a:pt x="227" y="1"/>
                  </a:moveTo>
                  <a:cubicBezTo>
                    <a:pt x="198" y="1"/>
                    <a:pt x="146" y="15"/>
                    <a:pt x="101" y="60"/>
                  </a:cubicBezTo>
                  <a:cubicBezTo>
                    <a:pt x="17" y="110"/>
                    <a:pt x="1" y="194"/>
                    <a:pt x="17" y="194"/>
                  </a:cubicBezTo>
                  <a:cubicBezTo>
                    <a:pt x="19" y="195"/>
                    <a:pt x="21" y="196"/>
                    <a:pt x="23" y="196"/>
                  </a:cubicBezTo>
                  <a:cubicBezTo>
                    <a:pt x="42" y="196"/>
                    <a:pt x="75" y="138"/>
                    <a:pt x="134" y="93"/>
                  </a:cubicBezTo>
                  <a:cubicBezTo>
                    <a:pt x="185" y="60"/>
                    <a:pt x="251" y="27"/>
                    <a:pt x="251" y="10"/>
                  </a:cubicBezTo>
                  <a:cubicBezTo>
                    <a:pt x="251" y="4"/>
                    <a:pt x="242" y="1"/>
                    <a:pt x="22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705;p40"/>
            <p:cNvSpPr/>
            <p:nvPr/>
          </p:nvSpPr>
          <p:spPr>
            <a:xfrm>
              <a:off x="8067469" y="4562736"/>
              <a:ext cx="4874" cy="3656"/>
            </a:xfrm>
            <a:custGeom>
              <a:avLst/>
              <a:gdLst/>
              <a:ahLst/>
              <a:cxnLst/>
              <a:rect l="l" t="t" r="r" b="b"/>
              <a:pathLst>
                <a:path w="152" h="114" extrusionOk="0">
                  <a:moveTo>
                    <a:pt x="118" y="0"/>
                  </a:moveTo>
                  <a:cubicBezTo>
                    <a:pt x="100" y="0"/>
                    <a:pt x="75" y="16"/>
                    <a:pt x="51" y="40"/>
                  </a:cubicBezTo>
                  <a:cubicBezTo>
                    <a:pt x="18" y="74"/>
                    <a:pt x="1" y="107"/>
                    <a:pt x="1" y="107"/>
                  </a:cubicBezTo>
                  <a:cubicBezTo>
                    <a:pt x="6" y="112"/>
                    <a:pt x="12" y="114"/>
                    <a:pt x="19" y="114"/>
                  </a:cubicBezTo>
                  <a:cubicBezTo>
                    <a:pt x="37" y="114"/>
                    <a:pt x="61" y="102"/>
                    <a:pt x="84" y="90"/>
                  </a:cubicBezTo>
                  <a:cubicBezTo>
                    <a:pt x="118" y="57"/>
                    <a:pt x="151" y="23"/>
                    <a:pt x="135" y="7"/>
                  </a:cubicBezTo>
                  <a:cubicBezTo>
                    <a:pt x="130" y="2"/>
                    <a:pt x="124" y="0"/>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706;p40"/>
            <p:cNvSpPr/>
            <p:nvPr/>
          </p:nvSpPr>
          <p:spPr>
            <a:xfrm>
              <a:off x="7568659" y="3007494"/>
              <a:ext cx="723892" cy="1610109"/>
            </a:xfrm>
            <a:custGeom>
              <a:avLst/>
              <a:gdLst/>
              <a:ahLst/>
              <a:cxnLst/>
              <a:rect l="l" t="t" r="r" b="b"/>
              <a:pathLst>
                <a:path w="22574" h="50210" extrusionOk="0">
                  <a:moveTo>
                    <a:pt x="13601" y="7052"/>
                  </a:moveTo>
                  <a:cubicBezTo>
                    <a:pt x="13785" y="9458"/>
                    <a:pt x="14286" y="29174"/>
                    <a:pt x="14169" y="40753"/>
                  </a:cubicBezTo>
                  <a:cubicBezTo>
                    <a:pt x="12197" y="34604"/>
                    <a:pt x="9023" y="26601"/>
                    <a:pt x="9040" y="25765"/>
                  </a:cubicBezTo>
                  <a:cubicBezTo>
                    <a:pt x="9090" y="24395"/>
                    <a:pt x="13601" y="7052"/>
                    <a:pt x="13601" y="7052"/>
                  </a:cubicBezTo>
                  <a:close/>
                  <a:moveTo>
                    <a:pt x="7435" y="1"/>
                  </a:moveTo>
                  <a:cubicBezTo>
                    <a:pt x="7435" y="1"/>
                    <a:pt x="0" y="22557"/>
                    <a:pt x="1320" y="27921"/>
                  </a:cubicBezTo>
                  <a:cubicBezTo>
                    <a:pt x="2907" y="34354"/>
                    <a:pt x="10243" y="49441"/>
                    <a:pt x="10243" y="49441"/>
                  </a:cubicBezTo>
                  <a:lnTo>
                    <a:pt x="14152" y="48422"/>
                  </a:lnTo>
                  <a:lnTo>
                    <a:pt x="14152" y="48422"/>
                  </a:lnTo>
                  <a:cubicBezTo>
                    <a:pt x="14136" y="49408"/>
                    <a:pt x="14152" y="49959"/>
                    <a:pt x="14152" y="49959"/>
                  </a:cubicBezTo>
                  <a:lnTo>
                    <a:pt x="21521" y="50210"/>
                  </a:lnTo>
                  <a:lnTo>
                    <a:pt x="22573" y="1"/>
                  </a:lnTo>
                  <a:lnTo>
                    <a:pt x="13400" y="268"/>
                  </a:lnTo>
                  <a:lnTo>
                    <a:pt x="7435"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707;p40"/>
            <p:cNvSpPr/>
            <p:nvPr/>
          </p:nvSpPr>
          <p:spPr>
            <a:xfrm>
              <a:off x="8021388" y="4208775"/>
              <a:ext cx="4874" cy="397605"/>
            </a:xfrm>
            <a:custGeom>
              <a:avLst/>
              <a:gdLst/>
              <a:ahLst/>
              <a:cxnLst/>
              <a:rect l="l" t="t" r="r" b="b"/>
              <a:pathLst>
                <a:path w="152" h="12399" extrusionOk="0">
                  <a:moveTo>
                    <a:pt x="84" y="0"/>
                  </a:moveTo>
                  <a:cubicBezTo>
                    <a:pt x="68" y="167"/>
                    <a:pt x="51" y="335"/>
                    <a:pt x="51" y="502"/>
                  </a:cubicBezTo>
                  <a:cubicBezTo>
                    <a:pt x="51" y="836"/>
                    <a:pt x="51" y="1270"/>
                    <a:pt x="34" y="1822"/>
                  </a:cubicBezTo>
                  <a:cubicBezTo>
                    <a:pt x="18" y="2941"/>
                    <a:pt x="1" y="4495"/>
                    <a:pt x="1" y="6199"/>
                  </a:cubicBezTo>
                  <a:cubicBezTo>
                    <a:pt x="1" y="7903"/>
                    <a:pt x="1" y="9457"/>
                    <a:pt x="1" y="10577"/>
                  </a:cubicBezTo>
                  <a:cubicBezTo>
                    <a:pt x="18" y="11128"/>
                    <a:pt x="18" y="11579"/>
                    <a:pt x="34" y="11914"/>
                  </a:cubicBezTo>
                  <a:cubicBezTo>
                    <a:pt x="18" y="12064"/>
                    <a:pt x="34" y="12231"/>
                    <a:pt x="51" y="12398"/>
                  </a:cubicBezTo>
                  <a:cubicBezTo>
                    <a:pt x="68" y="12231"/>
                    <a:pt x="84" y="12064"/>
                    <a:pt x="84" y="11914"/>
                  </a:cubicBezTo>
                  <a:cubicBezTo>
                    <a:pt x="84" y="11563"/>
                    <a:pt x="101" y="11128"/>
                    <a:pt x="101" y="10577"/>
                  </a:cubicBezTo>
                  <a:cubicBezTo>
                    <a:pt x="118" y="9457"/>
                    <a:pt x="135" y="7903"/>
                    <a:pt x="135" y="6199"/>
                  </a:cubicBezTo>
                  <a:cubicBezTo>
                    <a:pt x="151" y="4495"/>
                    <a:pt x="151" y="2941"/>
                    <a:pt x="135" y="1822"/>
                  </a:cubicBezTo>
                  <a:cubicBezTo>
                    <a:pt x="118" y="1270"/>
                    <a:pt x="118" y="836"/>
                    <a:pt x="118" y="502"/>
                  </a:cubicBezTo>
                  <a:cubicBezTo>
                    <a:pt x="118" y="335"/>
                    <a:pt x="101" y="167"/>
                    <a:pt x="8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708;p40"/>
            <p:cNvSpPr/>
            <p:nvPr/>
          </p:nvSpPr>
          <p:spPr>
            <a:xfrm>
              <a:off x="8137665" y="3029460"/>
              <a:ext cx="152192" cy="105117"/>
            </a:xfrm>
            <a:custGeom>
              <a:avLst/>
              <a:gdLst/>
              <a:ahLst/>
              <a:cxnLst/>
              <a:rect l="l" t="t" r="r" b="b"/>
              <a:pathLst>
                <a:path w="4746" h="3278" extrusionOk="0">
                  <a:moveTo>
                    <a:pt x="17" y="1"/>
                  </a:moveTo>
                  <a:cubicBezTo>
                    <a:pt x="1" y="84"/>
                    <a:pt x="1" y="185"/>
                    <a:pt x="17" y="268"/>
                  </a:cubicBezTo>
                  <a:cubicBezTo>
                    <a:pt x="34" y="502"/>
                    <a:pt x="84" y="736"/>
                    <a:pt x="168" y="953"/>
                  </a:cubicBezTo>
                  <a:cubicBezTo>
                    <a:pt x="619" y="2352"/>
                    <a:pt x="1923" y="3277"/>
                    <a:pt x="3361" y="3277"/>
                  </a:cubicBezTo>
                  <a:cubicBezTo>
                    <a:pt x="3521" y="3277"/>
                    <a:pt x="3682" y="3266"/>
                    <a:pt x="3844" y="3242"/>
                  </a:cubicBezTo>
                  <a:cubicBezTo>
                    <a:pt x="4078" y="3209"/>
                    <a:pt x="4295" y="3159"/>
                    <a:pt x="4512" y="3075"/>
                  </a:cubicBezTo>
                  <a:cubicBezTo>
                    <a:pt x="4596" y="3042"/>
                    <a:pt x="4679" y="3008"/>
                    <a:pt x="4746" y="2958"/>
                  </a:cubicBezTo>
                  <a:lnTo>
                    <a:pt x="4746" y="2958"/>
                  </a:lnTo>
                  <a:cubicBezTo>
                    <a:pt x="4445" y="3042"/>
                    <a:pt x="4144" y="3109"/>
                    <a:pt x="3827" y="3142"/>
                  </a:cubicBezTo>
                  <a:cubicBezTo>
                    <a:pt x="3704" y="3155"/>
                    <a:pt x="3581" y="3162"/>
                    <a:pt x="3460" y="3162"/>
                  </a:cubicBezTo>
                  <a:cubicBezTo>
                    <a:pt x="2031" y="3162"/>
                    <a:pt x="744" y="2275"/>
                    <a:pt x="251" y="920"/>
                  </a:cubicBezTo>
                  <a:cubicBezTo>
                    <a:pt x="151" y="619"/>
                    <a:pt x="68" y="318"/>
                    <a:pt x="1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709;p40"/>
            <p:cNvSpPr/>
            <p:nvPr/>
          </p:nvSpPr>
          <p:spPr>
            <a:xfrm>
              <a:off x="7980149" y="3032154"/>
              <a:ext cx="36461" cy="195932"/>
            </a:xfrm>
            <a:custGeom>
              <a:avLst/>
              <a:gdLst/>
              <a:ahLst/>
              <a:cxnLst/>
              <a:rect l="l" t="t" r="r" b="b"/>
              <a:pathLst>
                <a:path w="1137" h="6110" extrusionOk="0">
                  <a:moveTo>
                    <a:pt x="117" y="0"/>
                  </a:moveTo>
                  <a:cubicBezTo>
                    <a:pt x="84" y="84"/>
                    <a:pt x="84" y="168"/>
                    <a:pt x="84" y="251"/>
                  </a:cubicBezTo>
                  <a:cubicBezTo>
                    <a:pt x="67" y="435"/>
                    <a:pt x="67" y="669"/>
                    <a:pt x="50" y="970"/>
                  </a:cubicBezTo>
                  <a:cubicBezTo>
                    <a:pt x="34" y="1588"/>
                    <a:pt x="34" y="2423"/>
                    <a:pt x="17" y="3342"/>
                  </a:cubicBezTo>
                  <a:cubicBezTo>
                    <a:pt x="17" y="3810"/>
                    <a:pt x="17" y="4244"/>
                    <a:pt x="17" y="4645"/>
                  </a:cubicBezTo>
                  <a:cubicBezTo>
                    <a:pt x="0" y="5013"/>
                    <a:pt x="84" y="5381"/>
                    <a:pt x="268" y="5698"/>
                  </a:cubicBezTo>
                  <a:cubicBezTo>
                    <a:pt x="401" y="5915"/>
                    <a:pt x="619" y="6066"/>
                    <a:pt x="869" y="6099"/>
                  </a:cubicBezTo>
                  <a:cubicBezTo>
                    <a:pt x="900" y="6105"/>
                    <a:pt x="933" y="6109"/>
                    <a:pt x="966" y="6109"/>
                  </a:cubicBezTo>
                  <a:cubicBezTo>
                    <a:pt x="1024" y="6109"/>
                    <a:pt x="1084" y="6097"/>
                    <a:pt x="1137" y="6066"/>
                  </a:cubicBezTo>
                  <a:cubicBezTo>
                    <a:pt x="1053" y="6066"/>
                    <a:pt x="969" y="6066"/>
                    <a:pt x="886" y="6049"/>
                  </a:cubicBezTo>
                  <a:cubicBezTo>
                    <a:pt x="652" y="5982"/>
                    <a:pt x="468" y="5848"/>
                    <a:pt x="351" y="5648"/>
                  </a:cubicBezTo>
                  <a:cubicBezTo>
                    <a:pt x="184" y="5330"/>
                    <a:pt x="117" y="4996"/>
                    <a:pt x="151" y="4645"/>
                  </a:cubicBezTo>
                  <a:cubicBezTo>
                    <a:pt x="151" y="4244"/>
                    <a:pt x="151" y="3810"/>
                    <a:pt x="167" y="3342"/>
                  </a:cubicBezTo>
                  <a:cubicBezTo>
                    <a:pt x="167" y="2423"/>
                    <a:pt x="167" y="1588"/>
                    <a:pt x="151" y="970"/>
                  </a:cubicBezTo>
                  <a:cubicBezTo>
                    <a:pt x="151" y="669"/>
                    <a:pt x="151" y="435"/>
                    <a:pt x="134" y="251"/>
                  </a:cubicBezTo>
                  <a:cubicBezTo>
                    <a:pt x="134" y="168"/>
                    <a:pt x="134" y="84"/>
                    <a:pt x="11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710;p40"/>
            <p:cNvSpPr/>
            <p:nvPr/>
          </p:nvSpPr>
          <p:spPr>
            <a:xfrm>
              <a:off x="7789412" y="3038054"/>
              <a:ext cx="124871" cy="94727"/>
            </a:xfrm>
            <a:custGeom>
              <a:avLst/>
              <a:gdLst/>
              <a:ahLst/>
              <a:cxnLst/>
              <a:rect l="l" t="t" r="r" b="b"/>
              <a:pathLst>
                <a:path w="3894" h="2954" extrusionOk="0">
                  <a:moveTo>
                    <a:pt x="3893" y="0"/>
                  </a:moveTo>
                  <a:cubicBezTo>
                    <a:pt x="3876" y="0"/>
                    <a:pt x="3760" y="268"/>
                    <a:pt x="3526" y="652"/>
                  </a:cubicBezTo>
                  <a:cubicBezTo>
                    <a:pt x="2874" y="1671"/>
                    <a:pt x="1888" y="2423"/>
                    <a:pt x="735" y="2757"/>
                  </a:cubicBezTo>
                  <a:cubicBezTo>
                    <a:pt x="284" y="2891"/>
                    <a:pt x="0" y="2908"/>
                    <a:pt x="0" y="2941"/>
                  </a:cubicBezTo>
                  <a:cubicBezTo>
                    <a:pt x="34" y="2949"/>
                    <a:pt x="67" y="2953"/>
                    <a:pt x="100" y="2953"/>
                  </a:cubicBezTo>
                  <a:cubicBezTo>
                    <a:pt x="134" y="2953"/>
                    <a:pt x="167" y="2949"/>
                    <a:pt x="201" y="2941"/>
                  </a:cubicBezTo>
                  <a:cubicBezTo>
                    <a:pt x="384" y="2924"/>
                    <a:pt x="568" y="2891"/>
                    <a:pt x="752" y="2857"/>
                  </a:cubicBezTo>
                  <a:cubicBezTo>
                    <a:pt x="1955" y="2557"/>
                    <a:pt x="2991" y="1788"/>
                    <a:pt x="3609" y="702"/>
                  </a:cubicBezTo>
                  <a:cubicBezTo>
                    <a:pt x="3709" y="552"/>
                    <a:pt x="3776" y="385"/>
                    <a:pt x="3843" y="201"/>
                  </a:cubicBezTo>
                  <a:cubicBezTo>
                    <a:pt x="3876" y="134"/>
                    <a:pt x="3893" y="67"/>
                    <a:pt x="3893"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711;p40"/>
            <p:cNvSpPr/>
            <p:nvPr/>
          </p:nvSpPr>
          <p:spPr>
            <a:xfrm>
              <a:off x="7668838" y="2169506"/>
              <a:ext cx="735693" cy="846614"/>
            </a:xfrm>
            <a:custGeom>
              <a:avLst/>
              <a:gdLst/>
              <a:ahLst/>
              <a:cxnLst/>
              <a:rect l="l" t="t" r="r" b="b"/>
              <a:pathLst>
                <a:path w="22942" h="26401" extrusionOk="0">
                  <a:moveTo>
                    <a:pt x="10828" y="201"/>
                  </a:moveTo>
                  <a:cubicBezTo>
                    <a:pt x="10026" y="301"/>
                    <a:pt x="8789" y="1"/>
                    <a:pt x="6032" y="1421"/>
                  </a:cubicBezTo>
                  <a:cubicBezTo>
                    <a:pt x="4880" y="2006"/>
                    <a:pt x="3927" y="2925"/>
                    <a:pt x="3292" y="4061"/>
                  </a:cubicBezTo>
                  <a:lnTo>
                    <a:pt x="1" y="9942"/>
                  </a:lnTo>
                  <a:lnTo>
                    <a:pt x="4612" y="12833"/>
                  </a:lnTo>
                  <a:lnTo>
                    <a:pt x="5832" y="9274"/>
                  </a:lnTo>
                  <a:lnTo>
                    <a:pt x="4946" y="17261"/>
                  </a:lnTo>
                  <a:lnTo>
                    <a:pt x="3543" y="26400"/>
                  </a:lnTo>
                  <a:lnTo>
                    <a:pt x="20168" y="26400"/>
                  </a:lnTo>
                  <a:lnTo>
                    <a:pt x="19951" y="15874"/>
                  </a:lnTo>
                  <a:lnTo>
                    <a:pt x="19951" y="15874"/>
                  </a:lnTo>
                  <a:cubicBezTo>
                    <a:pt x="19952" y="15894"/>
                    <a:pt x="19952" y="15903"/>
                    <a:pt x="19953" y="15903"/>
                  </a:cubicBezTo>
                  <a:cubicBezTo>
                    <a:pt x="19964" y="15903"/>
                    <a:pt x="19934" y="12766"/>
                    <a:pt x="19934" y="12766"/>
                  </a:cubicBezTo>
                  <a:lnTo>
                    <a:pt x="22942" y="4545"/>
                  </a:lnTo>
                  <a:cubicBezTo>
                    <a:pt x="22206" y="3125"/>
                    <a:pt x="21688" y="2306"/>
                    <a:pt x="20335" y="1471"/>
                  </a:cubicBezTo>
                  <a:cubicBezTo>
                    <a:pt x="19416" y="903"/>
                    <a:pt x="18013" y="251"/>
                    <a:pt x="16509" y="201"/>
                  </a:cubicBezTo>
                  <a:cubicBezTo>
                    <a:pt x="15581" y="494"/>
                    <a:pt x="14625" y="640"/>
                    <a:pt x="13668" y="640"/>
                  </a:cubicBezTo>
                  <a:cubicBezTo>
                    <a:pt x="12712" y="640"/>
                    <a:pt x="11755" y="494"/>
                    <a:pt x="10828" y="20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712;p40"/>
            <p:cNvSpPr/>
            <p:nvPr/>
          </p:nvSpPr>
          <p:spPr>
            <a:xfrm>
              <a:off x="7902450" y="2505958"/>
              <a:ext cx="269014" cy="146516"/>
            </a:xfrm>
            <a:custGeom>
              <a:avLst/>
              <a:gdLst/>
              <a:ahLst/>
              <a:cxnLst/>
              <a:rect l="l" t="t" r="r" b="b"/>
              <a:pathLst>
                <a:path w="8389" h="4569" extrusionOk="0">
                  <a:moveTo>
                    <a:pt x="3511" y="157"/>
                  </a:moveTo>
                  <a:cubicBezTo>
                    <a:pt x="3638" y="157"/>
                    <a:pt x="3767" y="177"/>
                    <a:pt x="3894" y="219"/>
                  </a:cubicBezTo>
                  <a:cubicBezTo>
                    <a:pt x="4144" y="286"/>
                    <a:pt x="4345" y="453"/>
                    <a:pt x="4479" y="687"/>
                  </a:cubicBezTo>
                  <a:cubicBezTo>
                    <a:pt x="4579" y="921"/>
                    <a:pt x="4612" y="1188"/>
                    <a:pt x="4545" y="1422"/>
                  </a:cubicBezTo>
                  <a:cubicBezTo>
                    <a:pt x="4395" y="1890"/>
                    <a:pt x="4078" y="2274"/>
                    <a:pt x="3643" y="2508"/>
                  </a:cubicBezTo>
                  <a:cubicBezTo>
                    <a:pt x="3353" y="2687"/>
                    <a:pt x="3030" y="2821"/>
                    <a:pt x="2691" y="2909"/>
                  </a:cubicBezTo>
                  <a:lnTo>
                    <a:pt x="2691" y="2909"/>
                  </a:lnTo>
                  <a:cubicBezTo>
                    <a:pt x="2576" y="2752"/>
                    <a:pt x="2475" y="2584"/>
                    <a:pt x="2390" y="2408"/>
                  </a:cubicBezTo>
                  <a:cubicBezTo>
                    <a:pt x="2156" y="1890"/>
                    <a:pt x="2189" y="1272"/>
                    <a:pt x="2457" y="770"/>
                  </a:cubicBezTo>
                  <a:cubicBezTo>
                    <a:pt x="2676" y="384"/>
                    <a:pt x="3083" y="157"/>
                    <a:pt x="3511" y="157"/>
                  </a:cubicBezTo>
                  <a:close/>
                  <a:moveTo>
                    <a:pt x="3514" y="0"/>
                  </a:moveTo>
                  <a:cubicBezTo>
                    <a:pt x="3032" y="0"/>
                    <a:pt x="2572" y="253"/>
                    <a:pt x="2340" y="703"/>
                  </a:cubicBezTo>
                  <a:cubicBezTo>
                    <a:pt x="2022" y="1238"/>
                    <a:pt x="2006" y="1890"/>
                    <a:pt x="2256" y="2458"/>
                  </a:cubicBezTo>
                  <a:cubicBezTo>
                    <a:pt x="2334" y="2630"/>
                    <a:pt x="2427" y="2793"/>
                    <a:pt x="2533" y="2947"/>
                  </a:cubicBezTo>
                  <a:lnTo>
                    <a:pt x="2533" y="2947"/>
                  </a:lnTo>
                  <a:cubicBezTo>
                    <a:pt x="2513" y="2951"/>
                    <a:pt x="2493" y="2955"/>
                    <a:pt x="2473" y="2959"/>
                  </a:cubicBezTo>
                  <a:cubicBezTo>
                    <a:pt x="2247" y="2996"/>
                    <a:pt x="2018" y="3015"/>
                    <a:pt x="1790" y="3015"/>
                  </a:cubicBezTo>
                  <a:cubicBezTo>
                    <a:pt x="1396" y="3015"/>
                    <a:pt x="1006" y="2959"/>
                    <a:pt x="636" y="2842"/>
                  </a:cubicBezTo>
                  <a:cubicBezTo>
                    <a:pt x="242" y="2716"/>
                    <a:pt x="26" y="2590"/>
                    <a:pt x="3" y="2590"/>
                  </a:cubicBezTo>
                  <a:cubicBezTo>
                    <a:pt x="1" y="2590"/>
                    <a:pt x="1" y="2591"/>
                    <a:pt x="1" y="2591"/>
                  </a:cubicBezTo>
                  <a:cubicBezTo>
                    <a:pt x="51" y="2625"/>
                    <a:pt x="101" y="2658"/>
                    <a:pt x="151" y="2692"/>
                  </a:cubicBezTo>
                  <a:cubicBezTo>
                    <a:pt x="301" y="2775"/>
                    <a:pt x="452" y="2842"/>
                    <a:pt x="619" y="2892"/>
                  </a:cubicBezTo>
                  <a:cubicBezTo>
                    <a:pt x="1023" y="3038"/>
                    <a:pt x="1443" y="3109"/>
                    <a:pt x="1868" y="3109"/>
                  </a:cubicBezTo>
                  <a:cubicBezTo>
                    <a:pt x="2074" y="3109"/>
                    <a:pt x="2282" y="3092"/>
                    <a:pt x="2490" y="3059"/>
                  </a:cubicBezTo>
                  <a:cubicBezTo>
                    <a:pt x="2527" y="3054"/>
                    <a:pt x="2564" y="3047"/>
                    <a:pt x="2601" y="3040"/>
                  </a:cubicBezTo>
                  <a:lnTo>
                    <a:pt x="2601" y="3040"/>
                  </a:lnTo>
                  <a:cubicBezTo>
                    <a:pt x="2802" y="3309"/>
                    <a:pt x="3046" y="3544"/>
                    <a:pt x="3326" y="3744"/>
                  </a:cubicBezTo>
                  <a:cubicBezTo>
                    <a:pt x="4097" y="4288"/>
                    <a:pt x="5014" y="4569"/>
                    <a:pt x="5936" y="4569"/>
                  </a:cubicBezTo>
                  <a:cubicBezTo>
                    <a:pt x="6572" y="4569"/>
                    <a:pt x="7210" y="4435"/>
                    <a:pt x="7804" y="4162"/>
                  </a:cubicBezTo>
                  <a:cubicBezTo>
                    <a:pt x="7954" y="4095"/>
                    <a:pt x="8104" y="3995"/>
                    <a:pt x="8255" y="3911"/>
                  </a:cubicBezTo>
                  <a:cubicBezTo>
                    <a:pt x="8305" y="3878"/>
                    <a:pt x="8355" y="3845"/>
                    <a:pt x="8388" y="3794"/>
                  </a:cubicBezTo>
                  <a:cubicBezTo>
                    <a:pt x="8388" y="3794"/>
                    <a:pt x="8388" y="3793"/>
                    <a:pt x="8387" y="3793"/>
                  </a:cubicBezTo>
                  <a:cubicBezTo>
                    <a:pt x="8367" y="3793"/>
                    <a:pt x="8167" y="3938"/>
                    <a:pt x="7787" y="4112"/>
                  </a:cubicBezTo>
                  <a:cubicBezTo>
                    <a:pt x="7202" y="4346"/>
                    <a:pt x="6584" y="4463"/>
                    <a:pt x="5966" y="4463"/>
                  </a:cubicBezTo>
                  <a:cubicBezTo>
                    <a:pt x="5047" y="4463"/>
                    <a:pt x="4161" y="4162"/>
                    <a:pt x="3409" y="3627"/>
                  </a:cubicBezTo>
                  <a:cubicBezTo>
                    <a:pt x="3166" y="3450"/>
                    <a:pt x="2949" y="3240"/>
                    <a:pt x="2764" y="3006"/>
                  </a:cubicBezTo>
                  <a:lnTo>
                    <a:pt x="2764" y="3006"/>
                  </a:lnTo>
                  <a:cubicBezTo>
                    <a:pt x="3099" y="2925"/>
                    <a:pt x="3420" y="2793"/>
                    <a:pt x="3710" y="2608"/>
                  </a:cubicBezTo>
                  <a:cubicBezTo>
                    <a:pt x="4178" y="2374"/>
                    <a:pt x="4529" y="1957"/>
                    <a:pt x="4679" y="1455"/>
                  </a:cubicBezTo>
                  <a:cubicBezTo>
                    <a:pt x="4746" y="1188"/>
                    <a:pt x="4729" y="887"/>
                    <a:pt x="4612" y="637"/>
                  </a:cubicBezTo>
                  <a:cubicBezTo>
                    <a:pt x="4462" y="353"/>
                    <a:pt x="4228" y="152"/>
                    <a:pt x="3944" y="68"/>
                  </a:cubicBezTo>
                  <a:cubicBezTo>
                    <a:pt x="3802" y="23"/>
                    <a:pt x="3657" y="0"/>
                    <a:pt x="351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713;p40"/>
            <p:cNvSpPr/>
            <p:nvPr/>
          </p:nvSpPr>
          <p:spPr>
            <a:xfrm>
              <a:off x="7807626" y="2785491"/>
              <a:ext cx="506891" cy="173966"/>
            </a:xfrm>
            <a:custGeom>
              <a:avLst/>
              <a:gdLst/>
              <a:ahLst/>
              <a:cxnLst/>
              <a:rect l="l" t="t" r="r" b="b"/>
              <a:pathLst>
                <a:path w="15807" h="5425" extrusionOk="0">
                  <a:moveTo>
                    <a:pt x="10557" y="145"/>
                  </a:moveTo>
                  <a:cubicBezTo>
                    <a:pt x="10701" y="145"/>
                    <a:pt x="10845" y="189"/>
                    <a:pt x="10961" y="274"/>
                  </a:cubicBezTo>
                  <a:cubicBezTo>
                    <a:pt x="11162" y="408"/>
                    <a:pt x="11295" y="608"/>
                    <a:pt x="11362" y="842"/>
                  </a:cubicBezTo>
                  <a:cubicBezTo>
                    <a:pt x="11512" y="1343"/>
                    <a:pt x="11512" y="1861"/>
                    <a:pt x="11345" y="2362"/>
                  </a:cubicBezTo>
                  <a:cubicBezTo>
                    <a:pt x="11260" y="2657"/>
                    <a:pt x="11142" y="2941"/>
                    <a:pt x="10991" y="3208"/>
                  </a:cubicBezTo>
                  <a:lnTo>
                    <a:pt x="10991" y="3208"/>
                  </a:lnTo>
                  <a:cubicBezTo>
                    <a:pt x="10695" y="2982"/>
                    <a:pt x="10428" y="2712"/>
                    <a:pt x="10176" y="2413"/>
                  </a:cubicBezTo>
                  <a:cubicBezTo>
                    <a:pt x="9892" y="2095"/>
                    <a:pt x="9725" y="1694"/>
                    <a:pt x="9674" y="1260"/>
                  </a:cubicBezTo>
                  <a:cubicBezTo>
                    <a:pt x="9641" y="792"/>
                    <a:pt x="9892" y="374"/>
                    <a:pt x="10309" y="190"/>
                  </a:cubicBezTo>
                  <a:cubicBezTo>
                    <a:pt x="10389" y="160"/>
                    <a:pt x="10473" y="145"/>
                    <a:pt x="10557" y="145"/>
                  </a:cubicBezTo>
                  <a:close/>
                  <a:moveTo>
                    <a:pt x="4312" y="798"/>
                  </a:moveTo>
                  <a:cubicBezTo>
                    <a:pt x="4422" y="798"/>
                    <a:pt x="4534" y="819"/>
                    <a:pt x="4645" y="859"/>
                  </a:cubicBezTo>
                  <a:cubicBezTo>
                    <a:pt x="5063" y="1026"/>
                    <a:pt x="5380" y="1393"/>
                    <a:pt x="5464" y="1844"/>
                  </a:cubicBezTo>
                  <a:cubicBezTo>
                    <a:pt x="5547" y="2279"/>
                    <a:pt x="5497" y="2713"/>
                    <a:pt x="5347" y="3114"/>
                  </a:cubicBezTo>
                  <a:cubicBezTo>
                    <a:pt x="5197" y="3499"/>
                    <a:pt x="4979" y="3833"/>
                    <a:pt x="4695" y="4117"/>
                  </a:cubicBezTo>
                  <a:cubicBezTo>
                    <a:pt x="4672" y="4141"/>
                    <a:pt x="4648" y="4165"/>
                    <a:pt x="4624" y="4188"/>
                  </a:cubicBezTo>
                  <a:lnTo>
                    <a:pt x="4624" y="4188"/>
                  </a:lnTo>
                  <a:cubicBezTo>
                    <a:pt x="4575" y="4149"/>
                    <a:pt x="4526" y="4108"/>
                    <a:pt x="4478" y="4067"/>
                  </a:cubicBezTo>
                  <a:cubicBezTo>
                    <a:pt x="4060" y="3733"/>
                    <a:pt x="3709" y="3298"/>
                    <a:pt x="3476" y="2814"/>
                  </a:cubicBezTo>
                  <a:cubicBezTo>
                    <a:pt x="3225" y="2362"/>
                    <a:pt x="3225" y="1811"/>
                    <a:pt x="3459" y="1360"/>
                  </a:cubicBezTo>
                  <a:cubicBezTo>
                    <a:pt x="3559" y="1143"/>
                    <a:pt x="3743" y="976"/>
                    <a:pt x="3960" y="875"/>
                  </a:cubicBezTo>
                  <a:cubicBezTo>
                    <a:pt x="4074" y="823"/>
                    <a:pt x="4192" y="798"/>
                    <a:pt x="4312" y="798"/>
                  </a:cubicBezTo>
                  <a:close/>
                  <a:moveTo>
                    <a:pt x="10568" y="0"/>
                  </a:moveTo>
                  <a:cubicBezTo>
                    <a:pt x="10469" y="0"/>
                    <a:pt x="10370" y="19"/>
                    <a:pt x="10276" y="57"/>
                  </a:cubicBezTo>
                  <a:cubicBezTo>
                    <a:pt x="9791" y="257"/>
                    <a:pt x="9507" y="742"/>
                    <a:pt x="9541" y="1260"/>
                  </a:cubicBezTo>
                  <a:cubicBezTo>
                    <a:pt x="9591" y="1711"/>
                    <a:pt x="9791" y="2145"/>
                    <a:pt x="10092" y="2479"/>
                  </a:cubicBezTo>
                  <a:cubicBezTo>
                    <a:pt x="10348" y="2799"/>
                    <a:pt x="10635" y="3073"/>
                    <a:pt x="10937" y="3301"/>
                  </a:cubicBezTo>
                  <a:lnTo>
                    <a:pt x="10937" y="3301"/>
                  </a:lnTo>
                  <a:cubicBezTo>
                    <a:pt x="10836" y="3469"/>
                    <a:pt x="10721" y="3630"/>
                    <a:pt x="10593" y="3783"/>
                  </a:cubicBezTo>
                  <a:cubicBezTo>
                    <a:pt x="9858" y="4668"/>
                    <a:pt x="8772" y="5186"/>
                    <a:pt x="7619" y="5220"/>
                  </a:cubicBezTo>
                  <a:cubicBezTo>
                    <a:pt x="7597" y="5220"/>
                    <a:pt x="7575" y="5220"/>
                    <a:pt x="7553" y="5220"/>
                  </a:cubicBezTo>
                  <a:cubicBezTo>
                    <a:pt x="6526" y="5220"/>
                    <a:pt x="5529" y="4876"/>
                    <a:pt x="4716" y="4260"/>
                  </a:cubicBezTo>
                  <a:lnTo>
                    <a:pt x="4716" y="4260"/>
                  </a:lnTo>
                  <a:cubicBezTo>
                    <a:pt x="4737" y="4240"/>
                    <a:pt x="4758" y="4220"/>
                    <a:pt x="4779" y="4200"/>
                  </a:cubicBezTo>
                  <a:cubicBezTo>
                    <a:pt x="5063" y="3900"/>
                    <a:pt x="5297" y="3549"/>
                    <a:pt x="5447" y="3164"/>
                  </a:cubicBezTo>
                  <a:cubicBezTo>
                    <a:pt x="5631" y="2730"/>
                    <a:pt x="5664" y="2279"/>
                    <a:pt x="5581" y="1828"/>
                  </a:cubicBezTo>
                  <a:cubicBezTo>
                    <a:pt x="5497" y="1326"/>
                    <a:pt x="5163" y="909"/>
                    <a:pt x="4679" y="725"/>
                  </a:cubicBezTo>
                  <a:cubicBezTo>
                    <a:pt x="4559" y="685"/>
                    <a:pt x="4436" y="664"/>
                    <a:pt x="4312" y="664"/>
                  </a:cubicBezTo>
                  <a:cubicBezTo>
                    <a:pt x="4177" y="664"/>
                    <a:pt x="4041" y="689"/>
                    <a:pt x="3910" y="742"/>
                  </a:cubicBezTo>
                  <a:cubicBezTo>
                    <a:pt x="3659" y="859"/>
                    <a:pt x="3459" y="1059"/>
                    <a:pt x="3325" y="1293"/>
                  </a:cubicBezTo>
                  <a:cubicBezTo>
                    <a:pt x="3192" y="1527"/>
                    <a:pt x="3125" y="1794"/>
                    <a:pt x="3141" y="2078"/>
                  </a:cubicBezTo>
                  <a:cubicBezTo>
                    <a:pt x="3141" y="2362"/>
                    <a:pt x="3225" y="2630"/>
                    <a:pt x="3342" y="2880"/>
                  </a:cubicBezTo>
                  <a:cubicBezTo>
                    <a:pt x="3593" y="3382"/>
                    <a:pt x="3943" y="3816"/>
                    <a:pt x="4378" y="4184"/>
                  </a:cubicBezTo>
                  <a:cubicBezTo>
                    <a:pt x="4422" y="4221"/>
                    <a:pt x="4467" y="4258"/>
                    <a:pt x="4512" y="4294"/>
                  </a:cubicBezTo>
                  <a:lnTo>
                    <a:pt x="4512" y="4294"/>
                  </a:lnTo>
                  <a:cubicBezTo>
                    <a:pt x="4059" y="4701"/>
                    <a:pt x="3511" y="4989"/>
                    <a:pt x="2924" y="5136"/>
                  </a:cubicBezTo>
                  <a:cubicBezTo>
                    <a:pt x="2406" y="5286"/>
                    <a:pt x="1888" y="5353"/>
                    <a:pt x="1354" y="5370"/>
                  </a:cubicBezTo>
                  <a:cubicBezTo>
                    <a:pt x="1209" y="5376"/>
                    <a:pt x="1075" y="5377"/>
                    <a:pt x="953" y="5377"/>
                  </a:cubicBezTo>
                  <a:cubicBezTo>
                    <a:pt x="708" y="5377"/>
                    <a:pt x="507" y="5370"/>
                    <a:pt x="351" y="5370"/>
                  </a:cubicBezTo>
                  <a:lnTo>
                    <a:pt x="100" y="5353"/>
                  </a:lnTo>
                  <a:lnTo>
                    <a:pt x="0" y="5353"/>
                  </a:lnTo>
                  <a:cubicBezTo>
                    <a:pt x="34" y="5370"/>
                    <a:pt x="67" y="5370"/>
                    <a:pt x="100" y="5370"/>
                  </a:cubicBezTo>
                  <a:lnTo>
                    <a:pt x="351" y="5387"/>
                  </a:lnTo>
                  <a:cubicBezTo>
                    <a:pt x="540" y="5400"/>
                    <a:pt x="795" y="5425"/>
                    <a:pt x="1116" y="5425"/>
                  </a:cubicBezTo>
                  <a:cubicBezTo>
                    <a:pt x="1191" y="5425"/>
                    <a:pt x="1271" y="5423"/>
                    <a:pt x="1354" y="5420"/>
                  </a:cubicBezTo>
                  <a:cubicBezTo>
                    <a:pt x="1888" y="5420"/>
                    <a:pt x="2423" y="5353"/>
                    <a:pt x="2941" y="5220"/>
                  </a:cubicBezTo>
                  <a:cubicBezTo>
                    <a:pt x="3549" y="5071"/>
                    <a:pt x="4118" y="4778"/>
                    <a:pt x="4601" y="4363"/>
                  </a:cubicBezTo>
                  <a:lnTo>
                    <a:pt x="4601" y="4363"/>
                  </a:lnTo>
                  <a:cubicBezTo>
                    <a:pt x="5449" y="5006"/>
                    <a:pt x="6486" y="5370"/>
                    <a:pt x="7553" y="5370"/>
                  </a:cubicBezTo>
                  <a:cubicBezTo>
                    <a:pt x="7575" y="5370"/>
                    <a:pt x="7597" y="5370"/>
                    <a:pt x="7619" y="5370"/>
                  </a:cubicBezTo>
                  <a:cubicBezTo>
                    <a:pt x="9071" y="5360"/>
                    <a:pt x="10355" y="4510"/>
                    <a:pt x="11050" y="3384"/>
                  </a:cubicBezTo>
                  <a:lnTo>
                    <a:pt x="11050" y="3384"/>
                  </a:lnTo>
                  <a:cubicBezTo>
                    <a:pt x="11995" y="4059"/>
                    <a:pt x="13105" y="4422"/>
                    <a:pt x="14252" y="4422"/>
                  </a:cubicBezTo>
                  <a:cubicBezTo>
                    <a:pt x="14325" y="4422"/>
                    <a:pt x="14397" y="4420"/>
                    <a:pt x="14470" y="4418"/>
                  </a:cubicBezTo>
                  <a:cubicBezTo>
                    <a:pt x="14804" y="4418"/>
                    <a:pt x="15138" y="4367"/>
                    <a:pt x="15472" y="4284"/>
                  </a:cubicBezTo>
                  <a:cubicBezTo>
                    <a:pt x="15573" y="4267"/>
                    <a:pt x="15656" y="4234"/>
                    <a:pt x="15723" y="4217"/>
                  </a:cubicBezTo>
                  <a:cubicBezTo>
                    <a:pt x="15756" y="4217"/>
                    <a:pt x="15773" y="4200"/>
                    <a:pt x="15807" y="4184"/>
                  </a:cubicBezTo>
                  <a:lnTo>
                    <a:pt x="15807" y="4184"/>
                  </a:lnTo>
                  <a:cubicBezTo>
                    <a:pt x="15372" y="4301"/>
                    <a:pt x="14921" y="4351"/>
                    <a:pt x="14470" y="4367"/>
                  </a:cubicBezTo>
                  <a:cubicBezTo>
                    <a:pt x="14424" y="4369"/>
                    <a:pt x="14379" y="4370"/>
                    <a:pt x="14334" y="4370"/>
                  </a:cubicBezTo>
                  <a:cubicBezTo>
                    <a:pt x="13847" y="4370"/>
                    <a:pt x="13375" y="4289"/>
                    <a:pt x="12916" y="4167"/>
                  </a:cubicBezTo>
                  <a:cubicBezTo>
                    <a:pt x="12255" y="3990"/>
                    <a:pt x="11656" y="3703"/>
                    <a:pt x="11105" y="3293"/>
                  </a:cubicBezTo>
                  <a:lnTo>
                    <a:pt x="11105" y="3293"/>
                  </a:lnTo>
                  <a:cubicBezTo>
                    <a:pt x="11554" y="2521"/>
                    <a:pt x="11728" y="1629"/>
                    <a:pt x="11496" y="792"/>
                  </a:cubicBezTo>
                  <a:cubicBezTo>
                    <a:pt x="11412" y="541"/>
                    <a:pt x="11262" y="307"/>
                    <a:pt x="11045" y="157"/>
                  </a:cubicBezTo>
                  <a:cubicBezTo>
                    <a:pt x="10898" y="52"/>
                    <a:pt x="10733" y="0"/>
                    <a:pt x="10568"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714;p40"/>
            <p:cNvSpPr/>
            <p:nvPr/>
          </p:nvSpPr>
          <p:spPr>
            <a:xfrm>
              <a:off x="7750290" y="2283346"/>
              <a:ext cx="447438" cy="157323"/>
            </a:xfrm>
            <a:custGeom>
              <a:avLst/>
              <a:gdLst/>
              <a:ahLst/>
              <a:cxnLst/>
              <a:rect l="l" t="t" r="r" b="b"/>
              <a:pathLst>
                <a:path w="13953" h="4906" extrusionOk="0">
                  <a:moveTo>
                    <a:pt x="6905" y="145"/>
                  </a:moveTo>
                  <a:cubicBezTo>
                    <a:pt x="7275" y="145"/>
                    <a:pt x="7634" y="299"/>
                    <a:pt x="7887" y="578"/>
                  </a:cubicBezTo>
                  <a:cubicBezTo>
                    <a:pt x="8037" y="745"/>
                    <a:pt x="8104" y="979"/>
                    <a:pt x="8087" y="1213"/>
                  </a:cubicBezTo>
                  <a:cubicBezTo>
                    <a:pt x="8054" y="1430"/>
                    <a:pt x="7970" y="1647"/>
                    <a:pt x="7837" y="1831"/>
                  </a:cubicBezTo>
                  <a:cubicBezTo>
                    <a:pt x="7569" y="2198"/>
                    <a:pt x="7218" y="2482"/>
                    <a:pt x="6801" y="2666"/>
                  </a:cubicBezTo>
                  <a:cubicBezTo>
                    <a:pt x="6553" y="2785"/>
                    <a:pt x="6297" y="2886"/>
                    <a:pt x="6036" y="2969"/>
                  </a:cubicBezTo>
                  <a:lnTo>
                    <a:pt x="6036" y="2969"/>
                  </a:lnTo>
                  <a:cubicBezTo>
                    <a:pt x="5982" y="2903"/>
                    <a:pt x="5931" y="2836"/>
                    <a:pt x="5882" y="2767"/>
                  </a:cubicBezTo>
                  <a:cubicBezTo>
                    <a:pt x="5581" y="2315"/>
                    <a:pt x="5481" y="1764"/>
                    <a:pt x="5581" y="1229"/>
                  </a:cubicBezTo>
                  <a:cubicBezTo>
                    <a:pt x="5681" y="728"/>
                    <a:pt x="6049" y="310"/>
                    <a:pt x="6550" y="193"/>
                  </a:cubicBezTo>
                  <a:cubicBezTo>
                    <a:pt x="6667" y="161"/>
                    <a:pt x="6787" y="145"/>
                    <a:pt x="6905" y="145"/>
                  </a:cubicBezTo>
                  <a:close/>
                  <a:moveTo>
                    <a:pt x="11854" y="481"/>
                  </a:moveTo>
                  <a:cubicBezTo>
                    <a:pt x="12029" y="481"/>
                    <a:pt x="12205" y="524"/>
                    <a:pt x="12365" y="611"/>
                  </a:cubicBezTo>
                  <a:cubicBezTo>
                    <a:pt x="12766" y="795"/>
                    <a:pt x="13050" y="1179"/>
                    <a:pt x="13100" y="1630"/>
                  </a:cubicBezTo>
                  <a:cubicBezTo>
                    <a:pt x="13183" y="2098"/>
                    <a:pt x="13083" y="2566"/>
                    <a:pt x="12849" y="2984"/>
                  </a:cubicBezTo>
                  <a:cubicBezTo>
                    <a:pt x="12644" y="3344"/>
                    <a:pt x="12353" y="3654"/>
                    <a:pt x="12003" y="3899"/>
                  </a:cubicBezTo>
                  <a:lnTo>
                    <a:pt x="12003" y="3899"/>
                  </a:lnTo>
                  <a:cubicBezTo>
                    <a:pt x="11847" y="3763"/>
                    <a:pt x="11699" y="3618"/>
                    <a:pt x="11563" y="3468"/>
                  </a:cubicBezTo>
                  <a:cubicBezTo>
                    <a:pt x="11346" y="3234"/>
                    <a:pt x="11162" y="2967"/>
                    <a:pt x="11011" y="2683"/>
                  </a:cubicBezTo>
                  <a:cubicBezTo>
                    <a:pt x="10844" y="2382"/>
                    <a:pt x="10744" y="2031"/>
                    <a:pt x="10744" y="1680"/>
                  </a:cubicBezTo>
                  <a:cubicBezTo>
                    <a:pt x="10744" y="1296"/>
                    <a:pt x="10928" y="945"/>
                    <a:pt x="11212" y="695"/>
                  </a:cubicBezTo>
                  <a:cubicBezTo>
                    <a:pt x="11401" y="553"/>
                    <a:pt x="11627" y="481"/>
                    <a:pt x="11854" y="481"/>
                  </a:cubicBezTo>
                  <a:close/>
                  <a:moveTo>
                    <a:pt x="6874" y="0"/>
                  </a:moveTo>
                  <a:cubicBezTo>
                    <a:pt x="6754" y="0"/>
                    <a:pt x="6634" y="14"/>
                    <a:pt x="6517" y="43"/>
                  </a:cubicBezTo>
                  <a:cubicBezTo>
                    <a:pt x="6249" y="110"/>
                    <a:pt x="5999" y="244"/>
                    <a:pt x="5815" y="461"/>
                  </a:cubicBezTo>
                  <a:cubicBezTo>
                    <a:pt x="5631" y="678"/>
                    <a:pt x="5497" y="929"/>
                    <a:pt x="5431" y="1196"/>
                  </a:cubicBezTo>
                  <a:cubicBezTo>
                    <a:pt x="5314" y="1764"/>
                    <a:pt x="5431" y="2366"/>
                    <a:pt x="5748" y="2850"/>
                  </a:cubicBezTo>
                  <a:cubicBezTo>
                    <a:pt x="5789" y="2907"/>
                    <a:pt x="5831" y="2963"/>
                    <a:pt x="5875" y="3017"/>
                  </a:cubicBezTo>
                  <a:lnTo>
                    <a:pt x="5875" y="3017"/>
                  </a:lnTo>
                  <a:cubicBezTo>
                    <a:pt x="5411" y="3150"/>
                    <a:pt x="4931" y="3224"/>
                    <a:pt x="4445" y="3234"/>
                  </a:cubicBezTo>
                  <a:cubicBezTo>
                    <a:pt x="4382" y="3236"/>
                    <a:pt x="4320" y="3237"/>
                    <a:pt x="4257" y="3237"/>
                  </a:cubicBezTo>
                  <a:cubicBezTo>
                    <a:pt x="3136" y="3237"/>
                    <a:pt x="2034" y="2953"/>
                    <a:pt x="1053" y="2399"/>
                  </a:cubicBezTo>
                  <a:cubicBezTo>
                    <a:pt x="769" y="2232"/>
                    <a:pt x="502" y="2048"/>
                    <a:pt x="251" y="1848"/>
                  </a:cubicBezTo>
                  <a:cubicBezTo>
                    <a:pt x="184" y="1781"/>
                    <a:pt x="117" y="1714"/>
                    <a:pt x="67" y="1680"/>
                  </a:cubicBezTo>
                  <a:cubicBezTo>
                    <a:pt x="51" y="1664"/>
                    <a:pt x="17" y="1647"/>
                    <a:pt x="0" y="1630"/>
                  </a:cubicBezTo>
                  <a:lnTo>
                    <a:pt x="0" y="1630"/>
                  </a:lnTo>
                  <a:cubicBezTo>
                    <a:pt x="17" y="1647"/>
                    <a:pt x="34" y="1664"/>
                    <a:pt x="51" y="1697"/>
                  </a:cubicBezTo>
                  <a:lnTo>
                    <a:pt x="234" y="1864"/>
                  </a:lnTo>
                  <a:cubicBezTo>
                    <a:pt x="485" y="2081"/>
                    <a:pt x="736" y="2282"/>
                    <a:pt x="1020" y="2449"/>
                  </a:cubicBezTo>
                  <a:cubicBezTo>
                    <a:pt x="2004" y="3036"/>
                    <a:pt x="3123" y="3337"/>
                    <a:pt x="4264" y="3337"/>
                  </a:cubicBezTo>
                  <a:cubicBezTo>
                    <a:pt x="4324" y="3337"/>
                    <a:pt x="4385" y="3336"/>
                    <a:pt x="4445" y="3335"/>
                  </a:cubicBezTo>
                  <a:cubicBezTo>
                    <a:pt x="4958" y="3324"/>
                    <a:pt x="5464" y="3251"/>
                    <a:pt x="5956" y="3115"/>
                  </a:cubicBezTo>
                  <a:lnTo>
                    <a:pt x="5956" y="3115"/>
                  </a:lnTo>
                  <a:cubicBezTo>
                    <a:pt x="6260" y="3468"/>
                    <a:pt x="6634" y="3768"/>
                    <a:pt x="7051" y="3970"/>
                  </a:cubicBezTo>
                  <a:cubicBezTo>
                    <a:pt x="7936" y="4434"/>
                    <a:pt x="8909" y="4671"/>
                    <a:pt x="9893" y="4671"/>
                  </a:cubicBezTo>
                  <a:cubicBezTo>
                    <a:pt x="10043" y="4671"/>
                    <a:pt x="10193" y="4666"/>
                    <a:pt x="10343" y="4655"/>
                  </a:cubicBezTo>
                  <a:cubicBezTo>
                    <a:pt x="10967" y="4598"/>
                    <a:pt x="11564" y="4381"/>
                    <a:pt x="12055" y="4040"/>
                  </a:cubicBezTo>
                  <a:lnTo>
                    <a:pt x="12055" y="4040"/>
                  </a:lnTo>
                  <a:cubicBezTo>
                    <a:pt x="12260" y="4200"/>
                    <a:pt x="12479" y="4344"/>
                    <a:pt x="12716" y="4471"/>
                  </a:cubicBezTo>
                  <a:cubicBezTo>
                    <a:pt x="13000" y="4621"/>
                    <a:pt x="13300" y="4738"/>
                    <a:pt x="13618" y="4822"/>
                  </a:cubicBezTo>
                  <a:cubicBezTo>
                    <a:pt x="13718" y="4855"/>
                    <a:pt x="13835" y="4889"/>
                    <a:pt x="13952" y="4905"/>
                  </a:cubicBezTo>
                  <a:cubicBezTo>
                    <a:pt x="13952" y="4889"/>
                    <a:pt x="13835" y="4872"/>
                    <a:pt x="13618" y="4805"/>
                  </a:cubicBezTo>
                  <a:cubicBezTo>
                    <a:pt x="13317" y="4705"/>
                    <a:pt x="13016" y="4571"/>
                    <a:pt x="12732" y="4421"/>
                  </a:cubicBezTo>
                  <a:cubicBezTo>
                    <a:pt x="12518" y="4297"/>
                    <a:pt x="12312" y="4153"/>
                    <a:pt x="12118" y="3995"/>
                  </a:cubicBezTo>
                  <a:lnTo>
                    <a:pt x="12118" y="3995"/>
                  </a:lnTo>
                  <a:cubicBezTo>
                    <a:pt x="12468" y="3740"/>
                    <a:pt x="12761" y="3421"/>
                    <a:pt x="12966" y="3051"/>
                  </a:cubicBezTo>
                  <a:cubicBezTo>
                    <a:pt x="13234" y="2616"/>
                    <a:pt x="13317" y="2098"/>
                    <a:pt x="13234" y="1597"/>
                  </a:cubicBezTo>
                  <a:cubicBezTo>
                    <a:pt x="13167" y="1112"/>
                    <a:pt x="12866" y="695"/>
                    <a:pt x="12415" y="494"/>
                  </a:cubicBezTo>
                  <a:cubicBezTo>
                    <a:pt x="12240" y="407"/>
                    <a:pt x="12039" y="357"/>
                    <a:pt x="11847" y="357"/>
                  </a:cubicBezTo>
                  <a:cubicBezTo>
                    <a:pt x="11819" y="357"/>
                    <a:pt x="11791" y="358"/>
                    <a:pt x="11763" y="361"/>
                  </a:cubicBezTo>
                  <a:cubicBezTo>
                    <a:pt x="11529" y="377"/>
                    <a:pt x="11312" y="461"/>
                    <a:pt x="11145" y="594"/>
                  </a:cubicBezTo>
                  <a:cubicBezTo>
                    <a:pt x="10828" y="862"/>
                    <a:pt x="10644" y="1263"/>
                    <a:pt x="10644" y="1680"/>
                  </a:cubicBezTo>
                  <a:cubicBezTo>
                    <a:pt x="10644" y="2048"/>
                    <a:pt x="10744" y="2416"/>
                    <a:pt x="10928" y="2733"/>
                  </a:cubicBezTo>
                  <a:cubicBezTo>
                    <a:pt x="11078" y="3017"/>
                    <a:pt x="11279" y="3284"/>
                    <a:pt x="11496" y="3518"/>
                  </a:cubicBezTo>
                  <a:cubicBezTo>
                    <a:pt x="11635" y="3671"/>
                    <a:pt x="11782" y="3812"/>
                    <a:pt x="11938" y="3944"/>
                  </a:cubicBezTo>
                  <a:lnTo>
                    <a:pt x="11938" y="3944"/>
                  </a:lnTo>
                  <a:cubicBezTo>
                    <a:pt x="11474" y="4252"/>
                    <a:pt x="10915" y="4449"/>
                    <a:pt x="10326" y="4504"/>
                  </a:cubicBezTo>
                  <a:cubicBezTo>
                    <a:pt x="10180" y="4515"/>
                    <a:pt x="10034" y="4521"/>
                    <a:pt x="9888" y="4521"/>
                  </a:cubicBezTo>
                  <a:cubicBezTo>
                    <a:pt x="8933" y="4521"/>
                    <a:pt x="7990" y="4285"/>
                    <a:pt x="7135" y="3836"/>
                  </a:cubicBezTo>
                  <a:cubicBezTo>
                    <a:pt x="6750" y="3643"/>
                    <a:pt x="6405" y="3382"/>
                    <a:pt x="6121" y="3067"/>
                  </a:cubicBezTo>
                  <a:lnTo>
                    <a:pt x="6121" y="3067"/>
                  </a:lnTo>
                  <a:cubicBezTo>
                    <a:pt x="6374" y="2989"/>
                    <a:pt x="6624" y="2895"/>
                    <a:pt x="6868" y="2783"/>
                  </a:cubicBezTo>
                  <a:cubicBezTo>
                    <a:pt x="7285" y="2583"/>
                    <a:pt x="7670" y="2282"/>
                    <a:pt x="7954" y="1914"/>
                  </a:cubicBezTo>
                  <a:cubicBezTo>
                    <a:pt x="8104" y="1714"/>
                    <a:pt x="8204" y="1480"/>
                    <a:pt x="8221" y="1213"/>
                  </a:cubicBezTo>
                  <a:cubicBezTo>
                    <a:pt x="8238" y="962"/>
                    <a:pt x="8154" y="695"/>
                    <a:pt x="7987" y="477"/>
                  </a:cubicBezTo>
                  <a:cubicBezTo>
                    <a:pt x="7820" y="277"/>
                    <a:pt x="7586" y="127"/>
                    <a:pt x="7319" y="60"/>
                  </a:cubicBezTo>
                  <a:cubicBezTo>
                    <a:pt x="7178" y="22"/>
                    <a:pt x="7027" y="0"/>
                    <a:pt x="687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715;p40"/>
            <p:cNvSpPr/>
            <p:nvPr/>
          </p:nvSpPr>
          <p:spPr>
            <a:xfrm>
              <a:off x="7068759" y="2434191"/>
              <a:ext cx="844433" cy="396899"/>
            </a:xfrm>
            <a:custGeom>
              <a:avLst/>
              <a:gdLst/>
              <a:ahLst/>
              <a:cxnLst/>
              <a:rect l="l" t="t" r="r" b="b"/>
              <a:pathLst>
                <a:path w="26333" h="12377" extrusionOk="0">
                  <a:moveTo>
                    <a:pt x="21437" y="1"/>
                  </a:moveTo>
                  <a:cubicBezTo>
                    <a:pt x="21437" y="1"/>
                    <a:pt x="18597" y="7269"/>
                    <a:pt x="17828" y="7336"/>
                  </a:cubicBezTo>
                  <a:cubicBezTo>
                    <a:pt x="17331" y="7381"/>
                    <a:pt x="16829" y="7401"/>
                    <a:pt x="16329" y="7401"/>
                  </a:cubicBezTo>
                  <a:cubicBezTo>
                    <a:pt x="12579" y="7401"/>
                    <a:pt x="8903" y="6252"/>
                    <a:pt x="7502" y="5765"/>
                  </a:cubicBezTo>
                  <a:cubicBezTo>
                    <a:pt x="7335" y="5581"/>
                    <a:pt x="7151" y="5364"/>
                    <a:pt x="6951" y="5097"/>
                  </a:cubicBezTo>
                  <a:cubicBezTo>
                    <a:pt x="6784" y="4880"/>
                    <a:pt x="6633" y="4612"/>
                    <a:pt x="6550" y="4345"/>
                  </a:cubicBezTo>
                  <a:cubicBezTo>
                    <a:pt x="6433" y="4011"/>
                    <a:pt x="6349" y="3660"/>
                    <a:pt x="6333" y="3292"/>
                  </a:cubicBezTo>
                  <a:cubicBezTo>
                    <a:pt x="6344" y="3087"/>
                    <a:pt x="6176" y="2936"/>
                    <a:pt x="5999" y="2936"/>
                  </a:cubicBezTo>
                  <a:cubicBezTo>
                    <a:pt x="5917" y="2936"/>
                    <a:pt x="5833" y="2968"/>
                    <a:pt x="5765" y="3042"/>
                  </a:cubicBezTo>
                  <a:cubicBezTo>
                    <a:pt x="5581" y="3276"/>
                    <a:pt x="5531" y="4178"/>
                    <a:pt x="5948" y="5147"/>
                  </a:cubicBezTo>
                  <a:cubicBezTo>
                    <a:pt x="6100" y="5506"/>
                    <a:pt x="6000" y="5630"/>
                    <a:pt x="5785" y="5630"/>
                  </a:cubicBezTo>
                  <a:cubicBezTo>
                    <a:pt x="5410" y="5630"/>
                    <a:pt x="4684" y="5250"/>
                    <a:pt x="4344" y="5080"/>
                  </a:cubicBezTo>
                  <a:cubicBezTo>
                    <a:pt x="3826" y="4829"/>
                    <a:pt x="2276" y="4135"/>
                    <a:pt x="1924" y="4135"/>
                  </a:cubicBezTo>
                  <a:cubicBezTo>
                    <a:pt x="1901" y="4135"/>
                    <a:pt x="1884" y="4138"/>
                    <a:pt x="1871" y="4144"/>
                  </a:cubicBezTo>
                  <a:cubicBezTo>
                    <a:pt x="1554" y="4295"/>
                    <a:pt x="1654" y="4662"/>
                    <a:pt x="2189" y="4913"/>
                  </a:cubicBezTo>
                  <a:cubicBezTo>
                    <a:pt x="2757" y="5180"/>
                    <a:pt x="4328" y="6066"/>
                    <a:pt x="4177" y="6350"/>
                  </a:cubicBezTo>
                  <a:cubicBezTo>
                    <a:pt x="4164" y="6376"/>
                    <a:pt x="4129" y="6387"/>
                    <a:pt x="4077" y="6387"/>
                  </a:cubicBezTo>
                  <a:cubicBezTo>
                    <a:pt x="3553" y="6387"/>
                    <a:pt x="1270" y="5197"/>
                    <a:pt x="1270" y="5197"/>
                  </a:cubicBezTo>
                  <a:cubicBezTo>
                    <a:pt x="1270" y="5197"/>
                    <a:pt x="996" y="4991"/>
                    <a:pt x="772" y="4991"/>
                  </a:cubicBezTo>
                  <a:cubicBezTo>
                    <a:pt x="684" y="4991"/>
                    <a:pt x="604" y="5024"/>
                    <a:pt x="551" y="5114"/>
                  </a:cubicBezTo>
                  <a:cubicBezTo>
                    <a:pt x="201" y="5698"/>
                    <a:pt x="3225" y="6985"/>
                    <a:pt x="3526" y="7102"/>
                  </a:cubicBezTo>
                  <a:cubicBezTo>
                    <a:pt x="3699" y="7174"/>
                    <a:pt x="3597" y="7422"/>
                    <a:pt x="3426" y="7422"/>
                  </a:cubicBezTo>
                  <a:cubicBezTo>
                    <a:pt x="3399" y="7422"/>
                    <a:pt x="3371" y="7416"/>
                    <a:pt x="3342" y="7403"/>
                  </a:cubicBezTo>
                  <a:cubicBezTo>
                    <a:pt x="3162" y="7320"/>
                    <a:pt x="1429" y="6357"/>
                    <a:pt x="636" y="6357"/>
                  </a:cubicBezTo>
                  <a:cubicBezTo>
                    <a:pt x="470" y="6357"/>
                    <a:pt x="345" y="6399"/>
                    <a:pt x="284" y="6500"/>
                  </a:cubicBezTo>
                  <a:cubicBezTo>
                    <a:pt x="0" y="6935"/>
                    <a:pt x="2757" y="7586"/>
                    <a:pt x="3125" y="8154"/>
                  </a:cubicBezTo>
                  <a:cubicBezTo>
                    <a:pt x="3192" y="8266"/>
                    <a:pt x="3158" y="8310"/>
                    <a:pt x="3058" y="8310"/>
                  </a:cubicBezTo>
                  <a:cubicBezTo>
                    <a:pt x="2712" y="8310"/>
                    <a:pt x="1579" y="7796"/>
                    <a:pt x="1070" y="7796"/>
                  </a:cubicBezTo>
                  <a:cubicBezTo>
                    <a:pt x="954" y="7796"/>
                    <a:pt x="870" y="7822"/>
                    <a:pt x="836" y="7887"/>
                  </a:cubicBezTo>
                  <a:cubicBezTo>
                    <a:pt x="735" y="8054"/>
                    <a:pt x="685" y="8188"/>
                    <a:pt x="2172" y="8723"/>
                  </a:cubicBezTo>
                  <a:cubicBezTo>
                    <a:pt x="3258" y="9073"/>
                    <a:pt x="4361" y="9341"/>
                    <a:pt x="5480" y="9575"/>
                  </a:cubicBezTo>
                  <a:lnTo>
                    <a:pt x="5480" y="9591"/>
                  </a:lnTo>
                  <a:cubicBezTo>
                    <a:pt x="5480" y="9591"/>
                    <a:pt x="11741" y="12376"/>
                    <a:pt x="16929" y="12376"/>
                  </a:cubicBezTo>
                  <a:cubicBezTo>
                    <a:pt x="19523" y="12376"/>
                    <a:pt x="21849" y="11680"/>
                    <a:pt x="22991" y="9591"/>
                  </a:cubicBezTo>
                  <a:cubicBezTo>
                    <a:pt x="24294" y="7219"/>
                    <a:pt x="25414" y="4746"/>
                    <a:pt x="26333" y="2223"/>
                  </a:cubicBezTo>
                  <a:lnTo>
                    <a:pt x="21437" y="1"/>
                  </a:lnTo>
                  <a:close/>
                </a:path>
              </a:pathLst>
            </a:custGeom>
            <a:solidFill>
              <a:srgbClr val="AA75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716;p40"/>
            <p:cNvSpPr/>
            <p:nvPr/>
          </p:nvSpPr>
          <p:spPr>
            <a:xfrm>
              <a:off x="8006413" y="3047161"/>
              <a:ext cx="34312" cy="32164"/>
            </a:xfrm>
            <a:custGeom>
              <a:avLst/>
              <a:gdLst/>
              <a:ahLst/>
              <a:cxnLst/>
              <a:rect l="l" t="t" r="r" b="b"/>
              <a:pathLst>
                <a:path w="1070" h="1003" extrusionOk="0">
                  <a:moveTo>
                    <a:pt x="501" y="0"/>
                  </a:moveTo>
                  <a:cubicBezTo>
                    <a:pt x="384" y="0"/>
                    <a:pt x="284" y="50"/>
                    <a:pt x="201" y="134"/>
                  </a:cubicBezTo>
                  <a:cubicBezTo>
                    <a:pt x="67" y="251"/>
                    <a:pt x="0" y="418"/>
                    <a:pt x="17" y="585"/>
                  </a:cubicBezTo>
                  <a:cubicBezTo>
                    <a:pt x="84" y="855"/>
                    <a:pt x="318" y="1002"/>
                    <a:pt x="552" y="1002"/>
                  </a:cubicBezTo>
                  <a:cubicBezTo>
                    <a:pt x="724" y="1002"/>
                    <a:pt x="896" y="922"/>
                    <a:pt x="1003" y="752"/>
                  </a:cubicBezTo>
                  <a:cubicBezTo>
                    <a:pt x="1069" y="585"/>
                    <a:pt x="1069" y="401"/>
                    <a:pt x="986" y="251"/>
                  </a:cubicBezTo>
                  <a:cubicBezTo>
                    <a:pt x="936" y="151"/>
                    <a:pt x="836" y="84"/>
                    <a:pt x="735" y="34"/>
                  </a:cubicBezTo>
                  <a:cubicBezTo>
                    <a:pt x="702" y="25"/>
                    <a:pt x="673" y="21"/>
                    <a:pt x="652" y="21"/>
                  </a:cubicBezTo>
                  <a:cubicBezTo>
                    <a:pt x="631" y="21"/>
                    <a:pt x="618" y="25"/>
                    <a:pt x="618" y="34"/>
                  </a:cubicBezTo>
                  <a:cubicBezTo>
                    <a:pt x="618" y="50"/>
                    <a:pt x="785" y="84"/>
                    <a:pt x="886" y="301"/>
                  </a:cubicBezTo>
                  <a:cubicBezTo>
                    <a:pt x="936" y="418"/>
                    <a:pt x="936" y="568"/>
                    <a:pt x="886" y="685"/>
                  </a:cubicBezTo>
                  <a:cubicBezTo>
                    <a:pt x="802" y="804"/>
                    <a:pt x="677" y="859"/>
                    <a:pt x="553" y="859"/>
                  </a:cubicBezTo>
                  <a:cubicBezTo>
                    <a:pt x="380" y="859"/>
                    <a:pt x="209" y="753"/>
                    <a:pt x="150" y="568"/>
                  </a:cubicBezTo>
                  <a:cubicBezTo>
                    <a:pt x="134" y="435"/>
                    <a:pt x="184" y="301"/>
                    <a:pt x="267" y="201"/>
                  </a:cubicBezTo>
                  <a:cubicBezTo>
                    <a:pt x="368" y="117"/>
                    <a:pt x="485" y="50"/>
                    <a:pt x="618" y="34"/>
                  </a:cubicBezTo>
                  <a:cubicBezTo>
                    <a:pt x="618" y="17"/>
                    <a:pt x="568" y="0"/>
                    <a:pt x="50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717;p40"/>
            <p:cNvSpPr/>
            <p:nvPr/>
          </p:nvSpPr>
          <p:spPr>
            <a:xfrm>
              <a:off x="7300222" y="2403118"/>
              <a:ext cx="704587" cy="427620"/>
            </a:xfrm>
            <a:custGeom>
              <a:avLst/>
              <a:gdLst/>
              <a:ahLst/>
              <a:cxnLst/>
              <a:rect l="l" t="t" r="r" b="b"/>
              <a:pathLst>
                <a:path w="21972" h="13335" extrusionOk="0">
                  <a:moveTo>
                    <a:pt x="15706" y="1"/>
                  </a:moveTo>
                  <a:cubicBezTo>
                    <a:pt x="14854" y="1"/>
                    <a:pt x="14035" y="335"/>
                    <a:pt x="13400" y="903"/>
                  </a:cubicBezTo>
                  <a:lnTo>
                    <a:pt x="5999" y="903"/>
                  </a:lnTo>
                  <a:lnTo>
                    <a:pt x="0" y="13334"/>
                  </a:lnTo>
                  <a:lnTo>
                    <a:pt x="15923" y="13334"/>
                  </a:lnTo>
                  <a:lnTo>
                    <a:pt x="21788" y="920"/>
                  </a:lnTo>
                  <a:cubicBezTo>
                    <a:pt x="21972" y="485"/>
                    <a:pt x="21671" y="1"/>
                    <a:pt x="212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718;p40"/>
            <p:cNvSpPr/>
            <p:nvPr/>
          </p:nvSpPr>
          <p:spPr>
            <a:xfrm>
              <a:off x="7316288" y="2424539"/>
              <a:ext cx="560476" cy="367622"/>
            </a:xfrm>
            <a:custGeom>
              <a:avLst/>
              <a:gdLst/>
              <a:ahLst/>
              <a:cxnLst/>
              <a:rect l="l" t="t" r="r" b="b"/>
              <a:pathLst>
                <a:path w="17478" h="11464" extrusionOk="0">
                  <a:moveTo>
                    <a:pt x="1872" y="1"/>
                  </a:moveTo>
                  <a:lnTo>
                    <a:pt x="0" y="11379"/>
                  </a:lnTo>
                  <a:lnTo>
                    <a:pt x="15606" y="11463"/>
                  </a:lnTo>
                  <a:lnTo>
                    <a:pt x="17478" y="51"/>
                  </a:lnTo>
                  <a:lnTo>
                    <a:pt x="1872"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719;p40"/>
            <p:cNvSpPr/>
            <p:nvPr/>
          </p:nvSpPr>
          <p:spPr>
            <a:xfrm>
              <a:off x="7313081" y="2422422"/>
              <a:ext cx="564228" cy="371855"/>
            </a:xfrm>
            <a:custGeom>
              <a:avLst/>
              <a:gdLst/>
              <a:ahLst/>
              <a:cxnLst/>
              <a:rect l="l" t="t" r="r" b="b"/>
              <a:pathLst>
                <a:path w="17595" h="11596" extrusionOk="0">
                  <a:moveTo>
                    <a:pt x="17576" y="125"/>
                  </a:moveTo>
                  <a:lnTo>
                    <a:pt x="17576" y="125"/>
                  </a:lnTo>
                  <a:cubicBezTo>
                    <a:pt x="17572" y="148"/>
                    <a:pt x="17558" y="224"/>
                    <a:pt x="17544" y="334"/>
                  </a:cubicBezTo>
                  <a:cubicBezTo>
                    <a:pt x="17511" y="485"/>
                    <a:pt x="17477" y="685"/>
                    <a:pt x="17444" y="953"/>
                  </a:cubicBezTo>
                  <a:cubicBezTo>
                    <a:pt x="17344" y="1487"/>
                    <a:pt x="17210" y="2256"/>
                    <a:pt x="17043" y="3258"/>
                  </a:cubicBezTo>
                  <a:cubicBezTo>
                    <a:pt x="16711" y="5234"/>
                    <a:pt x="16230" y="8050"/>
                    <a:pt x="15667" y="11462"/>
                  </a:cubicBezTo>
                  <a:lnTo>
                    <a:pt x="15667" y="11462"/>
                  </a:lnTo>
                  <a:lnTo>
                    <a:pt x="181" y="11379"/>
                  </a:lnTo>
                  <a:lnTo>
                    <a:pt x="181" y="11379"/>
                  </a:lnTo>
                  <a:cubicBezTo>
                    <a:pt x="840" y="7343"/>
                    <a:pt x="1466" y="3519"/>
                    <a:pt x="2028" y="134"/>
                  </a:cubicBezTo>
                  <a:lnTo>
                    <a:pt x="17511" y="134"/>
                  </a:lnTo>
                  <a:cubicBezTo>
                    <a:pt x="17524" y="134"/>
                    <a:pt x="17549" y="134"/>
                    <a:pt x="17576" y="125"/>
                  </a:cubicBezTo>
                  <a:close/>
                  <a:moveTo>
                    <a:pt x="1905" y="0"/>
                  </a:moveTo>
                  <a:lnTo>
                    <a:pt x="1905" y="50"/>
                  </a:lnTo>
                  <a:cubicBezTo>
                    <a:pt x="1337" y="3476"/>
                    <a:pt x="702" y="7352"/>
                    <a:pt x="17" y="11445"/>
                  </a:cubicBezTo>
                  <a:lnTo>
                    <a:pt x="0" y="11529"/>
                  </a:lnTo>
                  <a:lnTo>
                    <a:pt x="100" y="11529"/>
                  </a:lnTo>
                  <a:cubicBezTo>
                    <a:pt x="5932" y="11546"/>
                    <a:pt x="11312" y="11579"/>
                    <a:pt x="15706" y="11596"/>
                  </a:cubicBezTo>
                  <a:lnTo>
                    <a:pt x="15773" y="11596"/>
                  </a:lnTo>
                  <a:lnTo>
                    <a:pt x="15773" y="11546"/>
                  </a:lnTo>
                  <a:cubicBezTo>
                    <a:pt x="16324" y="8087"/>
                    <a:pt x="16792" y="5213"/>
                    <a:pt x="17110" y="3225"/>
                  </a:cubicBezTo>
                  <a:cubicBezTo>
                    <a:pt x="17260" y="2239"/>
                    <a:pt x="17377" y="1454"/>
                    <a:pt x="17461" y="919"/>
                  </a:cubicBezTo>
                  <a:cubicBezTo>
                    <a:pt x="17511" y="668"/>
                    <a:pt x="17544" y="468"/>
                    <a:pt x="17561" y="318"/>
                  </a:cubicBezTo>
                  <a:cubicBezTo>
                    <a:pt x="17574" y="209"/>
                    <a:pt x="17577" y="145"/>
                    <a:pt x="17577" y="124"/>
                  </a:cubicBezTo>
                  <a:lnTo>
                    <a:pt x="17577" y="124"/>
                  </a:lnTo>
                  <a:cubicBezTo>
                    <a:pt x="17583" y="122"/>
                    <a:pt x="17589" y="120"/>
                    <a:pt x="17594" y="117"/>
                  </a:cubicBezTo>
                  <a:lnTo>
                    <a:pt x="17310" y="117"/>
                  </a:lnTo>
                  <a:lnTo>
                    <a:pt x="16458" y="100"/>
                  </a:lnTo>
                  <a:lnTo>
                    <a:pt x="13267" y="67"/>
                  </a:lnTo>
                  <a:lnTo>
                    <a:pt x="1972"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720;p40"/>
            <p:cNvSpPr/>
            <p:nvPr/>
          </p:nvSpPr>
          <p:spPr>
            <a:xfrm>
              <a:off x="7418102" y="2472223"/>
              <a:ext cx="46081" cy="264749"/>
            </a:xfrm>
            <a:custGeom>
              <a:avLst/>
              <a:gdLst/>
              <a:ahLst/>
              <a:cxnLst/>
              <a:rect l="l" t="t" r="r" b="b"/>
              <a:pathLst>
                <a:path w="1437" h="8256" extrusionOk="0">
                  <a:moveTo>
                    <a:pt x="1386" y="1"/>
                  </a:moveTo>
                  <a:cubicBezTo>
                    <a:pt x="1350" y="1"/>
                    <a:pt x="1018" y="1849"/>
                    <a:pt x="635" y="4111"/>
                  </a:cubicBezTo>
                  <a:cubicBezTo>
                    <a:pt x="267" y="6400"/>
                    <a:pt x="0" y="8255"/>
                    <a:pt x="33" y="8255"/>
                  </a:cubicBezTo>
                  <a:cubicBezTo>
                    <a:pt x="34" y="8255"/>
                    <a:pt x="34" y="8255"/>
                    <a:pt x="34" y="8255"/>
                  </a:cubicBezTo>
                  <a:cubicBezTo>
                    <a:pt x="87" y="8255"/>
                    <a:pt x="419" y="6407"/>
                    <a:pt x="785" y="4145"/>
                  </a:cubicBezTo>
                  <a:cubicBezTo>
                    <a:pt x="1170" y="1856"/>
                    <a:pt x="1437" y="1"/>
                    <a:pt x="1387" y="1"/>
                  </a:cubicBezTo>
                  <a:cubicBezTo>
                    <a:pt x="1387" y="1"/>
                    <a:pt x="1387" y="1"/>
                    <a:pt x="138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721;p40"/>
            <p:cNvSpPr/>
            <p:nvPr/>
          </p:nvSpPr>
          <p:spPr>
            <a:xfrm>
              <a:off x="7473290" y="2483479"/>
              <a:ext cx="43965" cy="250255"/>
            </a:xfrm>
            <a:custGeom>
              <a:avLst/>
              <a:gdLst/>
              <a:ahLst/>
              <a:cxnLst/>
              <a:rect l="l" t="t" r="r" b="b"/>
              <a:pathLst>
                <a:path w="1371" h="7804" extrusionOk="0">
                  <a:moveTo>
                    <a:pt x="1320" y="1"/>
                  </a:moveTo>
                  <a:cubicBezTo>
                    <a:pt x="1283" y="1"/>
                    <a:pt x="951" y="1732"/>
                    <a:pt x="602" y="3877"/>
                  </a:cubicBezTo>
                  <a:cubicBezTo>
                    <a:pt x="251" y="6033"/>
                    <a:pt x="0" y="7787"/>
                    <a:pt x="33" y="7804"/>
                  </a:cubicBezTo>
                  <a:cubicBezTo>
                    <a:pt x="84" y="7804"/>
                    <a:pt x="401" y="6066"/>
                    <a:pt x="752" y="3911"/>
                  </a:cubicBezTo>
                  <a:cubicBezTo>
                    <a:pt x="1103" y="1755"/>
                    <a:pt x="1370" y="1"/>
                    <a:pt x="1320" y="1"/>
                  </a:cubicBezTo>
                  <a:cubicBezTo>
                    <a:pt x="1320" y="1"/>
                    <a:pt x="1320" y="1"/>
                    <a:pt x="13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722;p40"/>
            <p:cNvSpPr/>
            <p:nvPr/>
          </p:nvSpPr>
          <p:spPr>
            <a:xfrm>
              <a:off x="7531685" y="2478669"/>
              <a:ext cx="43419" cy="250255"/>
            </a:xfrm>
            <a:custGeom>
              <a:avLst/>
              <a:gdLst/>
              <a:ahLst/>
              <a:cxnLst/>
              <a:rect l="l" t="t" r="r" b="b"/>
              <a:pathLst>
                <a:path w="1354" h="7804" extrusionOk="0">
                  <a:moveTo>
                    <a:pt x="1320" y="0"/>
                  </a:moveTo>
                  <a:cubicBezTo>
                    <a:pt x="1267" y="0"/>
                    <a:pt x="951" y="1748"/>
                    <a:pt x="602" y="3894"/>
                  </a:cubicBezTo>
                  <a:cubicBezTo>
                    <a:pt x="251" y="6049"/>
                    <a:pt x="0" y="7803"/>
                    <a:pt x="34" y="7803"/>
                  </a:cubicBezTo>
                  <a:cubicBezTo>
                    <a:pt x="84" y="7803"/>
                    <a:pt x="401" y="6066"/>
                    <a:pt x="752" y="3910"/>
                  </a:cubicBezTo>
                  <a:cubicBezTo>
                    <a:pt x="1103" y="1755"/>
                    <a:pt x="1354" y="1"/>
                    <a:pt x="1320" y="1"/>
                  </a:cubicBezTo>
                  <a:cubicBezTo>
                    <a:pt x="1320" y="0"/>
                    <a:pt x="1320" y="0"/>
                    <a:pt x="132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723;p40"/>
            <p:cNvSpPr/>
            <p:nvPr/>
          </p:nvSpPr>
          <p:spPr>
            <a:xfrm>
              <a:off x="7586874" y="2482421"/>
              <a:ext cx="43965" cy="250255"/>
            </a:xfrm>
            <a:custGeom>
              <a:avLst/>
              <a:gdLst/>
              <a:ahLst/>
              <a:cxnLst/>
              <a:rect l="l" t="t" r="r" b="b"/>
              <a:pathLst>
                <a:path w="1371" h="7804" extrusionOk="0">
                  <a:moveTo>
                    <a:pt x="1320" y="0"/>
                  </a:moveTo>
                  <a:cubicBezTo>
                    <a:pt x="1284" y="0"/>
                    <a:pt x="968" y="1748"/>
                    <a:pt x="602" y="3894"/>
                  </a:cubicBezTo>
                  <a:cubicBezTo>
                    <a:pt x="251" y="6049"/>
                    <a:pt x="0" y="7787"/>
                    <a:pt x="50" y="7803"/>
                  </a:cubicBezTo>
                  <a:cubicBezTo>
                    <a:pt x="84" y="7803"/>
                    <a:pt x="401" y="6066"/>
                    <a:pt x="752" y="3910"/>
                  </a:cubicBezTo>
                  <a:cubicBezTo>
                    <a:pt x="1120" y="1755"/>
                    <a:pt x="1370" y="0"/>
                    <a:pt x="1320" y="0"/>
                  </a:cubicBezTo>
                  <a:cubicBezTo>
                    <a:pt x="1320" y="0"/>
                    <a:pt x="1320" y="0"/>
                    <a:pt x="132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724;p40"/>
            <p:cNvSpPr/>
            <p:nvPr/>
          </p:nvSpPr>
          <p:spPr>
            <a:xfrm>
              <a:off x="7649020" y="2488834"/>
              <a:ext cx="43419" cy="250800"/>
            </a:xfrm>
            <a:custGeom>
              <a:avLst/>
              <a:gdLst/>
              <a:ahLst/>
              <a:cxnLst/>
              <a:rect l="l" t="t" r="r" b="b"/>
              <a:pathLst>
                <a:path w="1354" h="7821" extrusionOk="0">
                  <a:moveTo>
                    <a:pt x="1320" y="1"/>
                  </a:moveTo>
                  <a:lnTo>
                    <a:pt x="1320" y="1"/>
                  </a:lnTo>
                  <a:cubicBezTo>
                    <a:pt x="1270" y="1"/>
                    <a:pt x="953" y="1739"/>
                    <a:pt x="602" y="3894"/>
                  </a:cubicBezTo>
                  <a:cubicBezTo>
                    <a:pt x="251" y="6049"/>
                    <a:pt x="0" y="7804"/>
                    <a:pt x="34" y="7821"/>
                  </a:cubicBezTo>
                  <a:cubicBezTo>
                    <a:pt x="67" y="7821"/>
                    <a:pt x="401" y="6083"/>
                    <a:pt x="752" y="3927"/>
                  </a:cubicBezTo>
                  <a:cubicBezTo>
                    <a:pt x="1103" y="1772"/>
                    <a:pt x="1354" y="18"/>
                    <a:pt x="13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725;p40"/>
            <p:cNvSpPr/>
            <p:nvPr/>
          </p:nvSpPr>
          <p:spPr>
            <a:xfrm>
              <a:off x="7697763" y="2485114"/>
              <a:ext cx="43451" cy="250255"/>
            </a:xfrm>
            <a:custGeom>
              <a:avLst/>
              <a:gdLst/>
              <a:ahLst/>
              <a:cxnLst/>
              <a:rect l="l" t="t" r="r" b="b"/>
              <a:pathLst>
                <a:path w="1355" h="7804" extrusionOk="0">
                  <a:moveTo>
                    <a:pt x="1321" y="0"/>
                  </a:moveTo>
                  <a:cubicBezTo>
                    <a:pt x="1287" y="0"/>
                    <a:pt x="953" y="1738"/>
                    <a:pt x="602" y="3893"/>
                  </a:cubicBezTo>
                  <a:cubicBezTo>
                    <a:pt x="252" y="6049"/>
                    <a:pt x="1" y="7803"/>
                    <a:pt x="34" y="7803"/>
                  </a:cubicBezTo>
                  <a:cubicBezTo>
                    <a:pt x="35" y="7803"/>
                    <a:pt x="35" y="7803"/>
                    <a:pt x="35" y="7803"/>
                  </a:cubicBezTo>
                  <a:cubicBezTo>
                    <a:pt x="88" y="7803"/>
                    <a:pt x="404" y="6072"/>
                    <a:pt x="753" y="3927"/>
                  </a:cubicBezTo>
                  <a:cubicBezTo>
                    <a:pt x="1104" y="1771"/>
                    <a:pt x="1354" y="17"/>
                    <a:pt x="132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726;p40"/>
            <p:cNvSpPr/>
            <p:nvPr/>
          </p:nvSpPr>
          <p:spPr>
            <a:xfrm>
              <a:off x="7091783" y="2472768"/>
              <a:ext cx="719082" cy="357970"/>
            </a:xfrm>
            <a:custGeom>
              <a:avLst/>
              <a:gdLst/>
              <a:ahLst/>
              <a:cxnLst/>
              <a:rect l="l" t="t" r="r" b="b"/>
              <a:pathLst>
                <a:path w="22424" h="11163" extrusionOk="0">
                  <a:moveTo>
                    <a:pt x="468" y="1"/>
                  </a:moveTo>
                  <a:cubicBezTo>
                    <a:pt x="184" y="1"/>
                    <a:pt x="1" y="268"/>
                    <a:pt x="134" y="485"/>
                  </a:cubicBezTo>
                  <a:lnTo>
                    <a:pt x="6500" y="11162"/>
                  </a:lnTo>
                  <a:lnTo>
                    <a:pt x="22423" y="11162"/>
                  </a:lnTo>
                  <a:lnTo>
                    <a:pt x="15991" y="185"/>
                  </a:lnTo>
                  <a:cubicBezTo>
                    <a:pt x="15907" y="68"/>
                    <a:pt x="15790" y="1"/>
                    <a:pt x="15640"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727;p40"/>
            <p:cNvSpPr/>
            <p:nvPr/>
          </p:nvSpPr>
          <p:spPr>
            <a:xfrm>
              <a:off x="7554710" y="2456703"/>
              <a:ext cx="843920" cy="396867"/>
            </a:xfrm>
            <a:custGeom>
              <a:avLst/>
              <a:gdLst/>
              <a:ahLst/>
              <a:cxnLst/>
              <a:rect l="l" t="t" r="r" b="b"/>
              <a:pathLst>
                <a:path w="26317" h="12376" extrusionOk="0">
                  <a:moveTo>
                    <a:pt x="21421" y="0"/>
                  </a:moveTo>
                  <a:cubicBezTo>
                    <a:pt x="21421" y="0"/>
                    <a:pt x="18581" y="7269"/>
                    <a:pt x="17829" y="7336"/>
                  </a:cubicBezTo>
                  <a:cubicBezTo>
                    <a:pt x="17327" y="7381"/>
                    <a:pt x="16820" y="7402"/>
                    <a:pt x="16315" y="7402"/>
                  </a:cubicBezTo>
                  <a:cubicBezTo>
                    <a:pt x="12567" y="7402"/>
                    <a:pt x="8885" y="6266"/>
                    <a:pt x="7486" y="5765"/>
                  </a:cubicBezTo>
                  <a:cubicBezTo>
                    <a:pt x="7336" y="5598"/>
                    <a:pt x="7152" y="5381"/>
                    <a:pt x="6935" y="5113"/>
                  </a:cubicBezTo>
                  <a:cubicBezTo>
                    <a:pt x="6768" y="4879"/>
                    <a:pt x="6634" y="4629"/>
                    <a:pt x="6551" y="4345"/>
                  </a:cubicBezTo>
                  <a:cubicBezTo>
                    <a:pt x="6417" y="4011"/>
                    <a:pt x="6350" y="3660"/>
                    <a:pt x="6317" y="3309"/>
                  </a:cubicBezTo>
                  <a:cubicBezTo>
                    <a:pt x="6328" y="3082"/>
                    <a:pt x="6147" y="2932"/>
                    <a:pt x="5972" y="2932"/>
                  </a:cubicBezTo>
                  <a:cubicBezTo>
                    <a:pt x="5889" y="2932"/>
                    <a:pt x="5808" y="2966"/>
                    <a:pt x="5748" y="3041"/>
                  </a:cubicBezTo>
                  <a:cubicBezTo>
                    <a:pt x="5565" y="3275"/>
                    <a:pt x="5515" y="4178"/>
                    <a:pt x="5932" y="5163"/>
                  </a:cubicBezTo>
                  <a:cubicBezTo>
                    <a:pt x="6084" y="5515"/>
                    <a:pt x="5987" y="5638"/>
                    <a:pt x="5775" y="5638"/>
                  </a:cubicBezTo>
                  <a:cubicBezTo>
                    <a:pt x="5403" y="5638"/>
                    <a:pt x="4679" y="5261"/>
                    <a:pt x="4328" y="5080"/>
                  </a:cubicBezTo>
                  <a:cubicBezTo>
                    <a:pt x="3826" y="4829"/>
                    <a:pt x="2277" y="4135"/>
                    <a:pt x="1911" y="4135"/>
                  </a:cubicBezTo>
                  <a:cubicBezTo>
                    <a:pt x="1887" y="4135"/>
                    <a:pt x="1869" y="4138"/>
                    <a:pt x="1855" y="4144"/>
                  </a:cubicBezTo>
                  <a:cubicBezTo>
                    <a:pt x="1538" y="4295"/>
                    <a:pt x="1638" y="4662"/>
                    <a:pt x="2190" y="4929"/>
                  </a:cubicBezTo>
                  <a:cubicBezTo>
                    <a:pt x="2741" y="5180"/>
                    <a:pt x="4328" y="6082"/>
                    <a:pt x="4161" y="6350"/>
                  </a:cubicBezTo>
                  <a:cubicBezTo>
                    <a:pt x="4148" y="6376"/>
                    <a:pt x="4112" y="6387"/>
                    <a:pt x="4060" y="6387"/>
                  </a:cubicBezTo>
                  <a:cubicBezTo>
                    <a:pt x="3535" y="6387"/>
                    <a:pt x="1271" y="5214"/>
                    <a:pt x="1271" y="5214"/>
                  </a:cubicBezTo>
                  <a:cubicBezTo>
                    <a:pt x="1271" y="5214"/>
                    <a:pt x="996" y="5008"/>
                    <a:pt x="767" y="5008"/>
                  </a:cubicBezTo>
                  <a:cubicBezTo>
                    <a:pt x="676" y="5008"/>
                    <a:pt x="592" y="5040"/>
                    <a:pt x="535" y="5130"/>
                  </a:cubicBezTo>
                  <a:cubicBezTo>
                    <a:pt x="185" y="5698"/>
                    <a:pt x="3209" y="7001"/>
                    <a:pt x="3510" y="7118"/>
                  </a:cubicBezTo>
                  <a:cubicBezTo>
                    <a:pt x="3682" y="7190"/>
                    <a:pt x="3583" y="7423"/>
                    <a:pt x="3424" y="7423"/>
                  </a:cubicBezTo>
                  <a:cubicBezTo>
                    <a:pt x="3398" y="7423"/>
                    <a:pt x="3371" y="7416"/>
                    <a:pt x="3342" y="7402"/>
                  </a:cubicBezTo>
                  <a:cubicBezTo>
                    <a:pt x="3163" y="7319"/>
                    <a:pt x="1429" y="6357"/>
                    <a:pt x="627" y="6357"/>
                  </a:cubicBezTo>
                  <a:cubicBezTo>
                    <a:pt x="459" y="6357"/>
                    <a:pt x="332" y="6399"/>
                    <a:pt x="268" y="6500"/>
                  </a:cubicBezTo>
                  <a:cubicBezTo>
                    <a:pt x="1" y="6951"/>
                    <a:pt x="2758" y="7586"/>
                    <a:pt x="3109" y="8171"/>
                  </a:cubicBezTo>
                  <a:cubicBezTo>
                    <a:pt x="3175" y="8278"/>
                    <a:pt x="3143" y="8320"/>
                    <a:pt x="3047" y="8320"/>
                  </a:cubicBezTo>
                  <a:cubicBezTo>
                    <a:pt x="2710" y="8320"/>
                    <a:pt x="1582" y="7811"/>
                    <a:pt x="1063" y="7811"/>
                  </a:cubicBezTo>
                  <a:cubicBezTo>
                    <a:pt x="944" y="7811"/>
                    <a:pt x="857" y="7838"/>
                    <a:pt x="819" y="7904"/>
                  </a:cubicBezTo>
                  <a:cubicBezTo>
                    <a:pt x="719" y="8054"/>
                    <a:pt x="686" y="8188"/>
                    <a:pt x="2173" y="8722"/>
                  </a:cubicBezTo>
                  <a:cubicBezTo>
                    <a:pt x="3259" y="9073"/>
                    <a:pt x="4362" y="9357"/>
                    <a:pt x="5464" y="9574"/>
                  </a:cubicBezTo>
                  <a:lnTo>
                    <a:pt x="5464" y="9591"/>
                  </a:lnTo>
                  <a:cubicBezTo>
                    <a:pt x="5464" y="9591"/>
                    <a:pt x="11725" y="12376"/>
                    <a:pt x="16913" y="12376"/>
                  </a:cubicBezTo>
                  <a:cubicBezTo>
                    <a:pt x="19507" y="12376"/>
                    <a:pt x="21833" y="11680"/>
                    <a:pt x="22975" y="9591"/>
                  </a:cubicBezTo>
                  <a:cubicBezTo>
                    <a:pt x="24278" y="7219"/>
                    <a:pt x="25398" y="4762"/>
                    <a:pt x="26317" y="2223"/>
                  </a:cubicBezTo>
                  <a:lnTo>
                    <a:pt x="21421" y="0"/>
                  </a:lnTo>
                  <a:close/>
                </a:path>
              </a:pathLst>
            </a:custGeom>
            <a:solidFill>
              <a:srgbClr val="AA75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728;p40"/>
            <p:cNvSpPr/>
            <p:nvPr/>
          </p:nvSpPr>
          <p:spPr>
            <a:xfrm>
              <a:off x="8213761" y="2216677"/>
              <a:ext cx="259875" cy="354731"/>
            </a:xfrm>
            <a:custGeom>
              <a:avLst/>
              <a:gdLst/>
              <a:ahLst/>
              <a:cxnLst/>
              <a:rect l="l" t="t" r="r" b="b"/>
              <a:pathLst>
                <a:path w="8104" h="11062" extrusionOk="0">
                  <a:moveTo>
                    <a:pt x="3342" y="0"/>
                  </a:moveTo>
                  <a:lnTo>
                    <a:pt x="0" y="8488"/>
                  </a:lnTo>
                  <a:lnTo>
                    <a:pt x="5949" y="11061"/>
                  </a:lnTo>
                  <a:cubicBezTo>
                    <a:pt x="5949" y="11061"/>
                    <a:pt x="8104" y="2089"/>
                    <a:pt x="334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729;p40"/>
            <p:cNvSpPr/>
            <p:nvPr/>
          </p:nvSpPr>
          <p:spPr>
            <a:xfrm>
              <a:off x="8185894" y="2223636"/>
              <a:ext cx="219181" cy="347772"/>
            </a:xfrm>
            <a:custGeom>
              <a:avLst/>
              <a:gdLst/>
              <a:ahLst/>
              <a:cxnLst/>
              <a:rect l="l" t="t" r="r" b="b"/>
              <a:pathLst>
                <a:path w="6835" h="10845" extrusionOk="0">
                  <a:moveTo>
                    <a:pt x="4495" y="0"/>
                  </a:moveTo>
                  <a:cubicBezTo>
                    <a:pt x="4328" y="0"/>
                    <a:pt x="4161" y="34"/>
                    <a:pt x="3994" y="101"/>
                  </a:cubicBezTo>
                  <a:cubicBezTo>
                    <a:pt x="3409" y="301"/>
                    <a:pt x="2924" y="702"/>
                    <a:pt x="2574" y="1220"/>
                  </a:cubicBezTo>
                  <a:cubicBezTo>
                    <a:pt x="2340" y="1571"/>
                    <a:pt x="2156" y="1955"/>
                    <a:pt x="2005" y="2356"/>
                  </a:cubicBezTo>
                  <a:cubicBezTo>
                    <a:pt x="1838" y="2774"/>
                    <a:pt x="1688" y="3242"/>
                    <a:pt x="1521" y="3710"/>
                  </a:cubicBezTo>
                  <a:cubicBezTo>
                    <a:pt x="1170" y="4679"/>
                    <a:pt x="802" y="5715"/>
                    <a:pt x="401" y="6834"/>
                  </a:cubicBezTo>
                  <a:cubicBezTo>
                    <a:pt x="268" y="7202"/>
                    <a:pt x="134" y="7569"/>
                    <a:pt x="17" y="7920"/>
                  </a:cubicBezTo>
                  <a:lnTo>
                    <a:pt x="0" y="7987"/>
                  </a:lnTo>
                  <a:lnTo>
                    <a:pt x="67" y="8020"/>
                  </a:lnTo>
                  <a:cubicBezTo>
                    <a:pt x="1955" y="8822"/>
                    <a:pt x="3643" y="9541"/>
                    <a:pt x="4863" y="10059"/>
                  </a:cubicBezTo>
                  <a:lnTo>
                    <a:pt x="6300" y="10644"/>
                  </a:lnTo>
                  <a:cubicBezTo>
                    <a:pt x="6450" y="10710"/>
                    <a:pt x="6584" y="10761"/>
                    <a:pt x="6684" y="10794"/>
                  </a:cubicBezTo>
                  <a:cubicBezTo>
                    <a:pt x="6734" y="10827"/>
                    <a:pt x="6784" y="10827"/>
                    <a:pt x="6818" y="10844"/>
                  </a:cubicBezTo>
                  <a:lnTo>
                    <a:pt x="6834" y="10844"/>
                  </a:lnTo>
                  <a:cubicBezTo>
                    <a:pt x="6784" y="10811"/>
                    <a:pt x="6751" y="10794"/>
                    <a:pt x="6701" y="10777"/>
                  </a:cubicBezTo>
                  <a:lnTo>
                    <a:pt x="6316" y="10593"/>
                  </a:lnTo>
                  <a:lnTo>
                    <a:pt x="4913" y="9959"/>
                  </a:lnTo>
                  <a:lnTo>
                    <a:pt x="186" y="7916"/>
                  </a:lnTo>
                  <a:lnTo>
                    <a:pt x="186" y="7916"/>
                  </a:lnTo>
                  <a:cubicBezTo>
                    <a:pt x="298" y="7582"/>
                    <a:pt x="425" y="7233"/>
                    <a:pt x="552" y="6884"/>
                  </a:cubicBezTo>
                  <a:cubicBezTo>
                    <a:pt x="936" y="5765"/>
                    <a:pt x="1304" y="4712"/>
                    <a:pt x="1655" y="3760"/>
                  </a:cubicBezTo>
                  <a:cubicBezTo>
                    <a:pt x="1822" y="3275"/>
                    <a:pt x="1955" y="2807"/>
                    <a:pt x="2122" y="2390"/>
                  </a:cubicBezTo>
                  <a:cubicBezTo>
                    <a:pt x="2256" y="2005"/>
                    <a:pt x="2440" y="1638"/>
                    <a:pt x="2674" y="1287"/>
                  </a:cubicBezTo>
                  <a:cubicBezTo>
                    <a:pt x="2991" y="769"/>
                    <a:pt x="3459" y="368"/>
                    <a:pt x="4027" y="151"/>
                  </a:cubicBezTo>
                  <a:cubicBezTo>
                    <a:pt x="4228" y="84"/>
                    <a:pt x="4445" y="34"/>
                    <a:pt x="466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80" name="14 Tablo"/>
          <p:cNvGraphicFramePr>
            <a:graphicFrameLocks noGrp="1"/>
          </p:cNvGraphicFramePr>
          <p:nvPr>
            <p:extLst>
              <p:ext uri="{D42A27DB-BD31-4B8C-83A1-F6EECF244321}">
                <p14:modId xmlns:p14="http://schemas.microsoft.com/office/powerpoint/2010/main" val="1151625668"/>
              </p:ext>
            </p:extLst>
          </p:nvPr>
        </p:nvGraphicFramePr>
        <p:xfrm>
          <a:off x="3312543" y="3571728"/>
          <a:ext cx="5281265" cy="1046624"/>
        </p:xfrm>
        <a:graphic>
          <a:graphicData uri="http://schemas.openxmlformats.org/drawingml/2006/table">
            <a:tbl>
              <a:tblPr firstRow="1" bandRow="1">
                <a:tableStyleId>{125E5076-3810-47DD-B79F-674D7AD40C01}</a:tableStyleId>
              </a:tblPr>
              <a:tblGrid>
                <a:gridCol w="2123683">
                  <a:extLst>
                    <a:ext uri="{9D8B030D-6E8A-4147-A177-3AD203B41FA5}">
                      <a16:colId xmlns:a16="http://schemas.microsoft.com/office/drawing/2014/main" val="20000"/>
                    </a:ext>
                  </a:extLst>
                </a:gridCol>
                <a:gridCol w="3157582">
                  <a:extLst>
                    <a:ext uri="{9D8B030D-6E8A-4147-A177-3AD203B41FA5}">
                      <a16:colId xmlns:a16="http://schemas.microsoft.com/office/drawing/2014/main" val="20001"/>
                    </a:ext>
                  </a:extLst>
                </a:gridCol>
              </a:tblGrid>
              <a:tr h="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r>
                        <a:rPr lang="tr-TR" sz="1400" dirty="0">
                          <a:effectLst/>
                        </a:rPr>
                        <a:t>Destek Süresi</a:t>
                      </a:r>
                      <a:endParaRPr lang="tr-TR" sz="1400" dirty="0">
                        <a:effectLst/>
                        <a:latin typeface="Arial"/>
                        <a:cs typeface="Arial"/>
                      </a:endParaRPr>
                    </a:p>
                  </a:txBody>
                  <a:tcPr marL="68582" marR="68582" marT="45736" marB="45736" anchor="ct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r>
                        <a:rPr lang="tr-TR" sz="1400" dirty="0">
                          <a:effectLst/>
                        </a:rPr>
                        <a:t>Çağrı duyurusunda belirtilmekte</a:t>
                      </a:r>
                      <a:endParaRPr lang="tr-TR" sz="1400" b="0" dirty="0">
                        <a:effectLst/>
                        <a:latin typeface="Arial"/>
                        <a:cs typeface="Arial"/>
                      </a:endParaRPr>
                    </a:p>
                  </a:txBody>
                  <a:tcPr marL="68582" marR="68582" marT="45736" marB="45736" anchor="ctr"/>
                </a:tc>
                <a:extLst>
                  <a:ext uri="{0D108BD9-81ED-4DB2-BD59-A6C34878D82A}">
                    <a16:rowId xmlns:a16="http://schemas.microsoft.com/office/drawing/2014/main" val="10000"/>
                  </a:ext>
                </a:extLst>
              </a:tr>
              <a:tr h="252987">
                <a:tc>
                  <a:txBody>
                    <a:bodyPr/>
                    <a:lstStyle>
                      <a:lvl1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9pPr>
                    </a:lstStyle>
                    <a:p>
                      <a:r>
                        <a:rPr lang="tr-TR" sz="1400" dirty="0">
                          <a:effectLst/>
                        </a:rPr>
                        <a:t>Bütçe</a:t>
                      </a:r>
                      <a:endParaRPr lang="tr-TR" sz="1400" b="1" dirty="0">
                        <a:effectLst/>
                        <a:latin typeface="Arial"/>
                        <a:cs typeface="Arial"/>
                      </a:endParaRPr>
                    </a:p>
                  </a:txBody>
                  <a:tcPr marL="68582" marR="68582" marT="45736" marB="45736" anchor="ct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9pPr>
                    </a:lstStyle>
                    <a:p>
                      <a:r>
                        <a:rPr lang="tr-TR" sz="1400" kern="1200" baseline="0" dirty="0">
                          <a:effectLst/>
                        </a:rPr>
                        <a:t>Çağrı duyurusunda belirtilmekte</a:t>
                      </a:r>
                      <a:endParaRPr lang="tr-TR" sz="1400" b="0" kern="1200" baseline="0" dirty="0">
                        <a:solidFill>
                          <a:schemeClr val="tx1"/>
                        </a:solidFill>
                        <a:effectLst/>
                        <a:latin typeface="Arial"/>
                        <a:ea typeface="+mn-ea"/>
                        <a:cs typeface="Arial"/>
                      </a:endParaRPr>
                    </a:p>
                  </a:txBody>
                  <a:tcPr marL="68582" marR="68582" marT="45736" marB="45736" anchor="ctr"/>
                </a:tc>
                <a:extLst>
                  <a:ext uri="{0D108BD9-81ED-4DB2-BD59-A6C34878D82A}">
                    <a16:rowId xmlns:a16="http://schemas.microsoft.com/office/drawing/2014/main" val="10001"/>
                  </a:ext>
                </a:extLst>
              </a:tr>
              <a:tr h="436960">
                <a:tc>
                  <a:txBody>
                    <a:bodyPr/>
                    <a:lstStyle>
                      <a:lvl1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9pPr>
                    </a:lstStyle>
                    <a:p>
                      <a:r>
                        <a:rPr lang="tr-TR" sz="1400" dirty="0">
                          <a:effectLst/>
                        </a:rPr>
                        <a:t>Başvuru Dönemi</a:t>
                      </a:r>
                      <a:endParaRPr lang="tr-TR" sz="1400" b="1" dirty="0">
                        <a:effectLst/>
                        <a:latin typeface="Arial"/>
                        <a:cs typeface="Arial"/>
                      </a:endParaRPr>
                    </a:p>
                  </a:txBody>
                  <a:tcPr marL="68582" marR="68582" marT="45736" marB="45736" anchor="ct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lt1"/>
                          </a:solidFill>
                          <a:latin typeface="Calibri"/>
                          <a:sym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kern="1200" dirty="0" smtClean="0"/>
                        <a:t>Yayımlanan </a:t>
                      </a:r>
                      <a:r>
                        <a:rPr lang="tr-TR" sz="1400" kern="1200" dirty="0"/>
                        <a:t>çağrı dönemi boyunca</a:t>
                      </a:r>
                      <a:endParaRPr lang="tr-TR" sz="1400" b="0" kern="1200" dirty="0">
                        <a:solidFill>
                          <a:schemeClr val="tx1"/>
                        </a:solidFill>
                        <a:latin typeface="Arial"/>
                        <a:ea typeface="+mn-ea"/>
                        <a:cs typeface="Arial"/>
                      </a:endParaRPr>
                    </a:p>
                  </a:txBody>
                  <a:tcPr marL="68582" marR="68582" marT="45736" marB="45736"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367983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idx="1"/>
          </p:nvPr>
        </p:nvSpPr>
        <p:spPr>
          <a:xfrm>
            <a:off x="170421" y="1549194"/>
            <a:ext cx="7243050" cy="3392670"/>
          </a:xfrm>
        </p:spPr>
        <p:txBody>
          <a:bodyPr/>
          <a:lstStyle/>
          <a:p>
            <a:pPr marL="0" indent="0">
              <a:buNone/>
            </a:pPr>
            <a:r>
              <a:rPr lang="tr-TR" sz="1400" dirty="0"/>
              <a:t>Proje önerileri elektronik ortamda sunulur. </a:t>
            </a:r>
            <a:r>
              <a:rPr lang="tr-TR" sz="1400" dirty="0" smtClean="0"/>
              <a:t> Başvuru </a:t>
            </a:r>
            <a:r>
              <a:rPr lang="tr-TR" sz="1400" dirty="0"/>
              <a:t>için </a:t>
            </a:r>
            <a:r>
              <a:rPr lang="tr-TR" sz="1400" dirty="0">
                <a:solidFill>
                  <a:schemeClr val="tx2">
                    <a:lumMod val="60000"/>
                    <a:lumOff val="40000"/>
                  </a:schemeClr>
                </a:solidFill>
              </a:rPr>
              <a:t>http://eteydeb.tubitak.gov.tr adresindeki Proje Değerlendirme ve İzleme Sistemi </a:t>
            </a:r>
            <a:r>
              <a:rPr lang="tr-TR" sz="1400" b="1" dirty="0">
                <a:solidFill>
                  <a:schemeClr val="accent2">
                    <a:lumMod val="75000"/>
                  </a:schemeClr>
                </a:solidFill>
              </a:rPr>
              <a:t>(PRODİS) </a:t>
            </a:r>
            <a:r>
              <a:rPr lang="tr-TR" sz="1400" dirty="0"/>
              <a:t>kullanılır</a:t>
            </a:r>
            <a:r>
              <a:rPr lang="tr-TR" sz="1600" dirty="0"/>
              <a:t>. </a:t>
            </a:r>
            <a:endParaRPr lang="tr-TR" sz="1600" dirty="0" smtClean="0"/>
          </a:p>
          <a:p>
            <a:pPr marL="0" indent="0">
              <a:buNone/>
            </a:pPr>
            <a:r>
              <a:rPr lang="tr-TR" sz="1600" b="1" dirty="0">
                <a:solidFill>
                  <a:schemeClr val="accent2">
                    <a:lumMod val="50000"/>
                  </a:schemeClr>
                </a:solidFill>
              </a:rPr>
              <a:t>Proje başvurusu aşamaları;</a:t>
            </a:r>
          </a:p>
          <a:p>
            <a:pPr indent="-457200"/>
            <a:endParaRPr lang="tr-TR" sz="1600" dirty="0"/>
          </a:p>
          <a:p>
            <a:pPr indent="-457200"/>
            <a:r>
              <a:rPr lang="tr-TR" sz="1600" b="1" dirty="0" smtClean="0">
                <a:solidFill>
                  <a:schemeClr val="accent2">
                    <a:lumMod val="75000"/>
                  </a:schemeClr>
                </a:solidFill>
              </a:rPr>
              <a:t>YENİ </a:t>
            </a:r>
            <a:r>
              <a:rPr lang="tr-TR" sz="1600" b="1" dirty="0">
                <a:solidFill>
                  <a:schemeClr val="accent2">
                    <a:lumMod val="75000"/>
                  </a:schemeClr>
                </a:solidFill>
              </a:rPr>
              <a:t>KAYIT: </a:t>
            </a:r>
            <a:r>
              <a:rPr lang="tr-TR" sz="1600" dirty="0"/>
              <a:t>http://eteydeb.tubitak.gov.tr adresinden "Proje yürütücüsü" olarak "yeni kayıt" yapılır</a:t>
            </a:r>
            <a:r>
              <a:rPr lang="tr-TR" sz="1600" dirty="0" smtClean="0"/>
              <a:t>.</a:t>
            </a:r>
            <a:r>
              <a:rPr lang="tr-TR" sz="1600" b="1" dirty="0">
                <a:solidFill>
                  <a:schemeClr val="accent2">
                    <a:lumMod val="75000"/>
                  </a:schemeClr>
                </a:solidFill>
              </a:rPr>
              <a:t> </a:t>
            </a:r>
            <a:endParaRPr lang="tr-TR" sz="1600" b="1" dirty="0" smtClean="0">
              <a:solidFill>
                <a:schemeClr val="accent2">
                  <a:lumMod val="75000"/>
                </a:schemeClr>
              </a:solidFill>
            </a:endParaRPr>
          </a:p>
          <a:p>
            <a:pPr indent="-457200"/>
            <a:r>
              <a:rPr lang="tr-TR" sz="1600" b="1" dirty="0" smtClean="0">
                <a:solidFill>
                  <a:schemeClr val="accent2">
                    <a:lumMod val="75000"/>
                  </a:schemeClr>
                </a:solidFill>
              </a:rPr>
              <a:t>YETKİLENDİRME</a:t>
            </a:r>
            <a:r>
              <a:rPr lang="tr-TR" sz="1600" dirty="0">
                <a:solidFill>
                  <a:schemeClr val="accent2">
                    <a:lumMod val="75000"/>
                  </a:schemeClr>
                </a:solidFill>
              </a:rPr>
              <a:t>: </a:t>
            </a:r>
            <a:r>
              <a:rPr lang="tr-TR" sz="1600" dirty="0"/>
              <a:t>Proje yürütücüsünün, firması adına proje başvurusu yapma yetkisinin olduğunu belgelemesi gerekmektedir. Yetkilendirme için "Proje Ön Bilgileri ve Kullanıcı Yetkilendirme Formu" postayla ya da elden TÜBİTAK'a ulaştırılır.</a:t>
            </a:r>
          </a:p>
          <a:p>
            <a:pPr indent="-457200"/>
            <a:r>
              <a:rPr lang="tr-TR" sz="1600" b="1" dirty="0" smtClean="0">
                <a:solidFill>
                  <a:schemeClr val="accent2">
                    <a:lumMod val="75000"/>
                  </a:schemeClr>
                </a:solidFill>
              </a:rPr>
              <a:t>PROJENİN </a:t>
            </a:r>
            <a:r>
              <a:rPr lang="tr-TR" sz="1600" b="1" dirty="0">
                <a:solidFill>
                  <a:schemeClr val="accent2">
                    <a:lumMod val="75000"/>
                  </a:schemeClr>
                </a:solidFill>
              </a:rPr>
              <a:t>GÖNDERİLMESİ</a:t>
            </a:r>
            <a:r>
              <a:rPr lang="tr-TR" sz="1600" dirty="0">
                <a:solidFill>
                  <a:schemeClr val="accent2">
                    <a:lumMod val="75000"/>
                  </a:schemeClr>
                </a:solidFill>
              </a:rPr>
              <a:t>: </a:t>
            </a:r>
            <a:r>
              <a:rPr lang="tr-TR" sz="1600" dirty="0"/>
              <a:t>Elektronik ortamda projenin anlatıldığı "AGY111 Proje Önerileri Formu" doldurulur. Yetki alındıktan sonra, "gönder" tuşu ile proje elektronik ortamda TÜBİTAK'a gönderilir. Bu tarih, başvuru tarihidir. </a:t>
            </a:r>
          </a:p>
          <a:p>
            <a:pPr indent="-457200"/>
            <a:endParaRPr lang="tr-TR" sz="1600" dirty="0"/>
          </a:p>
          <a:p>
            <a:endParaRPr lang="tr-TR" sz="1600" dirty="0"/>
          </a:p>
        </p:txBody>
      </p:sp>
      <p:sp>
        <p:nvSpPr>
          <p:cNvPr id="3" name="Başlık 2"/>
          <p:cNvSpPr>
            <a:spLocks noGrp="1"/>
          </p:cNvSpPr>
          <p:nvPr>
            <p:ph type="title"/>
          </p:nvPr>
        </p:nvSpPr>
        <p:spPr>
          <a:xfrm>
            <a:off x="287378" y="207034"/>
            <a:ext cx="7878033" cy="320400"/>
          </a:xfrm>
        </p:spPr>
        <p:txBody>
          <a:bodyPr/>
          <a:lstStyle/>
          <a:p>
            <a:pPr algn="l"/>
            <a:r>
              <a:rPr lang="tr-TR" sz="2400" dirty="0"/>
              <a:t>Proje ba</a:t>
            </a:r>
            <a:r>
              <a:rPr lang="tr-TR" sz="2800" b="1" dirty="0"/>
              <a:t>ş</a:t>
            </a:r>
            <a:r>
              <a:rPr lang="tr-TR" sz="2400" dirty="0"/>
              <a:t>vurusu nasıl yapılır ve süreç nasıl işler?</a:t>
            </a:r>
            <a:endParaRPr lang="tr-TR" dirty="0"/>
          </a:p>
        </p:txBody>
      </p:sp>
      <p:grpSp>
        <p:nvGrpSpPr>
          <p:cNvPr id="4" name="Google Shape;1147;p35"/>
          <p:cNvGrpSpPr/>
          <p:nvPr/>
        </p:nvGrpSpPr>
        <p:grpSpPr>
          <a:xfrm>
            <a:off x="6966283" y="1337637"/>
            <a:ext cx="1677385" cy="3053525"/>
            <a:chOff x="5213500" y="1896950"/>
            <a:chExt cx="1894375" cy="2597325"/>
          </a:xfrm>
        </p:grpSpPr>
        <p:sp>
          <p:nvSpPr>
            <p:cNvPr id="5" name="Google Shape;1148;p35"/>
            <p:cNvSpPr/>
            <p:nvPr/>
          </p:nvSpPr>
          <p:spPr>
            <a:xfrm>
              <a:off x="7045175" y="1896950"/>
              <a:ext cx="62700" cy="2588600"/>
            </a:xfrm>
            <a:custGeom>
              <a:avLst/>
              <a:gdLst/>
              <a:ahLst/>
              <a:cxnLst/>
              <a:rect l="l" t="t" r="r" b="b"/>
              <a:pathLst>
                <a:path w="2508" h="103544" extrusionOk="0">
                  <a:moveTo>
                    <a:pt x="1" y="1"/>
                  </a:moveTo>
                  <a:lnTo>
                    <a:pt x="168" y="103543"/>
                  </a:lnTo>
                  <a:lnTo>
                    <a:pt x="2507" y="103543"/>
                  </a:lnTo>
                  <a:lnTo>
                    <a:pt x="232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149;p35"/>
            <p:cNvSpPr/>
            <p:nvPr/>
          </p:nvSpPr>
          <p:spPr>
            <a:xfrm>
              <a:off x="6905675" y="1897375"/>
              <a:ext cx="62675" cy="2588175"/>
            </a:xfrm>
            <a:custGeom>
              <a:avLst/>
              <a:gdLst/>
              <a:ahLst/>
              <a:cxnLst/>
              <a:rect l="l" t="t" r="r" b="b"/>
              <a:pathLst>
                <a:path w="2507" h="103527" extrusionOk="0">
                  <a:moveTo>
                    <a:pt x="0" y="0"/>
                  </a:moveTo>
                  <a:lnTo>
                    <a:pt x="167" y="103526"/>
                  </a:lnTo>
                  <a:lnTo>
                    <a:pt x="2507" y="103526"/>
                  </a:lnTo>
                  <a:lnTo>
                    <a:pt x="23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150;p35"/>
            <p:cNvSpPr/>
            <p:nvPr/>
          </p:nvSpPr>
          <p:spPr>
            <a:xfrm>
              <a:off x="5687200" y="1899475"/>
              <a:ext cx="62675" cy="2588150"/>
            </a:xfrm>
            <a:custGeom>
              <a:avLst/>
              <a:gdLst/>
              <a:ahLst/>
              <a:cxnLst/>
              <a:rect l="l" t="t" r="r" b="b"/>
              <a:pathLst>
                <a:path w="2507" h="103526" extrusionOk="0">
                  <a:moveTo>
                    <a:pt x="0" y="0"/>
                  </a:moveTo>
                  <a:lnTo>
                    <a:pt x="184" y="103526"/>
                  </a:lnTo>
                  <a:lnTo>
                    <a:pt x="2507" y="103526"/>
                  </a:lnTo>
                  <a:lnTo>
                    <a:pt x="23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51;p35"/>
            <p:cNvSpPr/>
            <p:nvPr/>
          </p:nvSpPr>
          <p:spPr>
            <a:xfrm>
              <a:off x="5547675" y="1899475"/>
              <a:ext cx="62675" cy="2588575"/>
            </a:xfrm>
            <a:custGeom>
              <a:avLst/>
              <a:gdLst/>
              <a:ahLst/>
              <a:cxnLst/>
              <a:rect l="l" t="t" r="r" b="b"/>
              <a:pathLst>
                <a:path w="2507" h="103543" extrusionOk="0">
                  <a:moveTo>
                    <a:pt x="2340" y="0"/>
                  </a:moveTo>
                  <a:lnTo>
                    <a:pt x="1" y="17"/>
                  </a:lnTo>
                  <a:lnTo>
                    <a:pt x="184" y="103543"/>
                  </a:lnTo>
                  <a:lnTo>
                    <a:pt x="2507" y="103543"/>
                  </a:lnTo>
                  <a:lnTo>
                    <a:pt x="234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52;p35"/>
            <p:cNvSpPr/>
            <p:nvPr/>
          </p:nvSpPr>
          <p:spPr>
            <a:xfrm>
              <a:off x="5547675" y="1896950"/>
              <a:ext cx="1555600" cy="61850"/>
            </a:xfrm>
            <a:custGeom>
              <a:avLst/>
              <a:gdLst/>
              <a:ahLst/>
              <a:cxnLst/>
              <a:rect l="l" t="t" r="r" b="b"/>
              <a:pathLst>
                <a:path w="62224" h="2474" extrusionOk="0">
                  <a:moveTo>
                    <a:pt x="62223" y="1"/>
                  </a:moveTo>
                  <a:lnTo>
                    <a:pt x="1" y="118"/>
                  </a:lnTo>
                  <a:lnTo>
                    <a:pt x="17" y="2474"/>
                  </a:lnTo>
                  <a:lnTo>
                    <a:pt x="62223" y="2373"/>
                  </a:lnTo>
                  <a:lnTo>
                    <a:pt x="6222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153;p35"/>
            <p:cNvSpPr/>
            <p:nvPr/>
          </p:nvSpPr>
          <p:spPr>
            <a:xfrm>
              <a:off x="5548525" y="2428300"/>
              <a:ext cx="1555575" cy="20475"/>
            </a:xfrm>
            <a:custGeom>
              <a:avLst/>
              <a:gdLst/>
              <a:ahLst/>
              <a:cxnLst/>
              <a:rect l="l" t="t" r="r" b="b"/>
              <a:pathLst>
                <a:path w="62223" h="819" extrusionOk="0">
                  <a:moveTo>
                    <a:pt x="62223" y="0"/>
                  </a:moveTo>
                  <a:lnTo>
                    <a:pt x="0" y="117"/>
                  </a:lnTo>
                  <a:lnTo>
                    <a:pt x="17" y="819"/>
                  </a:lnTo>
                  <a:lnTo>
                    <a:pt x="62223" y="718"/>
                  </a:lnTo>
                  <a:lnTo>
                    <a:pt x="622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54;p35"/>
            <p:cNvSpPr/>
            <p:nvPr/>
          </p:nvSpPr>
          <p:spPr>
            <a:xfrm>
              <a:off x="5549350" y="2929550"/>
              <a:ext cx="1555600" cy="20075"/>
            </a:xfrm>
            <a:custGeom>
              <a:avLst/>
              <a:gdLst/>
              <a:ahLst/>
              <a:cxnLst/>
              <a:rect l="l" t="t" r="r" b="b"/>
              <a:pathLst>
                <a:path w="62224" h="803" extrusionOk="0">
                  <a:moveTo>
                    <a:pt x="62223" y="0"/>
                  </a:moveTo>
                  <a:lnTo>
                    <a:pt x="1" y="100"/>
                  </a:lnTo>
                  <a:lnTo>
                    <a:pt x="17" y="802"/>
                  </a:lnTo>
                  <a:lnTo>
                    <a:pt x="62223" y="702"/>
                  </a:lnTo>
                  <a:lnTo>
                    <a:pt x="622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55;p35"/>
            <p:cNvSpPr/>
            <p:nvPr/>
          </p:nvSpPr>
          <p:spPr>
            <a:xfrm>
              <a:off x="5550600" y="3430375"/>
              <a:ext cx="1555175" cy="20075"/>
            </a:xfrm>
            <a:custGeom>
              <a:avLst/>
              <a:gdLst/>
              <a:ahLst/>
              <a:cxnLst/>
              <a:rect l="l" t="t" r="r" b="b"/>
              <a:pathLst>
                <a:path w="62207" h="803" extrusionOk="0">
                  <a:moveTo>
                    <a:pt x="62207" y="1"/>
                  </a:moveTo>
                  <a:lnTo>
                    <a:pt x="1" y="101"/>
                  </a:lnTo>
                  <a:lnTo>
                    <a:pt x="1" y="803"/>
                  </a:lnTo>
                  <a:lnTo>
                    <a:pt x="62207" y="702"/>
                  </a:lnTo>
                  <a:lnTo>
                    <a:pt x="6220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56;p35"/>
            <p:cNvSpPr/>
            <p:nvPr/>
          </p:nvSpPr>
          <p:spPr>
            <a:xfrm>
              <a:off x="5551450" y="3931225"/>
              <a:ext cx="1555175" cy="20075"/>
            </a:xfrm>
            <a:custGeom>
              <a:avLst/>
              <a:gdLst/>
              <a:ahLst/>
              <a:cxnLst/>
              <a:rect l="l" t="t" r="r" b="b"/>
              <a:pathLst>
                <a:path w="62207" h="803" extrusionOk="0">
                  <a:moveTo>
                    <a:pt x="62206" y="0"/>
                  </a:moveTo>
                  <a:lnTo>
                    <a:pt x="0" y="101"/>
                  </a:lnTo>
                  <a:lnTo>
                    <a:pt x="0" y="802"/>
                  </a:lnTo>
                  <a:lnTo>
                    <a:pt x="62206" y="702"/>
                  </a:lnTo>
                  <a:lnTo>
                    <a:pt x="62206"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57;p35"/>
            <p:cNvSpPr/>
            <p:nvPr/>
          </p:nvSpPr>
          <p:spPr>
            <a:xfrm>
              <a:off x="6199325" y="3640075"/>
              <a:ext cx="276125" cy="292850"/>
            </a:xfrm>
            <a:custGeom>
              <a:avLst/>
              <a:gdLst/>
              <a:ahLst/>
              <a:cxnLst/>
              <a:rect l="l" t="t" r="r" b="b"/>
              <a:pathLst>
                <a:path w="11045" h="11714" extrusionOk="0">
                  <a:moveTo>
                    <a:pt x="11011" y="0"/>
                  </a:moveTo>
                  <a:lnTo>
                    <a:pt x="0" y="17"/>
                  </a:lnTo>
                  <a:lnTo>
                    <a:pt x="17" y="11713"/>
                  </a:lnTo>
                  <a:lnTo>
                    <a:pt x="11044" y="11680"/>
                  </a:lnTo>
                  <a:lnTo>
                    <a:pt x="11011"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58;p35"/>
            <p:cNvSpPr/>
            <p:nvPr/>
          </p:nvSpPr>
          <p:spPr>
            <a:xfrm>
              <a:off x="5924875" y="3640500"/>
              <a:ext cx="276125" cy="292825"/>
            </a:xfrm>
            <a:custGeom>
              <a:avLst/>
              <a:gdLst/>
              <a:ahLst/>
              <a:cxnLst/>
              <a:rect l="l" t="t" r="r" b="b"/>
              <a:pathLst>
                <a:path w="11045" h="11713" extrusionOk="0">
                  <a:moveTo>
                    <a:pt x="11028" y="0"/>
                  </a:moveTo>
                  <a:lnTo>
                    <a:pt x="1" y="17"/>
                  </a:lnTo>
                  <a:lnTo>
                    <a:pt x="17" y="11713"/>
                  </a:lnTo>
                  <a:lnTo>
                    <a:pt x="11045" y="11679"/>
                  </a:lnTo>
                  <a:lnTo>
                    <a:pt x="11028"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59;p35"/>
            <p:cNvSpPr/>
            <p:nvPr/>
          </p:nvSpPr>
          <p:spPr>
            <a:xfrm>
              <a:off x="5922375" y="3714875"/>
              <a:ext cx="555150" cy="7525"/>
            </a:xfrm>
            <a:custGeom>
              <a:avLst/>
              <a:gdLst/>
              <a:ahLst/>
              <a:cxnLst/>
              <a:rect l="l" t="t" r="r" b="b"/>
              <a:pathLst>
                <a:path w="22206" h="301" extrusionOk="0">
                  <a:moveTo>
                    <a:pt x="13223" y="1"/>
                  </a:moveTo>
                  <a:cubicBezTo>
                    <a:pt x="8851" y="1"/>
                    <a:pt x="4481" y="33"/>
                    <a:pt x="117" y="83"/>
                  </a:cubicBezTo>
                  <a:cubicBezTo>
                    <a:pt x="0" y="83"/>
                    <a:pt x="0" y="250"/>
                    <a:pt x="117" y="250"/>
                  </a:cubicBezTo>
                  <a:cubicBezTo>
                    <a:pt x="3465" y="280"/>
                    <a:pt x="6819" y="301"/>
                    <a:pt x="10175" y="301"/>
                  </a:cubicBezTo>
                  <a:cubicBezTo>
                    <a:pt x="14154" y="301"/>
                    <a:pt x="18135" y="272"/>
                    <a:pt x="22106" y="200"/>
                  </a:cubicBezTo>
                  <a:cubicBezTo>
                    <a:pt x="22206" y="200"/>
                    <a:pt x="22206" y="49"/>
                    <a:pt x="22106" y="49"/>
                  </a:cubicBezTo>
                  <a:cubicBezTo>
                    <a:pt x="19144" y="16"/>
                    <a:pt x="16183" y="1"/>
                    <a:pt x="1322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60;p35"/>
            <p:cNvSpPr/>
            <p:nvPr/>
          </p:nvSpPr>
          <p:spPr>
            <a:xfrm>
              <a:off x="6271150" y="2538975"/>
              <a:ext cx="202200" cy="214725"/>
            </a:xfrm>
            <a:custGeom>
              <a:avLst/>
              <a:gdLst/>
              <a:ahLst/>
              <a:cxnLst/>
              <a:rect l="l" t="t" r="r" b="b"/>
              <a:pathLst>
                <a:path w="8088" h="8589" extrusionOk="0">
                  <a:moveTo>
                    <a:pt x="8071" y="1"/>
                  </a:moveTo>
                  <a:lnTo>
                    <a:pt x="1" y="17"/>
                  </a:lnTo>
                  <a:lnTo>
                    <a:pt x="18" y="8589"/>
                  </a:lnTo>
                  <a:lnTo>
                    <a:pt x="8088" y="8572"/>
                  </a:lnTo>
                  <a:lnTo>
                    <a:pt x="8071"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61;p35"/>
            <p:cNvSpPr/>
            <p:nvPr/>
          </p:nvSpPr>
          <p:spPr>
            <a:xfrm>
              <a:off x="6070250" y="2539400"/>
              <a:ext cx="202200" cy="214725"/>
            </a:xfrm>
            <a:custGeom>
              <a:avLst/>
              <a:gdLst/>
              <a:ahLst/>
              <a:cxnLst/>
              <a:rect l="l" t="t" r="r" b="b"/>
              <a:pathLst>
                <a:path w="8088" h="8589" extrusionOk="0">
                  <a:moveTo>
                    <a:pt x="8070" y="0"/>
                  </a:moveTo>
                  <a:lnTo>
                    <a:pt x="0" y="17"/>
                  </a:lnTo>
                  <a:lnTo>
                    <a:pt x="17" y="8589"/>
                  </a:lnTo>
                  <a:lnTo>
                    <a:pt x="8087" y="8572"/>
                  </a:lnTo>
                  <a:lnTo>
                    <a:pt x="807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62;p35"/>
            <p:cNvSpPr/>
            <p:nvPr/>
          </p:nvSpPr>
          <p:spPr>
            <a:xfrm>
              <a:off x="6067725" y="2593475"/>
              <a:ext cx="407300" cy="6525"/>
            </a:xfrm>
            <a:custGeom>
              <a:avLst/>
              <a:gdLst/>
              <a:ahLst/>
              <a:cxnLst/>
              <a:rect l="l" t="t" r="r" b="b"/>
              <a:pathLst>
                <a:path w="16292" h="261" extrusionOk="0">
                  <a:moveTo>
                    <a:pt x="9147" y="0"/>
                  </a:moveTo>
                  <a:cubicBezTo>
                    <a:pt x="6130" y="0"/>
                    <a:pt x="3113" y="22"/>
                    <a:pt x="101" y="60"/>
                  </a:cubicBezTo>
                  <a:cubicBezTo>
                    <a:pt x="1" y="60"/>
                    <a:pt x="1" y="227"/>
                    <a:pt x="101" y="227"/>
                  </a:cubicBezTo>
                  <a:cubicBezTo>
                    <a:pt x="2442" y="249"/>
                    <a:pt x="4786" y="261"/>
                    <a:pt x="7131" y="261"/>
                  </a:cubicBezTo>
                  <a:cubicBezTo>
                    <a:pt x="10158" y="261"/>
                    <a:pt x="13186" y="240"/>
                    <a:pt x="16208" y="193"/>
                  </a:cubicBezTo>
                  <a:cubicBezTo>
                    <a:pt x="16292" y="177"/>
                    <a:pt x="16292" y="60"/>
                    <a:pt x="16208" y="43"/>
                  </a:cubicBezTo>
                  <a:cubicBezTo>
                    <a:pt x="13857" y="14"/>
                    <a:pt x="11502" y="0"/>
                    <a:pt x="914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63;p35"/>
            <p:cNvSpPr/>
            <p:nvPr/>
          </p:nvSpPr>
          <p:spPr>
            <a:xfrm>
              <a:off x="6233575" y="2749925"/>
              <a:ext cx="366775" cy="175050"/>
            </a:xfrm>
            <a:custGeom>
              <a:avLst/>
              <a:gdLst/>
              <a:ahLst/>
              <a:cxnLst/>
              <a:rect l="l" t="t" r="r" b="b"/>
              <a:pathLst>
                <a:path w="14671" h="7002" extrusionOk="0">
                  <a:moveTo>
                    <a:pt x="14670" y="1"/>
                  </a:moveTo>
                  <a:lnTo>
                    <a:pt x="0" y="17"/>
                  </a:lnTo>
                  <a:lnTo>
                    <a:pt x="17" y="7001"/>
                  </a:lnTo>
                  <a:lnTo>
                    <a:pt x="14670" y="6968"/>
                  </a:lnTo>
                  <a:lnTo>
                    <a:pt x="14670"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64;p35"/>
            <p:cNvSpPr/>
            <p:nvPr/>
          </p:nvSpPr>
          <p:spPr>
            <a:xfrm>
              <a:off x="5869325" y="2748675"/>
              <a:ext cx="366775" cy="175050"/>
            </a:xfrm>
            <a:custGeom>
              <a:avLst/>
              <a:gdLst/>
              <a:ahLst/>
              <a:cxnLst/>
              <a:rect l="l" t="t" r="r" b="b"/>
              <a:pathLst>
                <a:path w="14671" h="7002" extrusionOk="0">
                  <a:moveTo>
                    <a:pt x="14654" y="0"/>
                  </a:moveTo>
                  <a:lnTo>
                    <a:pt x="0" y="34"/>
                  </a:lnTo>
                  <a:lnTo>
                    <a:pt x="0" y="7001"/>
                  </a:lnTo>
                  <a:lnTo>
                    <a:pt x="14670" y="6985"/>
                  </a:lnTo>
                  <a:lnTo>
                    <a:pt x="1465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65;p35"/>
            <p:cNvSpPr/>
            <p:nvPr/>
          </p:nvSpPr>
          <p:spPr>
            <a:xfrm>
              <a:off x="5865975" y="2792450"/>
              <a:ext cx="736450" cy="9100"/>
            </a:xfrm>
            <a:custGeom>
              <a:avLst/>
              <a:gdLst/>
              <a:ahLst/>
              <a:cxnLst/>
              <a:rect l="l" t="t" r="r" b="b"/>
              <a:pathLst>
                <a:path w="29458" h="364" extrusionOk="0">
                  <a:moveTo>
                    <a:pt x="17345" y="0"/>
                  </a:moveTo>
                  <a:cubicBezTo>
                    <a:pt x="11598" y="0"/>
                    <a:pt x="5846" y="52"/>
                    <a:pt x="101" y="121"/>
                  </a:cubicBezTo>
                  <a:cubicBezTo>
                    <a:pt x="1" y="121"/>
                    <a:pt x="1" y="288"/>
                    <a:pt x="101" y="288"/>
                  </a:cubicBezTo>
                  <a:cubicBezTo>
                    <a:pt x="4671" y="335"/>
                    <a:pt x="9245" y="363"/>
                    <a:pt x="13818" y="363"/>
                  </a:cubicBezTo>
                  <a:cubicBezTo>
                    <a:pt x="19008" y="363"/>
                    <a:pt x="24196" y="327"/>
                    <a:pt x="29374" y="238"/>
                  </a:cubicBezTo>
                  <a:cubicBezTo>
                    <a:pt x="29458" y="221"/>
                    <a:pt x="29458" y="87"/>
                    <a:pt x="29374" y="87"/>
                  </a:cubicBezTo>
                  <a:cubicBezTo>
                    <a:pt x="25369" y="26"/>
                    <a:pt x="21358" y="0"/>
                    <a:pt x="173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66;p35"/>
            <p:cNvSpPr/>
            <p:nvPr/>
          </p:nvSpPr>
          <p:spPr>
            <a:xfrm>
              <a:off x="6493375" y="2071150"/>
              <a:ext cx="92775" cy="359250"/>
            </a:xfrm>
            <a:custGeom>
              <a:avLst/>
              <a:gdLst/>
              <a:ahLst/>
              <a:cxnLst/>
              <a:rect l="l" t="t" r="r" b="b"/>
              <a:pathLst>
                <a:path w="3711" h="14370" extrusionOk="0">
                  <a:moveTo>
                    <a:pt x="1" y="0"/>
                  </a:moveTo>
                  <a:lnTo>
                    <a:pt x="18" y="14370"/>
                  </a:lnTo>
                  <a:lnTo>
                    <a:pt x="3710" y="14370"/>
                  </a:lnTo>
                  <a:lnTo>
                    <a:pt x="3677"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67;p35"/>
            <p:cNvSpPr/>
            <p:nvPr/>
          </p:nvSpPr>
          <p:spPr>
            <a:xfrm>
              <a:off x="6587375" y="2168050"/>
              <a:ext cx="92750" cy="261100"/>
            </a:xfrm>
            <a:custGeom>
              <a:avLst/>
              <a:gdLst/>
              <a:ahLst/>
              <a:cxnLst/>
              <a:rect l="l" t="t" r="r" b="b"/>
              <a:pathLst>
                <a:path w="3710" h="10444" extrusionOk="0">
                  <a:moveTo>
                    <a:pt x="0" y="1"/>
                  </a:moveTo>
                  <a:lnTo>
                    <a:pt x="17" y="10443"/>
                  </a:lnTo>
                  <a:lnTo>
                    <a:pt x="3710" y="10443"/>
                  </a:lnTo>
                  <a:lnTo>
                    <a:pt x="3676"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168;p35"/>
            <p:cNvSpPr/>
            <p:nvPr/>
          </p:nvSpPr>
          <p:spPr>
            <a:xfrm>
              <a:off x="6349275" y="2138400"/>
              <a:ext cx="143725" cy="291575"/>
            </a:xfrm>
            <a:custGeom>
              <a:avLst/>
              <a:gdLst/>
              <a:ahLst/>
              <a:cxnLst/>
              <a:rect l="l" t="t" r="r" b="b"/>
              <a:pathLst>
                <a:path w="5749" h="11663" extrusionOk="0">
                  <a:moveTo>
                    <a:pt x="5715" y="0"/>
                  </a:moveTo>
                  <a:lnTo>
                    <a:pt x="0" y="17"/>
                  </a:lnTo>
                  <a:lnTo>
                    <a:pt x="17" y="11663"/>
                  </a:lnTo>
                  <a:lnTo>
                    <a:pt x="5748" y="11646"/>
                  </a:lnTo>
                  <a:lnTo>
                    <a:pt x="571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69;p35"/>
            <p:cNvSpPr/>
            <p:nvPr/>
          </p:nvSpPr>
          <p:spPr>
            <a:xfrm>
              <a:off x="6305825" y="2138800"/>
              <a:ext cx="45975" cy="291175"/>
            </a:xfrm>
            <a:custGeom>
              <a:avLst/>
              <a:gdLst/>
              <a:ahLst/>
              <a:cxnLst/>
              <a:rect l="l" t="t" r="r" b="b"/>
              <a:pathLst>
                <a:path w="1839" h="11647" extrusionOk="0">
                  <a:moveTo>
                    <a:pt x="1" y="1"/>
                  </a:moveTo>
                  <a:lnTo>
                    <a:pt x="17" y="11647"/>
                  </a:lnTo>
                  <a:lnTo>
                    <a:pt x="1839" y="11647"/>
                  </a:lnTo>
                  <a:lnTo>
                    <a:pt x="182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70;p35"/>
            <p:cNvSpPr/>
            <p:nvPr/>
          </p:nvSpPr>
          <p:spPr>
            <a:xfrm>
              <a:off x="6260725" y="2206075"/>
              <a:ext cx="45550" cy="223900"/>
            </a:xfrm>
            <a:custGeom>
              <a:avLst/>
              <a:gdLst/>
              <a:ahLst/>
              <a:cxnLst/>
              <a:rect l="l" t="t" r="r" b="b"/>
              <a:pathLst>
                <a:path w="1822" h="8956" extrusionOk="0">
                  <a:moveTo>
                    <a:pt x="1805" y="0"/>
                  </a:moveTo>
                  <a:lnTo>
                    <a:pt x="0" y="17"/>
                  </a:lnTo>
                  <a:lnTo>
                    <a:pt x="0" y="8956"/>
                  </a:lnTo>
                  <a:lnTo>
                    <a:pt x="1821" y="8956"/>
                  </a:lnTo>
                  <a:lnTo>
                    <a:pt x="180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71;p35"/>
            <p:cNvSpPr/>
            <p:nvPr/>
          </p:nvSpPr>
          <p:spPr>
            <a:xfrm>
              <a:off x="6520125" y="3087025"/>
              <a:ext cx="215150" cy="346300"/>
            </a:xfrm>
            <a:custGeom>
              <a:avLst/>
              <a:gdLst/>
              <a:ahLst/>
              <a:cxnLst/>
              <a:rect l="l" t="t" r="r" b="b"/>
              <a:pathLst>
                <a:path w="8606" h="13852" extrusionOk="0">
                  <a:moveTo>
                    <a:pt x="3409" y="0"/>
                  </a:moveTo>
                  <a:lnTo>
                    <a:pt x="0" y="1437"/>
                  </a:lnTo>
                  <a:lnTo>
                    <a:pt x="5197" y="13852"/>
                  </a:lnTo>
                  <a:lnTo>
                    <a:pt x="8605" y="12431"/>
                  </a:lnTo>
                  <a:lnTo>
                    <a:pt x="340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72;p35"/>
            <p:cNvSpPr/>
            <p:nvPr/>
          </p:nvSpPr>
          <p:spPr>
            <a:xfrm>
              <a:off x="6439925" y="3074075"/>
              <a:ext cx="92750" cy="359250"/>
            </a:xfrm>
            <a:custGeom>
              <a:avLst/>
              <a:gdLst/>
              <a:ahLst/>
              <a:cxnLst/>
              <a:rect l="l" t="t" r="r" b="b"/>
              <a:pathLst>
                <a:path w="3710" h="14370" extrusionOk="0">
                  <a:moveTo>
                    <a:pt x="3693" y="0"/>
                  </a:moveTo>
                  <a:lnTo>
                    <a:pt x="0" y="17"/>
                  </a:lnTo>
                  <a:lnTo>
                    <a:pt x="34" y="14370"/>
                  </a:lnTo>
                  <a:lnTo>
                    <a:pt x="3709" y="14370"/>
                  </a:lnTo>
                  <a:lnTo>
                    <a:pt x="3693"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73;p35"/>
            <p:cNvSpPr/>
            <p:nvPr/>
          </p:nvSpPr>
          <p:spPr>
            <a:xfrm>
              <a:off x="6249850" y="3141750"/>
              <a:ext cx="143725" cy="291150"/>
            </a:xfrm>
            <a:custGeom>
              <a:avLst/>
              <a:gdLst/>
              <a:ahLst/>
              <a:cxnLst/>
              <a:rect l="l" t="t" r="r" b="b"/>
              <a:pathLst>
                <a:path w="5749" h="11646" extrusionOk="0">
                  <a:moveTo>
                    <a:pt x="5732" y="0"/>
                  </a:moveTo>
                  <a:lnTo>
                    <a:pt x="1" y="17"/>
                  </a:lnTo>
                  <a:lnTo>
                    <a:pt x="17" y="11646"/>
                  </a:lnTo>
                  <a:lnTo>
                    <a:pt x="5749" y="11646"/>
                  </a:lnTo>
                  <a:lnTo>
                    <a:pt x="5732"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74;p35"/>
            <p:cNvSpPr/>
            <p:nvPr/>
          </p:nvSpPr>
          <p:spPr>
            <a:xfrm>
              <a:off x="6392725" y="3033975"/>
              <a:ext cx="32175" cy="398925"/>
            </a:xfrm>
            <a:custGeom>
              <a:avLst/>
              <a:gdLst/>
              <a:ahLst/>
              <a:cxnLst/>
              <a:rect l="l" t="t" r="r" b="b"/>
              <a:pathLst>
                <a:path w="1287" h="15957" extrusionOk="0">
                  <a:moveTo>
                    <a:pt x="0" y="0"/>
                  </a:moveTo>
                  <a:lnTo>
                    <a:pt x="34" y="15957"/>
                  </a:lnTo>
                  <a:lnTo>
                    <a:pt x="1287" y="15957"/>
                  </a:lnTo>
                  <a:lnTo>
                    <a:pt x="1253"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75;p35"/>
            <p:cNvSpPr/>
            <p:nvPr/>
          </p:nvSpPr>
          <p:spPr>
            <a:xfrm>
              <a:off x="6424450" y="3096200"/>
              <a:ext cx="15900" cy="336700"/>
            </a:xfrm>
            <a:custGeom>
              <a:avLst/>
              <a:gdLst/>
              <a:ahLst/>
              <a:cxnLst/>
              <a:rect l="l" t="t" r="r" b="b"/>
              <a:pathLst>
                <a:path w="636" h="13468" extrusionOk="0">
                  <a:moveTo>
                    <a:pt x="1" y="1"/>
                  </a:moveTo>
                  <a:lnTo>
                    <a:pt x="18" y="13468"/>
                  </a:lnTo>
                  <a:lnTo>
                    <a:pt x="636" y="13468"/>
                  </a:lnTo>
                  <a:lnTo>
                    <a:pt x="619"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76;p35"/>
            <p:cNvSpPr/>
            <p:nvPr/>
          </p:nvSpPr>
          <p:spPr>
            <a:xfrm>
              <a:off x="5912350" y="3418275"/>
              <a:ext cx="336700" cy="16300"/>
            </a:xfrm>
            <a:custGeom>
              <a:avLst/>
              <a:gdLst/>
              <a:ahLst/>
              <a:cxnLst/>
              <a:rect l="l" t="t" r="r" b="b"/>
              <a:pathLst>
                <a:path w="13468" h="652" extrusionOk="0">
                  <a:moveTo>
                    <a:pt x="13467" y="0"/>
                  </a:moveTo>
                  <a:lnTo>
                    <a:pt x="0" y="17"/>
                  </a:lnTo>
                  <a:lnTo>
                    <a:pt x="0" y="652"/>
                  </a:lnTo>
                  <a:lnTo>
                    <a:pt x="13467" y="618"/>
                  </a:lnTo>
                  <a:lnTo>
                    <a:pt x="13467"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77;p35"/>
            <p:cNvSpPr/>
            <p:nvPr/>
          </p:nvSpPr>
          <p:spPr>
            <a:xfrm>
              <a:off x="5883100" y="3325125"/>
              <a:ext cx="367200" cy="93575"/>
            </a:xfrm>
            <a:custGeom>
              <a:avLst/>
              <a:gdLst/>
              <a:ahLst/>
              <a:cxnLst/>
              <a:rect l="l" t="t" r="r" b="b"/>
              <a:pathLst>
                <a:path w="14688" h="3743" extrusionOk="0">
                  <a:moveTo>
                    <a:pt x="14687" y="0"/>
                  </a:moveTo>
                  <a:lnTo>
                    <a:pt x="1" y="17"/>
                  </a:lnTo>
                  <a:lnTo>
                    <a:pt x="17" y="3743"/>
                  </a:lnTo>
                  <a:lnTo>
                    <a:pt x="14687" y="3726"/>
                  </a:lnTo>
                  <a:lnTo>
                    <a:pt x="14687"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78;p35"/>
            <p:cNvSpPr/>
            <p:nvPr/>
          </p:nvSpPr>
          <p:spPr>
            <a:xfrm>
              <a:off x="5955375" y="3231125"/>
              <a:ext cx="294925" cy="94025"/>
            </a:xfrm>
            <a:custGeom>
              <a:avLst/>
              <a:gdLst/>
              <a:ahLst/>
              <a:cxnLst/>
              <a:rect l="l" t="t" r="r" b="b"/>
              <a:pathLst>
                <a:path w="11797" h="3761" extrusionOk="0">
                  <a:moveTo>
                    <a:pt x="11780" y="1"/>
                  </a:moveTo>
                  <a:lnTo>
                    <a:pt x="0" y="34"/>
                  </a:lnTo>
                  <a:lnTo>
                    <a:pt x="0" y="3760"/>
                  </a:lnTo>
                  <a:lnTo>
                    <a:pt x="11796" y="3727"/>
                  </a:lnTo>
                  <a:lnTo>
                    <a:pt x="11780"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79;p35"/>
            <p:cNvSpPr/>
            <p:nvPr/>
          </p:nvSpPr>
          <p:spPr>
            <a:xfrm>
              <a:off x="5836725" y="4382350"/>
              <a:ext cx="244825" cy="107575"/>
            </a:xfrm>
            <a:custGeom>
              <a:avLst/>
              <a:gdLst/>
              <a:ahLst/>
              <a:cxnLst/>
              <a:rect l="l" t="t" r="r" b="b"/>
              <a:pathLst>
                <a:path w="9793" h="4303" extrusionOk="0">
                  <a:moveTo>
                    <a:pt x="4496" y="0"/>
                  </a:moveTo>
                  <a:lnTo>
                    <a:pt x="4479" y="2824"/>
                  </a:lnTo>
                  <a:cubicBezTo>
                    <a:pt x="4479" y="2824"/>
                    <a:pt x="1" y="3827"/>
                    <a:pt x="1087" y="4161"/>
                  </a:cubicBezTo>
                  <a:cubicBezTo>
                    <a:pt x="1446" y="4266"/>
                    <a:pt x="2486" y="4302"/>
                    <a:pt x="3729" y="4302"/>
                  </a:cubicBezTo>
                  <a:cubicBezTo>
                    <a:pt x="5843" y="4302"/>
                    <a:pt x="8542" y="4197"/>
                    <a:pt x="9458" y="4144"/>
                  </a:cubicBezTo>
                  <a:lnTo>
                    <a:pt x="9792" y="4111"/>
                  </a:lnTo>
                  <a:lnTo>
                    <a:pt x="975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180;p35"/>
            <p:cNvSpPr/>
            <p:nvPr/>
          </p:nvSpPr>
          <p:spPr>
            <a:xfrm>
              <a:off x="6033900" y="4448225"/>
              <a:ext cx="47225" cy="37750"/>
            </a:xfrm>
            <a:custGeom>
              <a:avLst/>
              <a:gdLst/>
              <a:ahLst/>
              <a:cxnLst/>
              <a:rect l="l" t="t" r="r" b="b"/>
              <a:pathLst>
                <a:path w="1889" h="1510" extrusionOk="0">
                  <a:moveTo>
                    <a:pt x="1757" y="0"/>
                  </a:moveTo>
                  <a:cubicBezTo>
                    <a:pt x="1365" y="0"/>
                    <a:pt x="969" y="134"/>
                    <a:pt x="669" y="390"/>
                  </a:cubicBezTo>
                  <a:cubicBezTo>
                    <a:pt x="301" y="657"/>
                    <a:pt x="67" y="1058"/>
                    <a:pt x="0" y="1509"/>
                  </a:cubicBezTo>
                  <a:lnTo>
                    <a:pt x="1889" y="1476"/>
                  </a:lnTo>
                  <a:lnTo>
                    <a:pt x="1889" y="5"/>
                  </a:lnTo>
                  <a:cubicBezTo>
                    <a:pt x="1845" y="2"/>
                    <a:pt x="1801" y="0"/>
                    <a:pt x="1757"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81;p35"/>
            <p:cNvSpPr/>
            <p:nvPr/>
          </p:nvSpPr>
          <p:spPr>
            <a:xfrm>
              <a:off x="5855125" y="4467150"/>
              <a:ext cx="226425" cy="22475"/>
            </a:xfrm>
            <a:custGeom>
              <a:avLst/>
              <a:gdLst/>
              <a:ahLst/>
              <a:cxnLst/>
              <a:rect l="l" t="t" r="r" b="b"/>
              <a:pathLst>
                <a:path w="9057" h="899" extrusionOk="0">
                  <a:moveTo>
                    <a:pt x="1571" y="0"/>
                  </a:moveTo>
                  <a:cubicBezTo>
                    <a:pt x="1571" y="0"/>
                    <a:pt x="0" y="451"/>
                    <a:pt x="201" y="702"/>
                  </a:cubicBezTo>
                  <a:cubicBezTo>
                    <a:pt x="293" y="836"/>
                    <a:pt x="1842" y="898"/>
                    <a:pt x="3701" y="898"/>
                  </a:cubicBezTo>
                  <a:cubicBezTo>
                    <a:pt x="5560" y="898"/>
                    <a:pt x="7728" y="836"/>
                    <a:pt x="9056" y="719"/>
                  </a:cubicBezTo>
                  <a:lnTo>
                    <a:pt x="9040" y="602"/>
                  </a:lnTo>
                  <a:lnTo>
                    <a:pt x="2039" y="669"/>
                  </a:lnTo>
                  <a:cubicBezTo>
                    <a:pt x="2039" y="669"/>
                    <a:pt x="1872" y="0"/>
                    <a:pt x="1571"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182;p35"/>
            <p:cNvSpPr/>
            <p:nvPr/>
          </p:nvSpPr>
          <p:spPr>
            <a:xfrm>
              <a:off x="5858875" y="4480925"/>
              <a:ext cx="223500" cy="3375"/>
            </a:xfrm>
            <a:custGeom>
              <a:avLst/>
              <a:gdLst/>
              <a:ahLst/>
              <a:cxnLst/>
              <a:rect l="l" t="t" r="r" b="b"/>
              <a:pathLst>
                <a:path w="8940" h="135" extrusionOk="0">
                  <a:moveTo>
                    <a:pt x="55" y="27"/>
                  </a:moveTo>
                  <a:cubicBezTo>
                    <a:pt x="38" y="27"/>
                    <a:pt x="23" y="34"/>
                    <a:pt x="1" y="34"/>
                  </a:cubicBezTo>
                  <a:lnTo>
                    <a:pt x="84" y="34"/>
                  </a:lnTo>
                  <a:cubicBezTo>
                    <a:pt x="73" y="29"/>
                    <a:pt x="64" y="27"/>
                    <a:pt x="55" y="27"/>
                  </a:cubicBezTo>
                  <a:close/>
                  <a:moveTo>
                    <a:pt x="8839" y="1"/>
                  </a:moveTo>
                  <a:lnTo>
                    <a:pt x="8589" y="17"/>
                  </a:lnTo>
                  <a:lnTo>
                    <a:pt x="7620" y="34"/>
                  </a:lnTo>
                  <a:cubicBezTo>
                    <a:pt x="6818" y="51"/>
                    <a:pt x="5698" y="68"/>
                    <a:pt x="4462" y="68"/>
                  </a:cubicBezTo>
                  <a:cubicBezTo>
                    <a:pt x="4100" y="72"/>
                    <a:pt x="3749" y="74"/>
                    <a:pt x="3413" y="74"/>
                  </a:cubicBezTo>
                  <a:cubicBezTo>
                    <a:pt x="2604" y="74"/>
                    <a:pt x="1883" y="63"/>
                    <a:pt x="1304" y="51"/>
                  </a:cubicBezTo>
                  <a:cubicBezTo>
                    <a:pt x="936" y="34"/>
                    <a:pt x="602" y="34"/>
                    <a:pt x="351" y="34"/>
                  </a:cubicBezTo>
                  <a:lnTo>
                    <a:pt x="84" y="34"/>
                  </a:lnTo>
                  <a:lnTo>
                    <a:pt x="351" y="51"/>
                  </a:lnTo>
                  <a:lnTo>
                    <a:pt x="1304" y="101"/>
                  </a:lnTo>
                  <a:cubicBezTo>
                    <a:pt x="2106" y="118"/>
                    <a:pt x="3225" y="134"/>
                    <a:pt x="4462" y="134"/>
                  </a:cubicBezTo>
                  <a:cubicBezTo>
                    <a:pt x="5698" y="134"/>
                    <a:pt x="6818" y="118"/>
                    <a:pt x="7620" y="84"/>
                  </a:cubicBezTo>
                  <a:lnTo>
                    <a:pt x="8589" y="34"/>
                  </a:lnTo>
                  <a:cubicBezTo>
                    <a:pt x="8672" y="34"/>
                    <a:pt x="8773" y="34"/>
                    <a:pt x="8839" y="17"/>
                  </a:cubicBezTo>
                  <a:lnTo>
                    <a:pt x="8940" y="17"/>
                  </a:lnTo>
                  <a:cubicBezTo>
                    <a:pt x="8906" y="1"/>
                    <a:pt x="8873" y="1"/>
                    <a:pt x="88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83;p35"/>
            <p:cNvSpPr/>
            <p:nvPr/>
          </p:nvSpPr>
          <p:spPr>
            <a:xfrm>
              <a:off x="5893125" y="4465900"/>
              <a:ext cx="13400" cy="20475"/>
            </a:xfrm>
            <a:custGeom>
              <a:avLst/>
              <a:gdLst/>
              <a:ahLst/>
              <a:cxnLst/>
              <a:rect l="l" t="t" r="r" b="b"/>
              <a:pathLst>
                <a:path w="536" h="819" extrusionOk="0">
                  <a:moveTo>
                    <a:pt x="1" y="0"/>
                  </a:moveTo>
                  <a:lnTo>
                    <a:pt x="1" y="0"/>
                  </a:lnTo>
                  <a:cubicBezTo>
                    <a:pt x="268" y="201"/>
                    <a:pt x="452" y="501"/>
                    <a:pt x="519" y="819"/>
                  </a:cubicBezTo>
                  <a:cubicBezTo>
                    <a:pt x="535" y="468"/>
                    <a:pt x="335" y="151"/>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184;p35"/>
            <p:cNvSpPr/>
            <p:nvPr/>
          </p:nvSpPr>
          <p:spPr>
            <a:xfrm>
              <a:off x="5939925" y="4452525"/>
              <a:ext cx="7950" cy="11300"/>
            </a:xfrm>
            <a:custGeom>
              <a:avLst/>
              <a:gdLst/>
              <a:ahLst/>
              <a:cxnLst/>
              <a:rect l="l" t="t" r="r" b="b"/>
              <a:pathLst>
                <a:path w="318" h="452" extrusionOk="0">
                  <a:moveTo>
                    <a:pt x="17" y="0"/>
                  </a:moveTo>
                  <a:lnTo>
                    <a:pt x="17" y="0"/>
                  </a:lnTo>
                  <a:cubicBezTo>
                    <a:pt x="0" y="17"/>
                    <a:pt x="50" y="117"/>
                    <a:pt x="134" y="251"/>
                  </a:cubicBezTo>
                  <a:cubicBezTo>
                    <a:pt x="201" y="368"/>
                    <a:pt x="284" y="452"/>
                    <a:pt x="301" y="452"/>
                  </a:cubicBezTo>
                  <a:cubicBezTo>
                    <a:pt x="317" y="435"/>
                    <a:pt x="251" y="335"/>
                    <a:pt x="184" y="218"/>
                  </a:cubicBezTo>
                  <a:cubicBezTo>
                    <a:pt x="100" y="84"/>
                    <a:pt x="33" y="0"/>
                    <a:pt x="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85;p35"/>
            <p:cNvSpPr/>
            <p:nvPr/>
          </p:nvSpPr>
          <p:spPr>
            <a:xfrm>
              <a:off x="5949525" y="4450425"/>
              <a:ext cx="8800" cy="7625"/>
            </a:xfrm>
            <a:custGeom>
              <a:avLst/>
              <a:gdLst/>
              <a:ahLst/>
              <a:cxnLst/>
              <a:rect l="l" t="t" r="r" b="b"/>
              <a:pathLst>
                <a:path w="352" h="305" extrusionOk="0">
                  <a:moveTo>
                    <a:pt x="0" y="1"/>
                  </a:moveTo>
                  <a:cubicBezTo>
                    <a:pt x="0" y="18"/>
                    <a:pt x="67" y="101"/>
                    <a:pt x="151" y="185"/>
                  </a:cubicBezTo>
                  <a:cubicBezTo>
                    <a:pt x="223" y="257"/>
                    <a:pt x="296" y="305"/>
                    <a:pt x="325" y="305"/>
                  </a:cubicBezTo>
                  <a:cubicBezTo>
                    <a:pt x="329" y="305"/>
                    <a:pt x="332" y="304"/>
                    <a:pt x="334" y="302"/>
                  </a:cubicBezTo>
                  <a:cubicBezTo>
                    <a:pt x="351" y="285"/>
                    <a:pt x="284" y="218"/>
                    <a:pt x="201" y="135"/>
                  </a:cubicBezTo>
                  <a:cubicBezTo>
                    <a:pt x="101" y="51"/>
                    <a:pt x="17" y="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186;p35"/>
            <p:cNvSpPr/>
            <p:nvPr/>
          </p:nvSpPr>
          <p:spPr>
            <a:xfrm>
              <a:off x="5950775" y="4444850"/>
              <a:ext cx="13800" cy="1700"/>
            </a:xfrm>
            <a:custGeom>
              <a:avLst/>
              <a:gdLst/>
              <a:ahLst/>
              <a:cxnLst/>
              <a:rect l="l" t="t" r="r" b="b"/>
              <a:pathLst>
                <a:path w="552" h="68" extrusionOk="0">
                  <a:moveTo>
                    <a:pt x="304" y="0"/>
                  </a:moveTo>
                  <a:cubicBezTo>
                    <a:pt x="203" y="0"/>
                    <a:pt x="102" y="13"/>
                    <a:pt x="0" y="40"/>
                  </a:cubicBezTo>
                  <a:cubicBezTo>
                    <a:pt x="59" y="60"/>
                    <a:pt x="112" y="68"/>
                    <a:pt x="166" y="68"/>
                  </a:cubicBezTo>
                  <a:cubicBezTo>
                    <a:pt x="204" y="68"/>
                    <a:pt x="243" y="64"/>
                    <a:pt x="284" y="57"/>
                  </a:cubicBezTo>
                  <a:cubicBezTo>
                    <a:pt x="307" y="61"/>
                    <a:pt x="330" y="63"/>
                    <a:pt x="355" y="63"/>
                  </a:cubicBezTo>
                  <a:cubicBezTo>
                    <a:pt x="421" y="63"/>
                    <a:pt x="491" y="48"/>
                    <a:pt x="552" y="23"/>
                  </a:cubicBezTo>
                  <a:cubicBezTo>
                    <a:pt x="469" y="8"/>
                    <a:pt x="387" y="0"/>
                    <a:pt x="30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87;p35"/>
            <p:cNvSpPr/>
            <p:nvPr/>
          </p:nvSpPr>
          <p:spPr>
            <a:xfrm>
              <a:off x="5951200" y="4436650"/>
              <a:ext cx="15900" cy="2575"/>
            </a:xfrm>
            <a:custGeom>
              <a:avLst/>
              <a:gdLst/>
              <a:ahLst/>
              <a:cxnLst/>
              <a:rect l="l" t="t" r="r" b="b"/>
              <a:pathLst>
                <a:path w="636" h="103" extrusionOk="0">
                  <a:moveTo>
                    <a:pt x="635" y="1"/>
                  </a:moveTo>
                  <a:lnTo>
                    <a:pt x="635" y="1"/>
                  </a:lnTo>
                  <a:cubicBezTo>
                    <a:pt x="418" y="17"/>
                    <a:pt x="217" y="34"/>
                    <a:pt x="0" y="51"/>
                  </a:cubicBezTo>
                  <a:cubicBezTo>
                    <a:pt x="91" y="85"/>
                    <a:pt x="181" y="103"/>
                    <a:pt x="270" y="103"/>
                  </a:cubicBezTo>
                  <a:cubicBezTo>
                    <a:pt x="395" y="103"/>
                    <a:pt x="518" y="69"/>
                    <a:pt x="6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188;p35"/>
            <p:cNvSpPr/>
            <p:nvPr/>
          </p:nvSpPr>
          <p:spPr>
            <a:xfrm>
              <a:off x="5917775" y="4440475"/>
              <a:ext cx="25075" cy="14175"/>
            </a:xfrm>
            <a:custGeom>
              <a:avLst/>
              <a:gdLst/>
              <a:ahLst/>
              <a:cxnLst/>
              <a:rect l="l" t="t" r="r" b="b"/>
              <a:pathLst>
                <a:path w="1003" h="567" extrusionOk="0">
                  <a:moveTo>
                    <a:pt x="336" y="60"/>
                  </a:moveTo>
                  <a:cubicBezTo>
                    <a:pt x="391" y="60"/>
                    <a:pt x="446" y="68"/>
                    <a:pt x="502" y="81"/>
                  </a:cubicBezTo>
                  <a:cubicBezTo>
                    <a:pt x="619" y="115"/>
                    <a:pt x="719" y="182"/>
                    <a:pt x="802" y="265"/>
                  </a:cubicBezTo>
                  <a:cubicBezTo>
                    <a:pt x="847" y="333"/>
                    <a:pt x="885" y="392"/>
                    <a:pt x="915" y="460"/>
                  </a:cubicBezTo>
                  <a:lnTo>
                    <a:pt x="915" y="460"/>
                  </a:lnTo>
                  <a:cubicBezTo>
                    <a:pt x="856" y="454"/>
                    <a:pt x="771" y="441"/>
                    <a:pt x="669" y="416"/>
                  </a:cubicBezTo>
                  <a:cubicBezTo>
                    <a:pt x="552" y="399"/>
                    <a:pt x="435" y="366"/>
                    <a:pt x="318" y="332"/>
                  </a:cubicBezTo>
                  <a:cubicBezTo>
                    <a:pt x="251" y="315"/>
                    <a:pt x="184" y="282"/>
                    <a:pt x="134" y="249"/>
                  </a:cubicBezTo>
                  <a:cubicBezTo>
                    <a:pt x="67" y="215"/>
                    <a:pt x="51" y="148"/>
                    <a:pt x="101" y="115"/>
                  </a:cubicBezTo>
                  <a:cubicBezTo>
                    <a:pt x="179" y="76"/>
                    <a:pt x="257" y="60"/>
                    <a:pt x="336" y="60"/>
                  </a:cubicBezTo>
                  <a:close/>
                  <a:moveTo>
                    <a:pt x="337" y="1"/>
                  </a:moveTo>
                  <a:cubicBezTo>
                    <a:pt x="246" y="1"/>
                    <a:pt x="154" y="21"/>
                    <a:pt x="67" y="65"/>
                  </a:cubicBezTo>
                  <a:cubicBezTo>
                    <a:pt x="17" y="98"/>
                    <a:pt x="0" y="148"/>
                    <a:pt x="17" y="198"/>
                  </a:cubicBezTo>
                  <a:cubicBezTo>
                    <a:pt x="34" y="249"/>
                    <a:pt x="51" y="282"/>
                    <a:pt x="101" y="299"/>
                  </a:cubicBezTo>
                  <a:cubicBezTo>
                    <a:pt x="168" y="332"/>
                    <a:pt x="234" y="366"/>
                    <a:pt x="301" y="382"/>
                  </a:cubicBezTo>
                  <a:cubicBezTo>
                    <a:pt x="418" y="432"/>
                    <a:pt x="535" y="449"/>
                    <a:pt x="669" y="466"/>
                  </a:cubicBezTo>
                  <a:cubicBezTo>
                    <a:pt x="719" y="474"/>
                    <a:pt x="773" y="478"/>
                    <a:pt x="830" y="478"/>
                  </a:cubicBezTo>
                  <a:cubicBezTo>
                    <a:pt x="860" y="478"/>
                    <a:pt x="890" y="477"/>
                    <a:pt x="921" y="475"/>
                  </a:cubicBezTo>
                  <a:lnTo>
                    <a:pt x="921" y="475"/>
                  </a:lnTo>
                  <a:cubicBezTo>
                    <a:pt x="933" y="503"/>
                    <a:pt x="944" y="533"/>
                    <a:pt x="953" y="566"/>
                  </a:cubicBezTo>
                  <a:cubicBezTo>
                    <a:pt x="953" y="535"/>
                    <a:pt x="953" y="504"/>
                    <a:pt x="940" y="473"/>
                  </a:cubicBezTo>
                  <a:lnTo>
                    <a:pt x="940" y="473"/>
                  </a:lnTo>
                  <a:cubicBezTo>
                    <a:pt x="961" y="471"/>
                    <a:pt x="982" y="469"/>
                    <a:pt x="1003" y="466"/>
                  </a:cubicBezTo>
                  <a:cubicBezTo>
                    <a:pt x="1003" y="466"/>
                    <a:pt x="979" y="466"/>
                    <a:pt x="935" y="462"/>
                  </a:cubicBezTo>
                  <a:lnTo>
                    <a:pt x="935" y="462"/>
                  </a:lnTo>
                  <a:cubicBezTo>
                    <a:pt x="918" y="380"/>
                    <a:pt x="885" y="314"/>
                    <a:pt x="836" y="249"/>
                  </a:cubicBezTo>
                  <a:cubicBezTo>
                    <a:pt x="712" y="90"/>
                    <a:pt x="526" y="1"/>
                    <a:pt x="3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189;p35"/>
            <p:cNvSpPr/>
            <p:nvPr/>
          </p:nvSpPr>
          <p:spPr>
            <a:xfrm>
              <a:off x="5939075" y="4436225"/>
              <a:ext cx="12975" cy="16325"/>
            </a:xfrm>
            <a:custGeom>
              <a:avLst/>
              <a:gdLst/>
              <a:ahLst/>
              <a:cxnLst/>
              <a:rect l="l" t="t" r="r" b="b"/>
              <a:pathLst>
                <a:path w="519" h="653" extrusionOk="0">
                  <a:moveTo>
                    <a:pt x="402" y="1"/>
                  </a:moveTo>
                  <a:cubicBezTo>
                    <a:pt x="285" y="1"/>
                    <a:pt x="168" y="68"/>
                    <a:pt x="118" y="168"/>
                  </a:cubicBezTo>
                  <a:cubicBezTo>
                    <a:pt x="67" y="251"/>
                    <a:pt x="34" y="335"/>
                    <a:pt x="17" y="419"/>
                  </a:cubicBezTo>
                  <a:cubicBezTo>
                    <a:pt x="1" y="502"/>
                    <a:pt x="17" y="586"/>
                    <a:pt x="67" y="652"/>
                  </a:cubicBezTo>
                  <a:cubicBezTo>
                    <a:pt x="51" y="586"/>
                    <a:pt x="51" y="502"/>
                    <a:pt x="67" y="435"/>
                  </a:cubicBezTo>
                  <a:cubicBezTo>
                    <a:pt x="84" y="352"/>
                    <a:pt x="118" y="268"/>
                    <a:pt x="168" y="201"/>
                  </a:cubicBezTo>
                  <a:cubicBezTo>
                    <a:pt x="213" y="140"/>
                    <a:pt x="287" y="66"/>
                    <a:pt x="363" y="66"/>
                  </a:cubicBezTo>
                  <a:cubicBezTo>
                    <a:pt x="370" y="66"/>
                    <a:pt x="378" y="66"/>
                    <a:pt x="385" y="68"/>
                  </a:cubicBezTo>
                  <a:cubicBezTo>
                    <a:pt x="468" y="84"/>
                    <a:pt x="435" y="201"/>
                    <a:pt x="385" y="285"/>
                  </a:cubicBezTo>
                  <a:cubicBezTo>
                    <a:pt x="351" y="352"/>
                    <a:pt x="301" y="419"/>
                    <a:pt x="251" y="485"/>
                  </a:cubicBezTo>
                  <a:cubicBezTo>
                    <a:pt x="151" y="586"/>
                    <a:pt x="84" y="636"/>
                    <a:pt x="84" y="652"/>
                  </a:cubicBezTo>
                  <a:cubicBezTo>
                    <a:pt x="168" y="619"/>
                    <a:pt x="235" y="569"/>
                    <a:pt x="285" y="519"/>
                  </a:cubicBezTo>
                  <a:cubicBezTo>
                    <a:pt x="351" y="452"/>
                    <a:pt x="402" y="385"/>
                    <a:pt x="435" y="302"/>
                  </a:cubicBezTo>
                  <a:cubicBezTo>
                    <a:pt x="468" y="268"/>
                    <a:pt x="485" y="218"/>
                    <a:pt x="502" y="151"/>
                  </a:cubicBezTo>
                  <a:cubicBezTo>
                    <a:pt x="519" y="84"/>
                    <a:pt x="468" y="18"/>
                    <a:pt x="4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90;p35"/>
            <p:cNvSpPr/>
            <p:nvPr/>
          </p:nvSpPr>
          <p:spPr>
            <a:xfrm>
              <a:off x="6036400" y="4446775"/>
              <a:ext cx="46825" cy="38350"/>
            </a:xfrm>
            <a:custGeom>
              <a:avLst/>
              <a:gdLst/>
              <a:ahLst/>
              <a:cxnLst/>
              <a:rect l="l" t="t" r="r" b="b"/>
              <a:pathLst>
                <a:path w="1873" h="1534" extrusionOk="0">
                  <a:moveTo>
                    <a:pt x="1621" y="1"/>
                  </a:moveTo>
                  <a:cubicBezTo>
                    <a:pt x="1571" y="1"/>
                    <a:pt x="1521" y="5"/>
                    <a:pt x="1471" y="13"/>
                  </a:cubicBezTo>
                  <a:cubicBezTo>
                    <a:pt x="819" y="47"/>
                    <a:pt x="251" y="498"/>
                    <a:pt x="51" y="1133"/>
                  </a:cubicBezTo>
                  <a:cubicBezTo>
                    <a:pt x="34" y="1233"/>
                    <a:pt x="17" y="1333"/>
                    <a:pt x="1" y="1417"/>
                  </a:cubicBezTo>
                  <a:cubicBezTo>
                    <a:pt x="1" y="1450"/>
                    <a:pt x="1" y="1500"/>
                    <a:pt x="1" y="1534"/>
                  </a:cubicBezTo>
                  <a:cubicBezTo>
                    <a:pt x="17" y="1534"/>
                    <a:pt x="17" y="1383"/>
                    <a:pt x="101" y="1149"/>
                  </a:cubicBezTo>
                  <a:cubicBezTo>
                    <a:pt x="301" y="548"/>
                    <a:pt x="853" y="114"/>
                    <a:pt x="1488" y="47"/>
                  </a:cubicBezTo>
                  <a:cubicBezTo>
                    <a:pt x="1605" y="38"/>
                    <a:pt x="1701" y="38"/>
                    <a:pt x="1768" y="38"/>
                  </a:cubicBezTo>
                  <a:cubicBezTo>
                    <a:pt x="1834" y="38"/>
                    <a:pt x="1872" y="38"/>
                    <a:pt x="1872" y="30"/>
                  </a:cubicBezTo>
                  <a:cubicBezTo>
                    <a:pt x="1839" y="30"/>
                    <a:pt x="1805" y="13"/>
                    <a:pt x="1772" y="13"/>
                  </a:cubicBezTo>
                  <a:cubicBezTo>
                    <a:pt x="1722" y="5"/>
                    <a:pt x="1672" y="1"/>
                    <a:pt x="16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91;p35"/>
            <p:cNvSpPr/>
            <p:nvPr/>
          </p:nvSpPr>
          <p:spPr>
            <a:xfrm>
              <a:off x="6068575" y="4388625"/>
              <a:ext cx="2525" cy="54325"/>
            </a:xfrm>
            <a:custGeom>
              <a:avLst/>
              <a:gdLst/>
              <a:ahLst/>
              <a:cxnLst/>
              <a:rect l="l" t="t" r="r" b="b"/>
              <a:pathLst>
                <a:path w="101" h="2173" extrusionOk="0">
                  <a:moveTo>
                    <a:pt x="34" y="0"/>
                  </a:moveTo>
                  <a:lnTo>
                    <a:pt x="34" y="0"/>
                  </a:lnTo>
                  <a:cubicBezTo>
                    <a:pt x="0" y="735"/>
                    <a:pt x="17" y="1454"/>
                    <a:pt x="67" y="2172"/>
                  </a:cubicBezTo>
                  <a:cubicBezTo>
                    <a:pt x="101" y="1454"/>
                    <a:pt x="84" y="719"/>
                    <a:pt x="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92;p35"/>
            <p:cNvSpPr/>
            <p:nvPr/>
          </p:nvSpPr>
          <p:spPr>
            <a:xfrm>
              <a:off x="5981275" y="4468650"/>
              <a:ext cx="38450" cy="2125"/>
            </a:xfrm>
            <a:custGeom>
              <a:avLst/>
              <a:gdLst/>
              <a:ahLst/>
              <a:cxnLst/>
              <a:rect l="l" t="t" r="r" b="b"/>
              <a:pathLst>
                <a:path w="1538" h="85" extrusionOk="0">
                  <a:moveTo>
                    <a:pt x="1454" y="0"/>
                  </a:moveTo>
                  <a:cubicBezTo>
                    <a:pt x="1326" y="0"/>
                    <a:pt x="1064" y="12"/>
                    <a:pt x="769" y="24"/>
                  </a:cubicBezTo>
                  <a:cubicBezTo>
                    <a:pt x="479" y="24"/>
                    <a:pt x="234" y="16"/>
                    <a:pt x="103" y="16"/>
                  </a:cubicBezTo>
                  <a:cubicBezTo>
                    <a:pt x="37" y="16"/>
                    <a:pt x="0" y="18"/>
                    <a:pt x="0" y="24"/>
                  </a:cubicBezTo>
                  <a:cubicBezTo>
                    <a:pt x="239" y="64"/>
                    <a:pt x="486" y="85"/>
                    <a:pt x="733" y="85"/>
                  </a:cubicBezTo>
                  <a:cubicBezTo>
                    <a:pt x="1004" y="85"/>
                    <a:pt x="1275" y="60"/>
                    <a:pt x="1537" y="7"/>
                  </a:cubicBezTo>
                  <a:cubicBezTo>
                    <a:pt x="1537" y="2"/>
                    <a:pt x="1507" y="0"/>
                    <a:pt x="145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93;p35"/>
            <p:cNvSpPr/>
            <p:nvPr/>
          </p:nvSpPr>
          <p:spPr>
            <a:xfrm>
              <a:off x="6041425" y="4468725"/>
              <a:ext cx="4200" cy="7625"/>
            </a:xfrm>
            <a:custGeom>
              <a:avLst/>
              <a:gdLst/>
              <a:ahLst/>
              <a:cxnLst/>
              <a:rect l="l" t="t" r="r" b="b"/>
              <a:pathLst>
                <a:path w="168" h="305" extrusionOk="0">
                  <a:moveTo>
                    <a:pt x="158" y="1"/>
                  </a:moveTo>
                  <a:cubicBezTo>
                    <a:pt x="134" y="1"/>
                    <a:pt x="77" y="48"/>
                    <a:pt x="34" y="121"/>
                  </a:cubicBezTo>
                  <a:cubicBezTo>
                    <a:pt x="0" y="221"/>
                    <a:pt x="17" y="305"/>
                    <a:pt x="34" y="305"/>
                  </a:cubicBezTo>
                  <a:cubicBezTo>
                    <a:pt x="50" y="305"/>
                    <a:pt x="67" y="238"/>
                    <a:pt x="100" y="154"/>
                  </a:cubicBezTo>
                  <a:cubicBezTo>
                    <a:pt x="134" y="71"/>
                    <a:pt x="167" y="21"/>
                    <a:pt x="167" y="4"/>
                  </a:cubicBezTo>
                  <a:cubicBezTo>
                    <a:pt x="165" y="2"/>
                    <a:pt x="162" y="1"/>
                    <a:pt x="15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94;p35"/>
            <p:cNvSpPr/>
            <p:nvPr/>
          </p:nvSpPr>
          <p:spPr>
            <a:xfrm>
              <a:off x="6049775" y="4456600"/>
              <a:ext cx="5875" cy="5150"/>
            </a:xfrm>
            <a:custGeom>
              <a:avLst/>
              <a:gdLst/>
              <a:ahLst/>
              <a:cxnLst/>
              <a:rect l="l" t="t" r="r" b="b"/>
              <a:pathLst>
                <a:path w="235" h="206" extrusionOk="0">
                  <a:moveTo>
                    <a:pt x="206" y="0"/>
                  </a:moveTo>
                  <a:cubicBezTo>
                    <a:pt x="183" y="0"/>
                    <a:pt x="142" y="30"/>
                    <a:pt x="101" y="71"/>
                  </a:cubicBezTo>
                  <a:cubicBezTo>
                    <a:pt x="34" y="138"/>
                    <a:pt x="0" y="188"/>
                    <a:pt x="17" y="205"/>
                  </a:cubicBezTo>
                  <a:cubicBezTo>
                    <a:pt x="34" y="205"/>
                    <a:pt x="84" y="172"/>
                    <a:pt x="134" y="122"/>
                  </a:cubicBezTo>
                  <a:cubicBezTo>
                    <a:pt x="201" y="71"/>
                    <a:pt x="234" y="5"/>
                    <a:pt x="218" y="5"/>
                  </a:cubicBezTo>
                  <a:cubicBezTo>
                    <a:pt x="215" y="2"/>
                    <a:pt x="211" y="0"/>
                    <a:pt x="20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195;p35"/>
            <p:cNvSpPr/>
            <p:nvPr/>
          </p:nvSpPr>
          <p:spPr>
            <a:xfrm>
              <a:off x="6061475" y="4450475"/>
              <a:ext cx="7825" cy="3325"/>
            </a:xfrm>
            <a:custGeom>
              <a:avLst/>
              <a:gdLst/>
              <a:ahLst/>
              <a:cxnLst/>
              <a:rect l="l" t="t" r="r" b="b"/>
              <a:pathLst>
                <a:path w="313" h="133" extrusionOk="0">
                  <a:moveTo>
                    <a:pt x="225" y="1"/>
                  </a:moveTo>
                  <a:cubicBezTo>
                    <a:pt x="199" y="1"/>
                    <a:pt x="167" y="5"/>
                    <a:pt x="134" y="16"/>
                  </a:cubicBezTo>
                  <a:cubicBezTo>
                    <a:pt x="34" y="32"/>
                    <a:pt x="0" y="116"/>
                    <a:pt x="0" y="133"/>
                  </a:cubicBezTo>
                  <a:cubicBezTo>
                    <a:pt x="17" y="133"/>
                    <a:pt x="84" y="99"/>
                    <a:pt x="151" y="66"/>
                  </a:cubicBezTo>
                  <a:cubicBezTo>
                    <a:pt x="234" y="32"/>
                    <a:pt x="301" y="49"/>
                    <a:pt x="301" y="16"/>
                  </a:cubicBezTo>
                  <a:cubicBezTo>
                    <a:pt x="312" y="16"/>
                    <a:pt x="279" y="1"/>
                    <a:pt x="22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196;p35"/>
            <p:cNvSpPr/>
            <p:nvPr/>
          </p:nvSpPr>
          <p:spPr>
            <a:xfrm>
              <a:off x="6074825" y="4448025"/>
              <a:ext cx="4200" cy="2325"/>
            </a:xfrm>
            <a:custGeom>
              <a:avLst/>
              <a:gdLst/>
              <a:ahLst/>
              <a:cxnLst/>
              <a:rect l="l" t="t" r="r" b="b"/>
              <a:pathLst>
                <a:path w="168" h="93" extrusionOk="0">
                  <a:moveTo>
                    <a:pt x="139" y="1"/>
                  </a:moveTo>
                  <a:cubicBezTo>
                    <a:pt x="122" y="1"/>
                    <a:pt x="101" y="5"/>
                    <a:pt x="84" y="13"/>
                  </a:cubicBezTo>
                  <a:cubicBezTo>
                    <a:pt x="34" y="30"/>
                    <a:pt x="1" y="64"/>
                    <a:pt x="1" y="80"/>
                  </a:cubicBezTo>
                  <a:cubicBezTo>
                    <a:pt x="9" y="89"/>
                    <a:pt x="22" y="93"/>
                    <a:pt x="38" y="93"/>
                  </a:cubicBezTo>
                  <a:cubicBezTo>
                    <a:pt x="55" y="93"/>
                    <a:pt x="76" y="89"/>
                    <a:pt x="101" y="80"/>
                  </a:cubicBezTo>
                  <a:cubicBezTo>
                    <a:pt x="135" y="64"/>
                    <a:pt x="168" y="30"/>
                    <a:pt x="168" y="13"/>
                  </a:cubicBezTo>
                  <a:cubicBezTo>
                    <a:pt x="168" y="5"/>
                    <a:pt x="155" y="1"/>
                    <a:pt x="1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197;p35"/>
            <p:cNvSpPr/>
            <p:nvPr/>
          </p:nvSpPr>
          <p:spPr>
            <a:xfrm>
              <a:off x="5485025" y="2132125"/>
              <a:ext cx="1176300" cy="313725"/>
            </a:xfrm>
            <a:custGeom>
              <a:avLst/>
              <a:gdLst/>
              <a:ahLst/>
              <a:cxnLst/>
              <a:rect l="l" t="t" r="r" b="b"/>
              <a:pathLst>
                <a:path w="47052" h="12549" extrusionOk="0">
                  <a:moveTo>
                    <a:pt x="685" y="1"/>
                  </a:moveTo>
                  <a:lnTo>
                    <a:pt x="0" y="10828"/>
                  </a:lnTo>
                  <a:lnTo>
                    <a:pt x="47052" y="12549"/>
                  </a:lnTo>
                  <a:lnTo>
                    <a:pt x="47052" y="1855"/>
                  </a:lnTo>
                  <a:lnTo>
                    <a:pt x="685"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198;p35"/>
            <p:cNvSpPr/>
            <p:nvPr/>
          </p:nvSpPr>
          <p:spPr>
            <a:xfrm>
              <a:off x="5213500" y="2230225"/>
              <a:ext cx="81900" cy="54975"/>
            </a:xfrm>
            <a:custGeom>
              <a:avLst/>
              <a:gdLst/>
              <a:ahLst/>
              <a:cxnLst/>
              <a:rect l="l" t="t" r="r" b="b"/>
              <a:pathLst>
                <a:path w="3276" h="2199" extrusionOk="0">
                  <a:moveTo>
                    <a:pt x="2519" y="1"/>
                  </a:moveTo>
                  <a:cubicBezTo>
                    <a:pt x="1688" y="1"/>
                    <a:pt x="416" y="129"/>
                    <a:pt x="1" y="872"/>
                  </a:cubicBezTo>
                  <a:cubicBezTo>
                    <a:pt x="1" y="872"/>
                    <a:pt x="494" y="2199"/>
                    <a:pt x="2860" y="2199"/>
                  </a:cubicBezTo>
                  <a:cubicBezTo>
                    <a:pt x="2957" y="2199"/>
                    <a:pt x="3056" y="2197"/>
                    <a:pt x="3159" y="2192"/>
                  </a:cubicBezTo>
                  <a:lnTo>
                    <a:pt x="3276" y="37"/>
                  </a:lnTo>
                  <a:cubicBezTo>
                    <a:pt x="3276" y="37"/>
                    <a:pt x="2959" y="1"/>
                    <a:pt x="251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199;p35"/>
            <p:cNvSpPr/>
            <p:nvPr/>
          </p:nvSpPr>
          <p:spPr>
            <a:xfrm>
              <a:off x="5282850" y="2132125"/>
              <a:ext cx="219325" cy="270700"/>
            </a:xfrm>
            <a:custGeom>
              <a:avLst/>
              <a:gdLst/>
              <a:ahLst/>
              <a:cxnLst/>
              <a:rect l="l" t="t" r="r" b="b"/>
              <a:pathLst>
                <a:path w="8773" h="10828" extrusionOk="0">
                  <a:moveTo>
                    <a:pt x="8772" y="1"/>
                  </a:moveTo>
                  <a:lnTo>
                    <a:pt x="6684" y="1956"/>
                  </a:lnTo>
                  <a:cubicBezTo>
                    <a:pt x="6266" y="2340"/>
                    <a:pt x="5798" y="2657"/>
                    <a:pt x="5280" y="2875"/>
                  </a:cubicBezTo>
                  <a:cubicBezTo>
                    <a:pt x="4645" y="3159"/>
                    <a:pt x="3793" y="3509"/>
                    <a:pt x="3292" y="3543"/>
                  </a:cubicBezTo>
                  <a:cubicBezTo>
                    <a:pt x="2971" y="3559"/>
                    <a:pt x="2648" y="3566"/>
                    <a:pt x="2324" y="3566"/>
                  </a:cubicBezTo>
                  <a:cubicBezTo>
                    <a:pt x="1638" y="3566"/>
                    <a:pt x="949" y="3533"/>
                    <a:pt x="268" y="3476"/>
                  </a:cubicBezTo>
                  <a:lnTo>
                    <a:pt x="0" y="6433"/>
                  </a:lnTo>
                  <a:lnTo>
                    <a:pt x="3175" y="6734"/>
                  </a:lnTo>
                  <a:cubicBezTo>
                    <a:pt x="3175" y="6734"/>
                    <a:pt x="4478" y="6851"/>
                    <a:pt x="5982" y="8472"/>
                  </a:cubicBezTo>
                  <a:cubicBezTo>
                    <a:pt x="7486" y="10093"/>
                    <a:pt x="8087" y="10828"/>
                    <a:pt x="8087" y="10828"/>
                  </a:cubicBezTo>
                  <a:lnTo>
                    <a:pt x="8772"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200;p35"/>
            <p:cNvSpPr/>
            <p:nvPr/>
          </p:nvSpPr>
          <p:spPr>
            <a:xfrm>
              <a:off x="6661300" y="2178500"/>
              <a:ext cx="69800" cy="267350"/>
            </a:xfrm>
            <a:custGeom>
              <a:avLst/>
              <a:gdLst/>
              <a:ahLst/>
              <a:cxnLst/>
              <a:rect l="l" t="t" r="r" b="b"/>
              <a:pathLst>
                <a:path w="2792" h="10694" extrusionOk="0">
                  <a:moveTo>
                    <a:pt x="1" y="0"/>
                  </a:moveTo>
                  <a:lnTo>
                    <a:pt x="1" y="10694"/>
                  </a:lnTo>
                  <a:cubicBezTo>
                    <a:pt x="1" y="10694"/>
                    <a:pt x="1755" y="9307"/>
                    <a:pt x="2240" y="5748"/>
                  </a:cubicBezTo>
                  <a:cubicBezTo>
                    <a:pt x="2791" y="1604"/>
                    <a:pt x="1" y="0"/>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201;p35"/>
            <p:cNvSpPr/>
            <p:nvPr/>
          </p:nvSpPr>
          <p:spPr>
            <a:xfrm>
              <a:off x="5492550" y="2230700"/>
              <a:ext cx="1168775" cy="114900"/>
            </a:xfrm>
            <a:custGeom>
              <a:avLst/>
              <a:gdLst/>
              <a:ahLst/>
              <a:cxnLst/>
              <a:rect l="l" t="t" r="r" b="b"/>
              <a:pathLst>
                <a:path w="46751" h="4596" extrusionOk="0">
                  <a:moveTo>
                    <a:pt x="167" y="1"/>
                  </a:moveTo>
                  <a:lnTo>
                    <a:pt x="0" y="2741"/>
                  </a:lnTo>
                  <a:lnTo>
                    <a:pt x="46751" y="4596"/>
                  </a:lnTo>
                  <a:lnTo>
                    <a:pt x="46751" y="1705"/>
                  </a:lnTo>
                  <a:lnTo>
                    <a:pt x="167" y="1"/>
                  </a:ln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202;p35"/>
            <p:cNvSpPr/>
            <p:nvPr/>
          </p:nvSpPr>
          <p:spPr>
            <a:xfrm>
              <a:off x="6088200" y="2176000"/>
              <a:ext cx="208875" cy="251050"/>
            </a:xfrm>
            <a:custGeom>
              <a:avLst/>
              <a:gdLst/>
              <a:ahLst/>
              <a:cxnLst/>
              <a:rect l="l" t="t" r="r" b="b"/>
              <a:pathLst>
                <a:path w="8355" h="10042" extrusionOk="0">
                  <a:moveTo>
                    <a:pt x="3108" y="0"/>
                  </a:moveTo>
                  <a:lnTo>
                    <a:pt x="251" y="618"/>
                  </a:lnTo>
                  <a:lnTo>
                    <a:pt x="1" y="9925"/>
                  </a:lnTo>
                  <a:lnTo>
                    <a:pt x="2290" y="10042"/>
                  </a:lnTo>
                  <a:cubicBezTo>
                    <a:pt x="2290" y="9607"/>
                    <a:pt x="2273" y="9073"/>
                    <a:pt x="2273" y="8622"/>
                  </a:cubicBezTo>
                  <a:lnTo>
                    <a:pt x="2273" y="8622"/>
                  </a:lnTo>
                  <a:cubicBezTo>
                    <a:pt x="2301" y="8625"/>
                    <a:pt x="2329" y="8627"/>
                    <a:pt x="2357" y="8627"/>
                  </a:cubicBezTo>
                  <a:cubicBezTo>
                    <a:pt x="2721" y="8627"/>
                    <a:pt x="3023" y="8332"/>
                    <a:pt x="3225" y="8037"/>
                  </a:cubicBezTo>
                  <a:cubicBezTo>
                    <a:pt x="3443" y="7703"/>
                    <a:pt x="3593" y="7318"/>
                    <a:pt x="3877" y="7051"/>
                  </a:cubicBezTo>
                  <a:cubicBezTo>
                    <a:pt x="4050" y="6889"/>
                    <a:pt x="4302" y="6776"/>
                    <a:pt x="4538" y="6776"/>
                  </a:cubicBezTo>
                  <a:cubicBezTo>
                    <a:pt x="4690" y="6776"/>
                    <a:pt x="4835" y="6823"/>
                    <a:pt x="4946" y="6934"/>
                  </a:cubicBezTo>
                  <a:cubicBezTo>
                    <a:pt x="5080" y="7051"/>
                    <a:pt x="5164" y="7268"/>
                    <a:pt x="5347" y="7285"/>
                  </a:cubicBezTo>
                  <a:cubicBezTo>
                    <a:pt x="5368" y="7289"/>
                    <a:pt x="5387" y="7291"/>
                    <a:pt x="5406" y="7291"/>
                  </a:cubicBezTo>
                  <a:cubicBezTo>
                    <a:pt x="5688" y="7291"/>
                    <a:pt x="5736" y="6830"/>
                    <a:pt x="5798" y="6516"/>
                  </a:cubicBezTo>
                  <a:cubicBezTo>
                    <a:pt x="5966" y="5781"/>
                    <a:pt x="6834" y="5497"/>
                    <a:pt x="7386" y="4979"/>
                  </a:cubicBezTo>
                  <a:cubicBezTo>
                    <a:pt x="8355" y="4060"/>
                    <a:pt x="8154" y="2456"/>
                    <a:pt x="6985" y="1805"/>
                  </a:cubicBezTo>
                  <a:cubicBezTo>
                    <a:pt x="6367" y="1454"/>
                    <a:pt x="5581" y="1454"/>
                    <a:pt x="4963" y="1103"/>
                  </a:cubicBezTo>
                  <a:cubicBezTo>
                    <a:pt x="4328" y="752"/>
                    <a:pt x="3844" y="50"/>
                    <a:pt x="3108" y="0"/>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203;p35"/>
            <p:cNvSpPr/>
            <p:nvPr/>
          </p:nvSpPr>
          <p:spPr>
            <a:xfrm>
              <a:off x="6219775" y="4386525"/>
              <a:ext cx="244400" cy="107750"/>
            </a:xfrm>
            <a:custGeom>
              <a:avLst/>
              <a:gdLst/>
              <a:ahLst/>
              <a:cxnLst/>
              <a:rect l="l" t="t" r="r" b="b"/>
              <a:pathLst>
                <a:path w="9776" h="4310" extrusionOk="0">
                  <a:moveTo>
                    <a:pt x="17" y="1"/>
                  </a:moveTo>
                  <a:lnTo>
                    <a:pt x="1" y="4128"/>
                  </a:lnTo>
                  <a:lnTo>
                    <a:pt x="318" y="4144"/>
                  </a:lnTo>
                  <a:cubicBezTo>
                    <a:pt x="1237" y="4197"/>
                    <a:pt x="3951" y="4310"/>
                    <a:pt x="6068" y="4310"/>
                  </a:cubicBezTo>
                  <a:cubicBezTo>
                    <a:pt x="7302" y="4310"/>
                    <a:pt x="8333" y="4272"/>
                    <a:pt x="8689" y="4161"/>
                  </a:cubicBezTo>
                  <a:cubicBezTo>
                    <a:pt x="9775" y="3827"/>
                    <a:pt x="5297" y="2824"/>
                    <a:pt x="5297" y="2824"/>
                  </a:cubicBezTo>
                  <a:lnTo>
                    <a:pt x="5281" y="17"/>
                  </a:lnTo>
                  <a:lnTo>
                    <a:pt x="17"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204;p35"/>
            <p:cNvSpPr/>
            <p:nvPr/>
          </p:nvSpPr>
          <p:spPr>
            <a:xfrm>
              <a:off x="6219775" y="4452400"/>
              <a:ext cx="47650" cy="37750"/>
            </a:xfrm>
            <a:custGeom>
              <a:avLst/>
              <a:gdLst/>
              <a:ahLst/>
              <a:cxnLst/>
              <a:rect l="l" t="t" r="r" b="b"/>
              <a:pathLst>
                <a:path w="1906" h="1510" extrusionOk="0">
                  <a:moveTo>
                    <a:pt x="132" y="0"/>
                  </a:moveTo>
                  <a:cubicBezTo>
                    <a:pt x="88" y="0"/>
                    <a:pt x="44" y="2"/>
                    <a:pt x="1" y="5"/>
                  </a:cubicBezTo>
                  <a:lnTo>
                    <a:pt x="1" y="1476"/>
                  </a:lnTo>
                  <a:lnTo>
                    <a:pt x="1906" y="1509"/>
                  </a:lnTo>
                  <a:cubicBezTo>
                    <a:pt x="1822" y="1058"/>
                    <a:pt x="1588" y="657"/>
                    <a:pt x="1237" y="390"/>
                  </a:cubicBezTo>
                  <a:cubicBezTo>
                    <a:pt x="922" y="134"/>
                    <a:pt x="525" y="0"/>
                    <a:pt x="132"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205;p35"/>
            <p:cNvSpPr/>
            <p:nvPr/>
          </p:nvSpPr>
          <p:spPr>
            <a:xfrm>
              <a:off x="6219375" y="4471325"/>
              <a:ext cx="226425" cy="22475"/>
            </a:xfrm>
            <a:custGeom>
              <a:avLst/>
              <a:gdLst/>
              <a:ahLst/>
              <a:cxnLst/>
              <a:rect l="l" t="t" r="r" b="b"/>
              <a:pathLst>
                <a:path w="9057" h="899" extrusionOk="0">
                  <a:moveTo>
                    <a:pt x="7502" y="0"/>
                  </a:moveTo>
                  <a:cubicBezTo>
                    <a:pt x="7185" y="17"/>
                    <a:pt x="7034" y="669"/>
                    <a:pt x="7034" y="669"/>
                  </a:cubicBezTo>
                  <a:lnTo>
                    <a:pt x="17" y="602"/>
                  </a:lnTo>
                  <a:lnTo>
                    <a:pt x="0" y="719"/>
                  </a:lnTo>
                  <a:cubicBezTo>
                    <a:pt x="1328" y="836"/>
                    <a:pt x="3496" y="898"/>
                    <a:pt x="5357" y="898"/>
                  </a:cubicBezTo>
                  <a:cubicBezTo>
                    <a:pt x="7218" y="898"/>
                    <a:pt x="8772" y="836"/>
                    <a:pt x="8872" y="702"/>
                  </a:cubicBezTo>
                  <a:cubicBezTo>
                    <a:pt x="9056" y="452"/>
                    <a:pt x="7502" y="0"/>
                    <a:pt x="7502"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206;p35"/>
            <p:cNvSpPr/>
            <p:nvPr/>
          </p:nvSpPr>
          <p:spPr>
            <a:xfrm>
              <a:off x="6218950" y="4485100"/>
              <a:ext cx="221000" cy="3475"/>
            </a:xfrm>
            <a:custGeom>
              <a:avLst/>
              <a:gdLst/>
              <a:ahLst/>
              <a:cxnLst/>
              <a:rect l="l" t="t" r="r" b="b"/>
              <a:pathLst>
                <a:path w="8840" h="139" extrusionOk="0">
                  <a:moveTo>
                    <a:pt x="84" y="1"/>
                  </a:moveTo>
                  <a:cubicBezTo>
                    <a:pt x="50" y="1"/>
                    <a:pt x="17" y="1"/>
                    <a:pt x="0" y="17"/>
                  </a:cubicBezTo>
                  <a:lnTo>
                    <a:pt x="84" y="17"/>
                  </a:lnTo>
                  <a:cubicBezTo>
                    <a:pt x="167" y="34"/>
                    <a:pt x="251" y="34"/>
                    <a:pt x="335" y="34"/>
                  </a:cubicBezTo>
                  <a:lnTo>
                    <a:pt x="1304" y="84"/>
                  </a:lnTo>
                  <a:cubicBezTo>
                    <a:pt x="2106" y="118"/>
                    <a:pt x="3225" y="134"/>
                    <a:pt x="4462" y="134"/>
                  </a:cubicBezTo>
                  <a:cubicBezTo>
                    <a:pt x="4698" y="138"/>
                    <a:pt x="4930" y="139"/>
                    <a:pt x="5156" y="139"/>
                  </a:cubicBezTo>
                  <a:cubicBezTo>
                    <a:pt x="6114" y="139"/>
                    <a:pt x="6971" y="115"/>
                    <a:pt x="7619" y="101"/>
                  </a:cubicBezTo>
                  <a:cubicBezTo>
                    <a:pt x="8004" y="84"/>
                    <a:pt x="8321" y="68"/>
                    <a:pt x="8572" y="51"/>
                  </a:cubicBezTo>
                  <a:lnTo>
                    <a:pt x="8839" y="34"/>
                  </a:lnTo>
                  <a:lnTo>
                    <a:pt x="8572" y="34"/>
                  </a:lnTo>
                  <a:lnTo>
                    <a:pt x="7619" y="51"/>
                  </a:lnTo>
                  <a:cubicBezTo>
                    <a:pt x="6817" y="68"/>
                    <a:pt x="5698" y="84"/>
                    <a:pt x="4462" y="84"/>
                  </a:cubicBezTo>
                  <a:cubicBezTo>
                    <a:pt x="3225" y="68"/>
                    <a:pt x="2106" y="51"/>
                    <a:pt x="1304" y="34"/>
                  </a:cubicBezTo>
                  <a:cubicBezTo>
                    <a:pt x="919" y="34"/>
                    <a:pt x="602" y="17"/>
                    <a:pt x="351" y="17"/>
                  </a:cubicBez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207;p35"/>
            <p:cNvSpPr/>
            <p:nvPr/>
          </p:nvSpPr>
          <p:spPr>
            <a:xfrm>
              <a:off x="6394375" y="4470075"/>
              <a:ext cx="13400" cy="20475"/>
            </a:xfrm>
            <a:custGeom>
              <a:avLst/>
              <a:gdLst/>
              <a:ahLst/>
              <a:cxnLst/>
              <a:rect l="l" t="t" r="r" b="b"/>
              <a:pathLst>
                <a:path w="536" h="819" extrusionOk="0">
                  <a:moveTo>
                    <a:pt x="536" y="0"/>
                  </a:moveTo>
                  <a:lnTo>
                    <a:pt x="536" y="0"/>
                  </a:lnTo>
                  <a:cubicBezTo>
                    <a:pt x="201" y="151"/>
                    <a:pt x="1" y="468"/>
                    <a:pt x="34" y="819"/>
                  </a:cubicBezTo>
                  <a:cubicBezTo>
                    <a:pt x="68" y="669"/>
                    <a:pt x="135" y="518"/>
                    <a:pt x="201" y="368"/>
                  </a:cubicBezTo>
                  <a:cubicBezTo>
                    <a:pt x="302" y="234"/>
                    <a:pt x="402" y="117"/>
                    <a:pt x="53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208;p35"/>
            <p:cNvSpPr/>
            <p:nvPr/>
          </p:nvSpPr>
          <p:spPr>
            <a:xfrm>
              <a:off x="6353450" y="4457075"/>
              <a:ext cx="7550" cy="10925"/>
            </a:xfrm>
            <a:custGeom>
              <a:avLst/>
              <a:gdLst/>
              <a:ahLst/>
              <a:cxnLst/>
              <a:rect l="l" t="t" r="r" b="b"/>
              <a:pathLst>
                <a:path w="302" h="437" extrusionOk="0">
                  <a:moveTo>
                    <a:pt x="279" y="0"/>
                  </a:moveTo>
                  <a:cubicBezTo>
                    <a:pt x="256" y="0"/>
                    <a:pt x="194" y="80"/>
                    <a:pt x="117" y="203"/>
                  </a:cubicBezTo>
                  <a:cubicBezTo>
                    <a:pt x="51" y="320"/>
                    <a:pt x="1" y="420"/>
                    <a:pt x="17" y="437"/>
                  </a:cubicBezTo>
                  <a:cubicBezTo>
                    <a:pt x="17" y="437"/>
                    <a:pt x="101" y="353"/>
                    <a:pt x="184" y="236"/>
                  </a:cubicBezTo>
                  <a:cubicBezTo>
                    <a:pt x="251" y="103"/>
                    <a:pt x="301" y="2"/>
                    <a:pt x="285" y="2"/>
                  </a:cubicBezTo>
                  <a:cubicBezTo>
                    <a:pt x="283" y="1"/>
                    <a:pt x="281" y="0"/>
                    <a:pt x="27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209;p35"/>
            <p:cNvSpPr/>
            <p:nvPr/>
          </p:nvSpPr>
          <p:spPr>
            <a:xfrm>
              <a:off x="6342600" y="4454950"/>
              <a:ext cx="8775" cy="7275"/>
            </a:xfrm>
            <a:custGeom>
              <a:avLst/>
              <a:gdLst/>
              <a:ahLst/>
              <a:cxnLst/>
              <a:rect l="l" t="t" r="r" b="b"/>
              <a:pathLst>
                <a:path w="351" h="291" extrusionOk="0">
                  <a:moveTo>
                    <a:pt x="341" y="1"/>
                  </a:moveTo>
                  <a:cubicBezTo>
                    <a:pt x="313" y="1"/>
                    <a:pt x="240" y="48"/>
                    <a:pt x="167" y="121"/>
                  </a:cubicBezTo>
                  <a:cubicBezTo>
                    <a:pt x="67" y="204"/>
                    <a:pt x="0" y="271"/>
                    <a:pt x="17" y="288"/>
                  </a:cubicBezTo>
                  <a:cubicBezTo>
                    <a:pt x="19" y="290"/>
                    <a:pt x="22" y="291"/>
                    <a:pt x="26" y="291"/>
                  </a:cubicBezTo>
                  <a:cubicBezTo>
                    <a:pt x="55" y="291"/>
                    <a:pt x="128" y="244"/>
                    <a:pt x="201" y="171"/>
                  </a:cubicBezTo>
                  <a:cubicBezTo>
                    <a:pt x="301" y="87"/>
                    <a:pt x="351" y="4"/>
                    <a:pt x="351" y="4"/>
                  </a:cubicBezTo>
                  <a:cubicBezTo>
                    <a:pt x="349" y="2"/>
                    <a:pt x="346" y="1"/>
                    <a:pt x="3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210;p35"/>
            <p:cNvSpPr/>
            <p:nvPr/>
          </p:nvSpPr>
          <p:spPr>
            <a:xfrm>
              <a:off x="6336325" y="4449025"/>
              <a:ext cx="13800" cy="1850"/>
            </a:xfrm>
            <a:custGeom>
              <a:avLst/>
              <a:gdLst/>
              <a:ahLst/>
              <a:cxnLst/>
              <a:rect l="l" t="t" r="r" b="b"/>
              <a:pathLst>
                <a:path w="552" h="74" extrusionOk="0">
                  <a:moveTo>
                    <a:pt x="248" y="0"/>
                  </a:moveTo>
                  <a:cubicBezTo>
                    <a:pt x="166" y="0"/>
                    <a:pt x="83" y="9"/>
                    <a:pt x="0" y="24"/>
                  </a:cubicBezTo>
                  <a:cubicBezTo>
                    <a:pt x="84" y="57"/>
                    <a:pt x="184" y="74"/>
                    <a:pt x="268" y="74"/>
                  </a:cubicBezTo>
                  <a:cubicBezTo>
                    <a:pt x="368" y="74"/>
                    <a:pt x="468" y="74"/>
                    <a:pt x="552" y="40"/>
                  </a:cubicBezTo>
                  <a:cubicBezTo>
                    <a:pt x="451" y="13"/>
                    <a:pt x="349" y="0"/>
                    <a:pt x="24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211;p35"/>
            <p:cNvSpPr/>
            <p:nvPr/>
          </p:nvSpPr>
          <p:spPr>
            <a:xfrm>
              <a:off x="6333825" y="4440825"/>
              <a:ext cx="15900" cy="2575"/>
            </a:xfrm>
            <a:custGeom>
              <a:avLst/>
              <a:gdLst/>
              <a:ahLst/>
              <a:cxnLst/>
              <a:rect l="l" t="t" r="r" b="b"/>
              <a:pathLst>
                <a:path w="636" h="103" extrusionOk="0">
                  <a:moveTo>
                    <a:pt x="0" y="1"/>
                  </a:moveTo>
                  <a:cubicBezTo>
                    <a:pt x="117" y="69"/>
                    <a:pt x="240" y="103"/>
                    <a:pt x="365" y="103"/>
                  </a:cubicBezTo>
                  <a:cubicBezTo>
                    <a:pt x="454" y="103"/>
                    <a:pt x="545" y="86"/>
                    <a:pt x="635" y="51"/>
                  </a:cubicBezTo>
                  <a:cubicBezTo>
                    <a:pt x="418" y="51"/>
                    <a:pt x="217" y="34"/>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212;p35"/>
            <p:cNvSpPr/>
            <p:nvPr/>
          </p:nvSpPr>
          <p:spPr>
            <a:xfrm>
              <a:off x="6358050" y="4444675"/>
              <a:ext cx="25075" cy="14150"/>
            </a:xfrm>
            <a:custGeom>
              <a:avLst/>
              <a:gdLst/>
              <a:ahLst/>
              <a:cxnLst/>
              <a:rect l="l" t="t" r="r" b="b"/>
              <a:pathLst>
                <a:path w="1003" h="566" extrusionOk="0">
                  <a:moveTo>
                    <a:pt x="668" y="59"/>
                  </a:moveTo>
                  <a:cubicBezTo>
                    <a:pt x="746" y="59"/>
                    <a:pt x="824" y="75"/>
                    <a:pt x="903" y="114"/>
                  </a:cubicBezTo>
                  <a:cubicBezTo>
                    <a:pt x="953" y="147"/>
                    <a:pt x="936" y="214"/>
                    <a:pt x="869" y="248"/>
                  </a:cubicBezTo>
                  <a:cubicBezTo>
                    <a:pt x="819" y="281"/>
                    <a:pt x="752" y="314"/>
                    <a:pt x="685" y="331"/>
                  </a:cubicBezTo>
                  <a:cubicBezTo>
                    <a:pt x="568" y="365"/>
                    <a:pt x="451" y="398"/>
                    <a:pt x="334" y="415"/>
                  </a:cubicBezTo>
                  <a:cubicBezTo>
                    <a:pt x="235" y="440"/>
                    <a:pt x="152" y="452"/>
                    <a:pt x="93" y="458"/>
                  </a:cubicBezTo>
                  <a:lnTo>
                    <a:pt x="93" y="458"/>
                  </a:lnTo>
                  <a:cubicBezTo>
                    <a:pt x="124" y="395"/>
                    <a:pt x="164" y="335"/>
                    <a:pt x="218" y="281"/>
                  </a:cubicBezTo>
                  <a:cubicBezTo>
                    <a:pt x="284" y="181"/>
                    <a:pt x="385" y="114"/>
                    <a:pt x="502" y="81"/>
                  </a:cubicBezTo>
                  <a:cubicBezTo>
                    <a:pt x="557" y="67"/>
                    <a:pt x="612" y="59"/>
                    <a:pt x="668" y="59"/>
                  </a:cubicBezTo>
                  <a:close/>
                  <a:moveTo>
                    <a:pt x="667" y="0"/>
                  </a:moveTo>
                  <a:cubicBezTo>
                    <a:pt x="477" y="0"/>
                    <a:pt x="292" y="89"/>
                    <a:pt x="167" y="248"/>
                  </a:cubicBezTo>
                  <a:cubicBezTo>
                    <a:pt x="118" y="313"/>
                    <a:pt x="85" y="379"/>
                    <a:pt x="68" y="461"/>
                  </a:cubicBezTo>
                  <a:lnTo>
                    <a:pt x="68" y="461"/>
                  </a:lnTo>
                  <a:cubicBezTo>
                    <a:pt x="25" y="465"/>
                    <a:pt x="0" y="465"/>
                    <a:pt x="0" y="465"/>
                  </a:cubicBezTo>
                  <a:cubicBezTo>
                    <a:pt x="21" y="468"/>
                    <a:pt x="43" y="470"/>
                    <a:pt x="64" y="472"/>
                  </a:cubicBezTo>
                  <a:lnTo>
                    <a:pt x="64" y="472"/>
                  </a:lnTo>
                  <a:cubicBezTo>
                    <a:pt x="50" y="503"/>
                    <a:pt x="50" y="534"/>
                    <a:pt x="50" y="565"/>
                  </a:cubicBezTo>
                  <a:cubicBezTo>
                    <a:pt x="61" y="535"/>
                    <a:pt x="72" y="504"/>
                    <a:pt x="86" y="474"/>
                  </a:cubicBezTo>
                  <a:lnTo>
                    <a:pt x="86" y="474"/>
                  </a:lnTo>
                  <a:cubicBezTo>
                    <a:pt x="116" y="476"/>
                    <a:pt x="145" y="477"/>
                    <a:pt x="174" y="477"/>
                  </a:cubicBezTo>
                  <a:cubicBezTo>
                    <a:pt x="230" y="477"/>
                    <a:pt x="284" y="473"/>
                    <a:pt x="334" y="465"/>
                  </a:cubicBezTo>
                  <a:cubicBezTo>
                    <a:pt x="468" y="448"/>
                    <a:pt x="585" y="431"/>
                    <a:pt x="702" y="381"/>
                  </a:cubicBezTo>
                  <a:cubicBezTo>
                    <a:pt x="769" y="365"/>
                    <a:pt x="836" y="348"/>
                    <a:pt x="903" y="298"/>
                  </a:cubicBezTo>
                  <a:cubicBezTo>
                    <a:pt x="953" y="281"/>
                    <a:pt x="986" y="248"/>
                    <a:pt x="986" y="198"/>
                  </a:cubicBezTo>
                  <a:cubicBezTo>
                    <a:pt x="1003" y="147"/>
                    <a:pt x="986" y="97"/>
                    <a:pt x="936" y="64"/>
                  </a:cubicBezTo>
                  <a:cubicBezTo>
                    <a:pt x="849" y="21"/>
                    <a:pt x="758" y="0"/>
                    <a:pt x="6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213;p35"/>
            <p:cNvSpPr/>
            <p:nvPr/>
          </p:nvSpPr>
          <p:spPr>
            <a:xfrm>
              <a:off x="6348850" y="4440400"/>
              <a:ext cx="12975" cy="16325"/>
            </a:xfrm>
            <a:custGeom>
              <a:avLst/>
              <a:gdLst/>
              <a:ahLst/>
              <a:cxnLst/>
              <a:rect l="l" t="t" r="r" b="b"/>
              <a:pathLst>
                <a:path w="519" h="653" extrusionOk="0">
                  <a:moveTo>
                    <a:pt x="134" y="1"/>
                  </a:moveTo>
                  <a:cubicBezTo>
                    <a:pt x="51" y="18"/>
                    <a:pt x="1" y="84"/>
                    <a:pt x="17" y="151"/>
                  </a:cubicBezTo>
                  <a:cubicBezTo>
                    <a:pt x="34" y="218"/>
                    <a:pt x="51" y="268"/>
                    <a:pt x="84" y="302"/>
                  </a:cubicBezTo>
                  <a:cubicBezTo>
                    <a:pt x="118" y="385"/>
                    <a:pt x="185" y="452"/>
                    <a:pt x="235" y="519"/>
                  </a:cubicBezTo>
                  <a:cubicBezTo>
                    <a:pt x="285" y="569"/>
                    <a:pt x="352" y="619"/>
                    <a:pt x="435" y="653"/>
                  </a:cubicBezTo>
                  <a:cubicBezTo>
                    <a:pt x="435" y="636"/>
                    <a:pt x="368" y="586"/>
                    <a:pt x="268" y="485"/>
                  </a:cubicBezTo>
                  <a:cubicBezTo>
                    <a:pt x="218" y="419"/>
                    <a:pt x="168" y="352"/>
                    <a:pt x="134" y="285"/>
                  </a:cubicBezTo>
                  <a:cubicBezTo>
                    <a:pt x="84" y="201"/>
                    <a:pt x="51" y="84"/>
                    <a:pt x="134" y="68"/>
                  </a:cubicBezTo>
                  <a:cubicBezTo>
                    <a:pt x="142" y="66"/>
                    <a:pt x="149" y="66"/>
                    <a:pt x="156" y="66"/>
                  </a:cubicBezTo>
                  <a:cubicBezTo>
                    <a:pt x="232" y="66"/>
                    <a:pt x="307" y="140"/>
                    <a:pt x="368" y="201"/>
                  </a:cubicBezTo>
                  <a:cubicBezTo>
                    <a:pt x="402" y="268"/>
                    <a:pt x="435" y="352"/>
                    <a:pt x="452" y="435"/>
                  </a:cubicBezTo>
                  <a:cubicBezTo>
                    <a:pt x="469" y="502"/>
                    <a:pt x="469" y="586"/>
                    <a:pt x="469" y="653"/>
                  </a:cubicBezTo>
                  <a:cubicBezTo>
                    <a:pt x="502" y="586"/>
                    <a:pt x="519" y="502"/>
                    <a:pt x="502" y="419"/>
                  </a:cubicBezTo>
                  <a:cubicBezTo>
                    <a:pt x="485" y="335"/>
                    <a:pt x="452" y="252"/>
                    <a:pt x="402" y="168"/>
                  </a:cubicBezTo>
                  <a:cubicBezTo>
                    <a:pt x="352" y="68"/>
                    <a:pt x="251" y="1"/>
                    <a:pt x="1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214;p35"/>
            <p:cNvSpPr/>
            <p:nvPr/>
          </p:nvSpPr>
          <p:spPr>
            <a:xfrm>
              <a:off x="6217700" y="4450950"/>
              <a:ext cx="47225" cy="38350"/>
            </a:xfrm>
            <a:custGeom>
              <a:avLst/>
              <a:gdLst/>
              <a:ahLst/>
              <a:cxnLst/>
              <a:rect l="l" t="t" r="r" b="b"/>
              <a:pathLst>
                <a:path w="1889" h="1534" extrusionOk="0">
                  <a:moveTo>
                    <a:pt x="253" y="1"/>
                  </a:moveTo>
                  <a:cubicBezTo>
                    <a:pt x="205" y="1"/>
                    <a:pt x="159" y="5"/>
                    <a:pt x="117" y="13"/>
                  </a:cubicBezTo>
                  <a:cubicBezTo>
                    <a:pt x="84" y="13"/>
                    <a:pt x="34" y="30"/>
                    <a:pt x="0" y="30"/>
                  </a:cubicBezTo>
                  <a:cubicBezTo>
                    <a:pt x="9" y="38"/>
                    <a:pt x="46" y="38"/>
                    <a:pt x="113" y="38"/>
                  </a:cubicBezTo>
                  <a:cubicBezTo>
                    <a:pt x="180" y="38"/>
                    <a:pt x="276" y="38"/>
                    <a:pt x="401" y="47"/>
                  </a:cubicBezTo>
                  <a:cubicBezTo>
                    <a:pt x="1036" y="130"/>
                    <a:pt x="1571" y="548"/>
                    <a:pt x="1771" y="1150"/>
                  </a:cubicBezTo>
                  <a:cubicBezTo>
                    <a:pt x="1855" y="1383"/>
                    <a:pt x="1855" y="1534"/>
                    <a:pt x="1872" y="1534"/>
                  </a:cubicBezTo>
                  <a:cubicBezTo>
                    <a:pt x="1888" y="1500"/>
                    <a:pt x="1888" y="1450"/>
                    <a:pt x="1872" y="1417"/>
                  </a:cubicBezTo>
                  <a:cubicBezTo>
                    <a:pt x="1872" y="1333"/>
                    <a:pt x="1838" y="1233"/>
                    <a:pt x="1821" y="1133"/>
                  </a:cubicBezTo>
                  <a:cubicBezTo>
                    <a:pt x="1621" y="498"/>
                    <a:pt x="1070" y="47"/>
                    <a:pt x="401" y="13"/>
                  </a:cubicBezTo>
                  <a:cubicBezTo>
                    <a:pt x="351" y="5"/>
                    <a:pt x="301" y="1"/>
                    <a:pt x="2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215;p35"/>
            <p:cNvSpPr/>
            <p:nvPr/>
          </p:nvSpPr>
          <p:spPr>
            <a:xfrm>
              <a:off x="6230225" y="4392800"/>
              <a:ext cx="2125" cy="54325"/>
            </a:xfrm>
            <a:custGeom>
              <a:avLst/>
              <a:gdLst/>
              <a:ahLst/>
              <a:cxnLst/>
              <a:rect l="l" t="t" r="r" b="b"/>
              <a:pathLst>
                <a:path w="85" h="2173" extrusionOk="0">
                  <a:moveTo>
                    <a:pt x="51" y="0"/>
                  </a:moveTo>
                  <a:lnTo>
                    <a:pt x="51" y="0"/>
                  </a:lnTo>
                  <a:cubicBezTo>
                    <a:pt x="0" y="735"/>
                    <a:pt x="0" y="1454"/>
                    <a:pt x="17" y="2172"/>
                  </a:cubicBezTo>
                  <a:cubicBezTo>
                    <a:pt x="84" y="1454"/>
                    <a:pt x="84" y="735"/>
                    <a:pt x="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216;p35"/>
            <p:cNvSpPr/>
            <p:nvPr/>
          </p:nvSpPr>
          <p:spPr>
            <a:xfrm>
              <a:off x="6281175" y="4472825"/>
              <a:ext cx="38475" cy="2125"/>
            </a:xfrm>
            <a:custGeom>
              <a:avLst/>
              <a:gdLst/>
              <a:ahLst/>
              <a:cxnLst/>
              <a:rect l="l" t="t" r="r" b="b"/>
              <a:pathLst>
                <a:path w="1539" h="85" extrusionOk="0">
                  <a:moveTo>
                    <a:pt x="84" y="0"/>
                  </a:moveTo>
                  <a:cubicBezTo>
                    <a:pt x="31" y="0"/>
                    <a:pt x="1" y="2"/>
                    <a:pt x="1" y="7"/>
                  </a:cubicBezTo>
                  <a:cubicBezTo>
                    <a:pt x="272" y="60"/>
                    <a:pt x="542" y="85"/>
                    <a:pt x="811" y="85"/>
                  </a:cubicBezTo>
                  <a:cubicBezTo>
                    <a:pt x="1056" y="85"/>
                    <a:pt x="1299" y="64"/>
                    <a:pt x="1538" y="24"/>
                  </a:cubicBezTo>
                  <a:cubicBezTo>
                    <a:pt x="1538" y="18"/>
                    <a:pt x="1501" y="16"/>
                    <a:pt x="1435" y="16"/>
                  </a:cubicBezTo>
                  <a:cubicBezTo>
                    <a:pt x="1304" y="16"/>
                    <a:pt x="1059" y="24"/>
                    <a:pt x="770" y="24"/>
                  </a:cubicBezTo>
                  <a:cubicBezTo>
                    <a:pt x="474" y="12"/>
                    <a:pt x="212" y="0"/>
                    <a:pt x="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217;p35"/>
            <p:cNvSpPr/>
            <p:nvPr/>
          </p:nvSpPr>
          <p:spPr>
            <a:xfrm>
              <a:off x="6255275" y="4472925"/>
              <a:ext cx="4225" cy="7600"/>
            </a:xfrm>
            <a:custGeom>
              <a:avLst/>
              <a:gdLst/>
              <a:ahLst/>
              <a:cxnLst/>
              <a:rect l="l" t="t" r="r" b="b"/>
              <a:pathLst>
                <a:path w="169" h="304" extrusionOk="0">
                  <a:moveTo>
                    <a:pt x="21" y="0"/>
                  </a:moveTo>
                  <a:cubicBezTo>
                    <a:pt x="19" y="0"/>
                    <a:pt x="18" y="1"/>
                    <a:pt x="18" y="3"/>
                  </a:cubicBezTo>
                  <a:cubicBezTo>
                    <a:pt x="1" y="20"/>
                    <a:pt x="34" y="70"/>
                    <a:pt x="68" y="154"/>
                  </a:cubicBezTo>
                  <a:cubicBezTo>
                    <a:pt x="101" y="237"/>
                    <a:pt x="135" y="304"/>
                    <a:pt x="151" y="304"/>
                  </a:cubicBezTo>
                  <a:cubicBezTo>
                    <a:pt x="168" y="304"/>
                    <a:pt x="168" y="220"/>
                    <a:pt x="135" y="120"/>
                  </a:cubicBezTo>
                  <a:cubicBezTo>
                    <a:pt x="91" y="47"/>
                    <a:pt x="35" y="0"/>
                    <a:pt x="2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218;p35"/>
            <p:cNvSpPr/>
            <p:nvPr/>
          </p:nvSpPr>
          <p:spPr>
            <a:xfrm>
              <a:off x="6245675" y="4460775"/>
              <a:ext cx="5450" cy="5225"/>
            </a:xfrm>
            <a:custGeom>
              <a:avLst/>
              <a:gdLst/>
              <a:ahLst/>
              <a:cxnLst/>
              <a:rect l="l" t="t" r="r" b="b"/>
              <a:pathLst>
                <a:path w="218" h="209" extrusionOk="0">
                  <a:moveTo>
                    <a:pt x="13" y="0"/>
                  </a:moveTo>
                  <a:cubicBezTo>
                    <a:pt x="8" y="0"/>
                    <a:pt x="4" y="2"/>
                    <a:pt x="1" y="5"/>
                  </a:cubicBezTo>
                  <a:cubicBezTo>
                    <a:pt x="1" y="21"/>
                    <a:pt x="34" y="71"/>
                    <a:pt x="84" y="122"/>
                  </a:cubicBezTo>
                  <a:cubicBezTo>
                    <a:pt x="128" y="165"/>
                    <a:pt x="171" y="208"/>
                    <a:pt x="193" y="208"/>
                  </a:cubicBezTo>
                  <a:cubicBezTo>
                    <a:pt x="196" y="208"/>
                    <a:pt x="199" y="207"/>
                    <a:pt x="201" y="205"/>
                  </a:cubicBezTo>
                  <a:cubicBezTo>
                    <a:pt x="218" y="188"/>
                    <a:pt x="184" y="138"/>
                    <a:pt x="134" y="71"/>
                  </a:cubicBezTo>
                  <a:cubicBezTo>
                    <a:pt x="79" y="30"/>
                    <a:pt x="36" y="0"/>
                    <a:pt x="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219;p35"/>
            <p:cNvSpPr/>
            <p:nvPr/>
          </p:nvSpPr>
          <p:spPr>
            <a:xfrm>
              <a:off x="6231900" y="4454675"/>
              <a:ext cx="7950" cy="3300"/>
            </a:xfrm>
            <a:custGeom>
              <a:avLst/>
              <a:gdLst/>
              <a:ahLst/>
              <a:cxnLst/>
              <a:rect l="l" t="t" r="r" b="b"/>
              <a:pathLst>
                <a:path w="318" h="132" extrusionOk="0">
                  <a:moveTo>
                    <a:pt x="92" y="0"/>
                  </a:moveTo>
                  <a:cubicBezTo>
                    <a:pt x="40" y="0"/>
                    <a:pt x="0" y="20"/>
                    <a:pt x="0" y="31"/>
                  </a:cubicBezTo>
                  <a:cubicBezTo>
                    <a:pt x="0" y="48"/>
                    <a:pt x="67" y="48"/>
                    <a:pt x="151" y="65"/>
                  </a:cubicBezTo>
                  <a:cubicBezTo>
                    <a:pt x="234" y="98"/>
                    <a:pt x="284" y="132"/>
                    <a:pt x="301" y="132"/>
                  </a:cubicBezTo>
                  <a:cubicBezTo>
                    <a:pt x="318" y="115"/>
                    <a:pt x="268" y="48"/>
                    <a:pt x="167" y="15"/>
                  </a:cubicBezTo>
                  <a:cubicBezTo>
                    <a:pt x="141" y="4"/>
                    <a:pt x="116" y="0"/>
                    <a:pt x="9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220;p35"/>
            <p:cNvSpPr/>
            <p:nvPr/>
          </p:nvSpPr>
          <p:spPr>
            <a:xfrm>
              <a:off x="6221875" y="4452200"/>
              <a:ext cx="4200" cy="2325"/>
            </a:xfrm>
            <a:custGeom>
              <a:avLst/>
              <a:gdLst/>
              <a:ahLst/>
              <a:cxnLst/>
              <a:rect l="l" t="t" r="r" b="b"/>
              <a:pathLst>
                <a:path w="168" h="93" extrusionOk="0">
                  <a:moveTo>
                    <a:pt x="38" y="1"/>
                  </a:moveTo>
                  <a:cubicBezTo>
                    <a:pt x="21" y="1"/>
                    <a:pt x="9" y="5"/>
                    <a:pt x="0" y="13"/>
                  </a:cubicBezTo>
                  <a:cubicBezTo>
                    <a:pt x="0" y="30"/>
                    <a:pt x="34" y="64"/>
                    <a:pt x="67" y="80"/>
                  </a:cubicBezTo>
                  <a:cubicBezTo>
                    <a:pt x="92" y="89"/>
                    <a:pt x="113" y="93"/>
                    <a:pt x="130" y="93"/>
                  </a:cubicBezTo>
                  <a:cubicBezTo>
                    <a:pt x="147" y="93"/>
                    <a:pt x="159" y="89"/>
                    <a:pt x="167" y="80"/>
                  </a:cubicBezTo>
                  <a:cubicBezTo>
                    <a:pt x="167" y="64"/>
                    <a:pt x="134" y="30"/>
                    <a:pt x="101" y="13"/>
                  </a:cubicBezTo>
                  <a:cubicBezTo>
                    <a:pt x="75" y="5"/>
                    <a:pt x="55" y="1"/>
                    <a:pt x="3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221;p35"/>
            <p:cNvSpPr/>
            <p:nvPr/>
          </p:nvSpPr>
          <p:spPr>
            <a:xfrm>
              <a:off x="5534325" y="2405325"/>
              <a:ext cx="347550" cy="294425"/>
            </a:xfrm>
            <a:custGeom>
              <a:avLst/>
              <a:gdLst/>
              <a:ahLst/>
              <a:cxnLst/>
              <a:rect l="l" t="t" r="r" b="b"/>
              <a:pathLst>
                <a:path w="13902" h="11777" extrusionOk="0">
                  <a:moveTo>
                    <a:pt x="769" y="0"/>
                  </a:moveTo>
                  <a:cubicBezTo>
                    <a:pt x="769" y="0"/>
                    <a:pt x="0" y="9641"/>
                    <a:pt x="2456" y="11195"/>
                  </a:cubicBezTo>
                  <a:cubicBezTo>
                    <a:pt x="3104" y="11610"/>
                    <a:pt x="3931" y="11777"/>
                    <a:pt x="4844" y="11777"/>
                  </a:cubicBezTo>
                  <a:cubicBezTo>
                    <a:pt x="8636" y="11777"/>
                    <a:pt x="13902" y="8889"/>
                    <a:pt x="13902" y="8889"/>
                  </a:cubicBezTo>
                  <a:lnTo>
                    <a:pt x="13718" y="3275"/>
                  </a:lnTo>
                  <a:cubicBezTo>
                    <a:pt x="13718" y="3275"/>
                    <a:pt x="5856" y="6587"/>
                    <a:pt x="5319" y="6587"/>
                  </a:cubicBezTo>
                  <a:cubicBezTo>
                    <a:pt x="5309" y="6587"/>
                    <a:pt x="5301" y="6586"/>
                    <a:pt x="5297" y="6583"/>
                  </a:cubicBezTo>
                  <a:cubicBezTo>
                    <a:pt x="5063" y="6483"/>
                    <a:pt x="4845" y="150"/>
                    <a:pt x="4845" y="150"/>
                  </a:cubicBezTo>
                  <a:lnTo>
                    <a:pt x="769"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222;p35"/>
            <p:cNvSpPr/>
            <p:nvPr/>
          </p:nvSpPr>
          <p:spPr>
            <a:xfrm>
              <a:off x="5921950" y="2111250"/>
              <a:ext cx="200100" cy="384325"/>
            </a:xfrm>
            <a:custGeom>
              <a:avLst/>
              <a:gdLst/>
              <a:ahLst/>
              <a:cxnLst/>
              <a:rect l="l" t="t" r="r" b="b"/>
              <a:pathLst>
                <a:path w="8004" h="15373" extrusionOk="0">
                  <a:moveTo>
                    <a:pt x="3877" y="0"/>
                  </a:moveTo>
                  <a:lnTo>
                    <a:pt x="118" y="1838"/>
                  </a:lnTo>
                  <a:cubicBezTo>
                    <a:pt x="118" y="1838"/>
                    <a:pt x="1" y="6550"/>
                    <a:pt x="118" y="8588"/>
                  </a:cubicBezTo>
                  <a:cubicBezTo>
                    <a:pt x="251" y="10644"/>
                    <a:pt x="2306" y="10861"/>
                    <a:pt x="2306" y="10861"/>
                  </a:cubicBezTo>
                  <a:cubicBezTo>
                    <a:pt x="2306" y="10861"/>
                    <a:pt x="2323" y="11746"/>
                    <a:pt x="2323" y="12766"/>
                  </a:cubicBezTo>
                  <a:cubicBezTo>
                    <a:pt x="2340" y="14186"/>
                    <a:pt x="3476" y="15339"/>
                    <a:pt x="4896" y="15372"/>
                  </a:cubicBezTo>
                  <a:cubicBezTo>
                    <a:pt x="4907" y="15372"/>
                    <a:pt x="4917" y="15372"/>
                    <a:pt x="4928" y="15372"/>
                  </a:cubicBezTo>
                  <a:cubicBezTo>
                    <a:pt x="6334" y="15372"/>
                    <a:pt x="7503" y="14275"/>
                    <a:pt x="7570" y="12866"/>
                  </a:cubicBezTo>
                  <a:lnTo>
                    <a:pt x="8004" y="3125"/>
                  </a:lnTo>
                  <a:lnTo>
                    <a:pt x="3877"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223;p35"/>
            <p:cNvSpPr/>
            <p:nvPr/>
          </p:nvSpPr>
          <p:spPr>
            <a:xfrm>
              <a:off x="5936150" y="2236550"/>
              <a:ext cx="15075" cy="13275"/>
            </a:xfrm>
            <a:custGeom>
              <a:avLst/>
              <a:gdLst/>
              <a:ahLst/>
              <a:cxnLst/>
              <a:rect l="l" t="t" r="r" b="b"/>
              <a:pathLst>
                <a:path w="603" h="531" extrusionOk="0">
                  <a:moveTo>
                    <a:pt x="251" y="1"/>
                  </a:moveTo>
                  <a:cubicBezTo>
                    <a:pt x="118" y="1"/>
                    <a:pt x="1" y="118"/>
                    <a:pt x="1" y="268"/>
                  </a:cubicBezTo>
                  <a:cubicBezTo>
                    <a:pt x="1" y="426"/>
                    <a:pt x="130" y="531"/>
                    <a:pt x="260" y="531"/>
                  </a:cubicBezTo>
                  <a:cubicBezTo>
                    <a:pt x="323" y="531"/>
                    <a:pt x="386" y="506"/>
                    <a:pt x="435" y="452"/>
                  </a:cubicBezTo>
                  <a:cubicBezTo>
                    <a:pt x="602" y="285"/>
                    <a:pt x="485" y="1"/>
                    <a:pt x="2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224;p35"/>
            <p:cNvSpPr/>
            <p:nvPr/>
          </p:nvSpPr>
          <p:spPr>
            <a:xfrm>
              <a:off x="5929475" y="2228000"/>
              <a:ext cx="26325" cy="8275"/>
            </a:xfrm>
            <a:custGeom>
              <a:avLst/>
              <a:gdLst/>
              <a:ahLst/>
              <a:cxnLst/>
              <a:rect l="l" t="t" r="r" b="b"/>
              <a:pathLst>
                <a:path w="1053" h="331" extrusionOk="0">
                  <a:moveTo>
                    <a:pt x="555" y="0"/>
                  </a:moveTo>
                  <a:cubicBezTo>
                    <a:pt x="393" y="0"/>
                    <a:pt x="231" y="56"/>
                    <a:pt x="101" y="159"/>
                  </a:cubicBezTo>
                  <a:cubicBezTo>
                    <a:pt x="17" y="243"/>
                    <a:pt x="0" y="309"/>
                    <a:pt x="17" y="326"/>
                  </a:cubicBezTo>
                  <a:cubicBezTo>
                    <a:pt x="20" y="329"/>
                    <a:pt x="24" y="330"/>
                    <a:pt x="30" y="330"/>
                  </a:cubicBezTo>
                  <a:cubicBezTo>
                    <a:pt x="85" y="330"/>
                    <a:pt x="260" y="191"/>
                    <a:pt x="518" y="176"/>
                  </a:cubicBezTo>
                  <a:cubicBezTo>
                    <a:pt x="535" y="175"/>
                    <a:pt x="552" y="174"/>
                    <a:pt x="568" y="174"/>
                  </a:cubicBezTo>
                  <a:cubicBezTo>
                    <a:pt x="795" y="174"/>
                    <a:pt x="961" y="265"/>
                    <a:pt x="1019" y="265"/>
                  </a:cubicBezTo>
                  <a:cubicBezTo>
                    <a:pt x="1027" y="265"/>
                    <a:pt x="1032" y="263"/>
                    <a:pt x="1036" y="259"/>
                  </a:cubicBezTo>
                  <a:cubicBezTo>
                    <a:pt x="1053" y="243"/>
                    <a:pt x="1020" y="176"/>
                    <a:pt x="919" y="109"/>
                  </a:cubicBezTo>
                  <a:cubicBezTo>
                    <a:pt x="809" y="35"/>
                    <a:pt x="682" y="0"/>
                    <a:pt x="55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225;p35"/>
            <p:cNvSpPr/>
            <p:nvPr/>
          </p:nvSpPr>
          <p:spPr>
            <a:xfrm>
              <a:off x="6011750" y="2236550"/>
              <a:ext cx="15500" cy="13275"/>
            </a:xfrm>
            <a:custGeom>
              <a:avLst/>
              <a:gdLst/>
              <a:ahLst/>
              <a:cxnLst/>
              <a:rect l="l" t="t" r="r" b="b"/>
              <a:pathLst>
                <a:path w="620" h="531" extrusionOk="0">
                  <a:moveTo>
                    <a:pt x="268" y="1"/>
                  </a:moveTo>
                  <a:cubicBezTo>
                    <a:pt x="118" y="1"/>
                    <a:pt x="1" y="118"/>
                    <a:pt x="1" y="268"/>
                  </a:cubicBezTo>
                  <a:cubicBezTo>
                    <a:pt x="1" y="426"/>
                    <a:pt x="130" y="531"/>
                    <a:pt x="266" y="531"/>
                  </a:cubicBezTo>
                  <a:cubicBezTo>
                    <a:pt x="331" y="531"/>
                    <a:pt x="398" y="506"/>
                    <a:pt x="452" y="452"/>
                  </a:cubicBezTo>
                  <a:cubicBezTo>
                    <a:pt x="619" y="285"/>
                    <a:pt x="502" y="1"/>
                    <a:pt x="2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226;p35"/>
            <p:cNvSpPr/>
            <p:nvPr/>
          </p:nvSpPr>
          <p:spPr>
            <a:xfrm>
              <a:off x="6007175" y="2228000"/>
              <a:ext cx="26750" cy="8275"/>
            </a:xfrm>
            <a:custGeom>
              <a:avLst/>
              <a:gdLst/>
              <a:ahLst/>
              <a:cxnLst/>
              <a:rect l="l" t="t" r="r" b="b"/>
              <a:pathLst>
                <a:path w="1070" h="331" extrusionOk="0">
                  <a:moveTo>
                    <a:pt x="571" y="0"/>
                  </a:moveTo>
                  <a:cubicBezTo>
                    <a:pt x="410" y="0"/>
                    <a:pt x="248" y="56"/>
                    <a:pt x="117" y="159"/>
                  </a:cubicBezTo>
                  <a:cubicBezTo>
                    <a:pt x="34" y="243"/>
                    <a:pt x="0" y="309"/>
                    <a:pt x="17" y="326"/>
                  </a:cubicBezTo>
                  <a:cubicBezTo>
                    <a:pt x="20" y="329"/>
                    <a:pt x="24" y="330"/>
                    <a:pt x="30" y="330"/>
                  </a:cubicBezTo>
                  <a:cubicBezTo>
                    <a:pt x="87" y="330"/>
                    <a:pt x="276" y="191"/>
                    <a:pt x="535" y="176"/>
                  </a:cubicBezTo>
                  <a:cubicBezTo>
                    <a:pt x="552" y="175"/>
                    <a:pt x="568" y="174"/>
                    <a:pt x="584" y="174"/>
                  </a:cubicBezTo>
                  <a:cubicBezTo>
                    <a:pt x="811" y="174"/>
                    <a:pt x="978" y="265"/>
                    <a:pt x="1035" y="265"/>
                  </a:cubicBezTo>
                  <a:cubicBezTo>
                    <a:pt x="1043" y="265"/>
                    <a:pt x="1049" y="263"/>
                    <a:pt x="1053" y="259"/>
                  </a:cubicBezTo>
                  <a:cubicBezTo>
                    <a:pt x="1069" y="243"/>
                    <a:pt x="1036" y="176"/>
                    <a:pt x="936" y="109"/>
                  </a:cubicBezTo>
                  <a:cubicBezTo>
                    <a:pt x="825" y="35"/>
                    <a:pt x="698" y="0"/>
                    <a:pt x="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227;p35"/>
            <p:cNvSpPr/>
            <p:nvPr/>
          </p:nvSpPr>
          <p:spPr>
            <a:xfrm>
              <a:off x="5963300" y="2234050"/>
              <a:ext cx="21325" cy="62675"/>
            </a:xfrm>
            <a:custGeom>
              <a:avLst/>
              <a:gdLst/>
              <a:ahLst/>
              <a:cxnLst/>
              <a:rect l="l" t="t" r="r" b="b"/>
              <a:pathLst>
                <a:path w="853" h="2507" extrusionOk="0">
                  <a:moveTo>
                    <a:pt x="801" y="0"/>
                  </a:moveTo>
                  <a:cubicBezTo>
                    <a:pt x="763" y="0"/>
                    <a:pt x="499" y="662"/>
                    <a:pt x="235" y="1471"/>
                  </a:cubicBezTo>
                  <a:cubicBezTo>
                    <a:pt x="184" y="1671"/>
                    <a:pt x="118" y="1872"/>
                    <a:pt x="51" y="2056"/>
                  </a:cubicBezTo>
                  <a:cubicBezTo>
                    <a:pt x="17" y="2156"/>
                    <a:pt x="1" y="2273"/>
                    <a:pt x="34" y="2373"/>
                  </a:cubicBezTo>
                  <a:cubicBezTo>
                    <a:pt x="51" y="2440"/>
                    <a:pt x="101" y="2473"/>
                    <a:pt x="168" y="2490"/>
                  </a:cubicBezTo>
                  <a:cubicBezTo>
                    <a:pt x="218" y="2507"/>
                    <a:pt x="251" y="2507"/>
                    <a:pt x="301" y="2507"/>
                  </a:cubicBezTo>
                  <a:cubicBezTo>
                    <a:pt x="452" y="2507"/>
                    <a:pt x="619" y="2507"/>
                    <a:pt x="769" y="2457"/>
                  </a:cubicBezTo>
                  <a:cubicBezTo>
                    <a:pt x="619" y="2407"/>
                    <a:pt x="452" y="2373"/>
                    <a:pt x="301" y="2373"/>
                  </a:cubicBezTo>
                  <a:cubicBezTo>
                    <a:pt x="235" y="2373"/>
                    <a:pt x="168" y="2356"/>
                    <a:pt x="168" y="2323"/>
                  </a:cubicBezTo>
                  <a:cubicBezTo>
                    <a:pt x="168" y="2256"/>
                    <a:pt x="184" y="2173"/>
                    <a:pt x="218" y="2106"/>
                  </a:cubicBezTo>
                  <a:cubicBezTo>
                    <a:pt x="268" y="1922"/>
                    <a:pt x="335" y="1722"/>
                    <a:pt x="402" y="1521"/>
                  </a:cubicBezTo>
                  <a:cubicBezTo>
                    <a:pt x="669" y="702"/>
                    <a:pt x="853" y="17"/>
                    <a:pt x="803" y="1"/>
                  </a:cubicBezTo>
                  <a:cubicBezTo>
                    <a:pt x="802" y="0"/>
                    <a:pt x="802" y="0"/>
                    <a:pt x="80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228;p35"/>
            <p:cNvSpPr/>
            <p:nvPr/>
          </p:nvSpPr>
          <p:spPr>
            <a:xfrm>
              <a:off x="5971650" y="2301325"/>
              <a:ext cx="38475" cy="20675"/>
            </a:xfrm>
            <a:custGeom>
              <a:avLst/>
              <a:gdLst/>
              <a:ahLst/>
              <a:cxnLst/>
              <a:rect l="l" t="t" r="r" b="b"/>
              <a:pathLst>
                <a:path w="1539" h="827" extrusionOk="0">
                  <a:moveTo>
                    <a:pt x="1401" y="0"/>
                  </a:moveTo>
                  <a:lnTo>
                    <a:pt x="1401" y="0"/>
                  </a:lnTo>
                  <a:cubicBezTo>
                    <a:pt x="1382" y="0"/>
                    <a:pt x="499" y="501"/>
                    <a:pt x="1" y="501"/>
                  </a:cubicBezTo>
                  <a:cubicBezTo>
                    <a:pt x="143" y="714"/>
                    <a:pt x="385" y="826"/>
                    <a:pt x="634" y="826"/>
                  </a:cubicBezTo>
                  <a:cubicBezTo>
                    <a:pt x="736" y="826"/>
                    <a:pt x="839" y="807"/>
                    <a:pt x="937" y="768"/>
                  </a:cubicBezTo>
                  <a:cubicBezTo>
                    <a:pt x="1538" y="518"/>
                    <a:pt x="1354" y="33"/>
                    <a:pt x="1354" y="33"/>
                  </a:cubicBezTo>
                  <a:cubicBezTo>
                    <a:pt x="1389" y="10"/>
                    <a:pt x="1404" y="0"/>
                    <a:pt x="14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229;p35"/>
            <p:cNvSpPr/>
            <p:nvPr/>
          </p:nvSpPr>
          <p:spPr>
            <a:xfrm>
              <a:off x="5977100" y="2359775"/>
              <a:ext cx="67675" cy="35625"/>
            </a:xfrm>
            <a:custGeom>
              <a:avLst/>
              <a:gdLst/>
              <a:ahLst/>
              <a:cxnLst/>
              <a:rect l="l" t="t" r="r" b="b"/>
              <a:pathLst>
                <a:path w="2707" h="1425" extrusionOk="0">
                  <a:moveTo>
                    <a:pt x="2707" y="1"/>
                  </a:moveTo>
                  <a:lnTo>
                    <a:pt x="2707" y="1"/>
                  </a:lnTo>
                  <a:cubicBezTo>
                    <a:pt x="1922" y="552"/>
                    <a:pt x="969" y="870"/>
                    <a:pt x="0" y="920"/>
                  </a:cubicBezTo>
                  <a:lnTo>
                    <a:pt x="50" y="1421"/>
                  </a:lnTo>
                  <a:cubicBezTo>
                    <a:pt x="106" y="1423"/>
                    <a:pt x="160" y="1424"/>
                    <a:pt x="214" y="1424"/>
                  </a:cubicBezTo>
                  <a:cubicBezTo>
                    <a:pt x="2137" y="1424"/>
                    <a:pt x="2707" y="1"/>
                    <a:pt x="270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230;p35"/>
            <p:cNvSpPr/>
            <p:nvPr/>
          </p:nvSpPr>
          <p:spPr>
            <a:xfrm>
              <a:off x="5896475" y="2076900"/>
              <a:ext cx="301675" cy="294175"/>
            </a:xfrm>
            <a:custGeom>
              <a:avLst/>
              <a:gdLst/>
              <a:ahLst/>
              <a:cxnLst/>
              <a:rect l="l" t="t" r="r" b="b"/>
              <a:pathLst>
                <a:path w="12067" h="11767" extrusionOk="0">
                  <a:moveTo>
                    <a:pt x="12047" y="6203"/>
                  </a:moveTo>
                  <a:lnTo>
                    <a:pt x="12058" y="6448"/>
                  </a:lnTo>
                  <a:lnTo>
                    <a:pt x="12058" y="6448"/>
                  </a:lnTo>
                  <a:cubicBezTo>
                    <a:pt x="12055" y="6292"/>
                    <a:pt x="12047" y="6203"/>
                    <a:pt x="12047" y="6203"/>
                  </a:cubicBezTo>
                  <a:close/>
                  <a:moveTo>
                    <a:pt x="5395" y="0"/>
                  </a:moveTo>
                  <a:cubicBezTo>
                    <a:pt x="4583" y="0"/>
                    <a:pt x="3470" y="218"/>
                    <a:pt x="2039" y="1708"/>
                  </a:cubicBezTo>
                  <a:cubicBezTo>
                    <a:pt x="0" y="3814"/>
                    <a:pt x="1120" y="6086"/>
                    <a:pt x="1120" y="6086"/>
                  </a:cubicBezTo>
                  <a:lnTo>
                    <a:pt x="1454" y="5769"/>
                  </a:lnTo>
                  <a:lnTo>
                    <a:pt x="4445" y="5000"/>
                  </a:lnTo>
                  <a:cubicBezTo>
                    <a:pt x="4211" y="4198"/>
                    <a:pt x="4562" y="3195"/>
                    <a:pt x="4762" y="2728"/>
                  </a:cubicBezTo>
                  <a:lnTo>
                    <a:pt x="4779" y="2711"/>
                  </a:lnTo>
                  <a:cubicBezTo>
                    <a:pt x="5364" y="5769"/>
                    <a:pt x="8739" y="6086"/>
                    <a:pt x="8739" y="6086"/>
                  </a:cubicBezTo>
                  <a:lnTo>
                    <a:pt x="8472" y="11767"/>
                  </a:lnTo>
                  <a:cubicBezTo>
                    <a:pt x="11819" y="11053"/>
                    <a:pt x="12067" y="7627"/>
                    <a:pt x="12060" y="6537"/>
                  </a:cubicBezTo>
                  <a:lnTo>
                    <a:pt x="12060" y="6537"/>
                  </a:lnTo>
                  <a:cubicBezTo>
                    <a:pt x="12061" y="6549"/>
                    <a:pt x="12063" y="6560"/>
                    <a:pt x="12064" y="6571"/>
                  </a:cubicBezTo>
                  <a:lnTo>
                    <a:pt x="12058" y="6448"/>
                  </a:lnTo>
                  <a:lnTo>
                    <a:pt x="12058" y="6448"/>
                  </a:lnTo>
                  <a:cubicBezTo>
                    <a:pt x="12059" y="6476"/>
                    <a:pt x="12059" y="6505"/>
                    <a:pt x="12060" y="6537"/>
                  </a:cubicBezTo>
                  <a:lnTo>
                    <a:pt x="12060" y="6537"/>
                  </a:lnTo>
                  <a:cubicBezTo>
                    <a:pt x="12008" y="6139"/>
                    <a:pt x="11912" y="5328"/>
                    <a:pt x="11847" y="5100"/>
                  </a:cubicBezTo>
                  <a:cubicBezTo>
                    <a:pt x="10727" y="840"/>
                    <a:pt x="6985" y="38"/>
                    <a:pt x="6249" y="38"/>
                  </a:cubicBezTo>
                  <a:cubicBezTo>
                    <a:pt x="6015" y="38"/>
                    <a:pt x="5731" y="0"/>
                    <a:pt x="539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231;p35"/>
            <p:cNvSpPr/>
            <p:nvPr/>
          </p:nvSpPr>
          <p:spPr>
            <a:xfrm>
              <a:off x="6185675" y="2198775"/>
              <a:ext cx="91775" cy="98975"/>
            </a:xfrm>
            <a:custGeom>
              <a:avLst/>
              <a:gdLst/>
              <a:ahLst/>
              <a:cxnLst/>
              <a:rect l="l" t="t" r="r" b="b"/>
              <a:pathLst>
                <a:path w="3671" h="3959" extrusionOk="0">
                  <a:moveTo>
                    <a:pt x="1601" y="0"/>
                  </a:moveTo>
                  <a:cubicBezTo>
                    <a:pt x="1467" y="0"/>
                    <a:pt x="1332" y="14"/>
                    <a:pt x="1198" y="41"/>
                  </a:cubicBezTo>
                  <a:cubicBezTo>
                    <a:pt x="770" y="164"/>
                    <a:pt x="398" y="565"/>
                    <a:pt x="376" y="1004"/>
                  </a:cubicBezTo>
                  <a:lnTo>
                    <a:pt x="376" y="1004"/>
                  </a:lnTo>
                  <a:cubicBezTo>
                    <a:pt x="15" y="1700"/>
                    <a:pt x="0" y="2546"/>
                    <a:pt x="379" y="3266"/>
                  </a:cubicBezTo>
                  <a:cubicBezTo>
                    <a:pt x="529" y="3550"/>
                    <a:pt x="763" y="3784"/>
                    <a:pt x="1064" y="3901"/>
                  </a:cubicBezTo>
                  <a:cubicBezTo>
                    <a:pt x="1179" y="3939"/>
                    <a:pt x="1300" y="3958"/>
                    <a:pt x="1420" y="3958"/>
                  </a:cubicBezTo>
                  <a:cubicBezTo>
                    <a:pt x="1667" y="3958"/>
                    <a:pt x="1915" y="3880"/>
                    <a:pt x="2117" y="3734"/>
                  </a:cubicBezTo>
                  <a:cubicBezTo>
                    <a:pt x="2434" y="3534"/>
                    <a:pt x="2701" y="3266"/>
                    <a:pt x="2919" y="2965"/>
                  </a:cubicBezTo>
                  <a:cubicBezTo>
                    <a:pt x="3286" y="2498"/>
                    <a:pt x="3671" y="1946"/>
                    <a:pt x="3554" y="1345"/>
                  </a:cubicBezTo>
                  <a:cubicBezTo>
                    <a:pt x="3470" y="860"/>
                    <a:pt x="3052" y="493"/>
                    <a:pt x="2618" y="275"/>
                  </a:cubicBezTo>
                  <a:cubicBezTo>
                    <a:pt x="2303" y="94"/>
                    <a:pt x="1954" y="0"/>
                    <a:pt x="160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232;p35"/>
            <p:cNvSpPr/>
            <p:nvPr/>
          </p:nvSpPr>
          <p:spPr>
            <a:xfrm>
              <a:off x="5901475" y="2104125"/>
              <a:ext cx="109900" cy="115750"/>
            </a:xfrm>
            <a:custGeom>
              <a:avLst/>
              <a:gdLst/>
              <a:ahLst/>
              <a:cxnLst/>
              <a:rect l="l" t="t" r="r" b="b"/>
              <a:pathLst>
                <a:path w="4396" h="4630" extrusionOk="0">
                  <a:moveTo>
                    <a:pt x="4146" y="1"/>
                  </a:moveTo>
                  <a:cubicBezTo>
                    <a:pt x="3968" y="1"/>
                    <a:pt x="3696" y="27"/>
                    <a:pt x="3359" y="118"/>
                  </a:cubicBezTo>
                  <a:cubicBezTo>
                    <a:pt x="1705" y="553"/>
                    <a:pt x="435" y="1906"/>
                    <a:pt x="118" y="3594"/>
                  </a:cubicBezTo>
                  <a:cubicBezTo>
                    <a:pt x="1" y="4228"/>
                    <a:pt x="68" y="4629"/>
                    <a:pt x="118" y="4629"/>
                  </a:cubicBezTo>
                  <a:cubicBezTo>
                    <a:pt x="168" y="4629"/>
                    <a:pt x="185" y="4245"/>
                    <a:pt x="352" y="3660"/>
                  </a:cubicBezTo>
                  <a:cubicBezTo>
                    <a:pt x="786" y="2123"/>
                    <a:pt x="1939" y="887"/>
                    <a:pt x="3443" y="352"/>
                  </a:cubicBezTo>
                  <a:cubicBezTo>
                    <a:pt x="4011" y="135"/>
                    <a:pt x="4395" y="85"/>
                    <a:pt x="4378" y="35"/>
                  </a:cubicBezTo>
                  <a:cubicBezTo>
                    <a:pt x="4378" y="19"/>
                    <a:pt x="4295" y="1"/>
                    <a:pt x="41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233;p35"/>
            <p:cNvSpPr/>
            <p:nvPr/>
          </p:nvSpPr>
          <p:spPr>
            <a:xfrm>
              <a:off x="6127475" y="2252000"/>
              <a:ext cx="43875" cy="45125"/>
            </a:xfrm>
            <a:custGeom>
              <a:avLst/>
              <a:gdLst/>
              <a:ahLst/>
              <a:cxnLst/>
              <a:rect l="l" t="t" r="r" b="b"/>
              <a:pathLst>
                <a:path w="1755" h="1805" extrusionOk="0">
                  <a:moveTo>
                    <a:pt x="918" y="0"/>
                  </a:moveTo>
                  <a:cubicBezTo>
                    <a:pt x="907" y="0"/>
                    <a:pt x="896" y="1"/>
                    <a:pt x="886" y="1"/>
                  </a:cubicBezTo>
                  <a:cubicBezTo>
                    <a:pt x="535" y="68"/>
                    <a:pt x="251" y="318"/>
                    <a:pt x="151" y="636"/>
                  </a:cubicBezTo>
                  <a:cubicBezTo>
                    <a:pt x="34" y="970"/>
                    <a:pt x="0" y="1304"/>
                    <a:pt x="34" y="1655"/>
                  </a:cubicBezTo>
                  <a:lnTo>
                    <a:pt x="67" y="1689"/>
                  </a:lnTo>
                  <a:cubicBezTo>
                    <a:pt x="238" y="1766"/>
                    <a:pt x="419" y="1804"/>
                    <a:pt x="600" y="1804"/>
                  </a:cubicBezTo>
                  <a:cubicBezTo>
                    <a:pt x="808" y="1804"/>
                    <a:pt x="1015" y="1754"/>
                    <a:pt x="1203" y="1655"/>
                  </a:cubicBezTo>
                  <a:cubicBezTo>
                    <a:pt x="1554" y="1471"/>
                    <a:pt x="1755" y="1087"/>
                    <a:pt x="1704" y="686"/>
                  </a:cubicBezTo>
                  <a:cubicBezTo>
                    <a:pt x="1639" y="296"/>
                    <a:pt x="1305" y="0"/>
                    <a:pt x="918"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234;p35"/>
            <p:cNvSpPr/>
            <p:nvPr/>
          </p:nvSpPr>
          <p:spPr>
            <a:xfrm>
              <a:off x="6143350" y="2260275"/>
              <a:ext cx="16725" cy="29325"/>
            </a:xfrm>
            <a:custGeom>
              <a:avLst/>
              <a:gdLst/>
              <a:ahLst/>
              <a:cxnLst/>
              <a:rect l="l" t="t" r="r" b="b"/>
              <a:pathLst>
                <a:path w="669" h="1173" extrusionOk="0">
                  <a:moveTo>
                    <a:pt x="71" y="0"/>
                  </a:moveTo>
                  <a:cubicBezTo>
                    <a:pt x="42" y="0"/>
                    <a:pt x="23" y="8"/>
                    <a:pt x="17" y="21"/>
                  </a:cubicBezTo>
                  <a:cubicBezTo>
                    <a:pt x="17" y="38"/>
                    <a:pt x="100" y="71"/>
                    <a:pt x="201" y="171"/>
                  </a:cubicBezTo>
                  <a:cubicBezTo>
                    <a:pt x="468" y="388"/>
                    <a:pt x="451" y="806"/>
                    <a:pt x="184" y="1023"/>
                  </a:cubicBezTo>
                  <a:cubicBezTo>
                    <a:pt x="84" y="1107"/>
                    <a:pt x="0" y="1140"/>
                    <a:pt x="0" y="1157"/>
                  </a:cubicBezTo>
                  <a:cubicBezTo>
                    <a:pt x="0" y="1165"/>
                    <a:pt x="20" y="1172"/>
                    <a:pt x="56" y="1172"/>
                  </a:cubicBezTo>
                  <a:cubicBezTo>
                    <a:pt x="100" y="1172"/>
                    <a:pt x="168" y="1161"/>
                    <a:pt x="251" y="1124"/>
                  </a:cubicBezTo>
                  <a:cubicBezTo>
                    <a:pt x="652" y="890"/>
                    <a:pt x="668" y="305"/>
                    <a:pt x="267" y="71"/>
                  </a:cubicBezTo>
                  <a:cubicBezTo>
                    <a:pt x="186" y="20"/>
                    <a:pt x="116" y="0"/>
                    <a:pt x="71"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235;p35"/>
            <p:cNvSpPr/>
            <p:nvPr/>
          </p:nvSpPr>
          <p:spPr>
            <a:xfrm>
              <a:off x="5986275" y="2197950"/>
              <a:ext cx="91925" cy="83925"/>
            </a:xfrm>
            <a:custGeom>
              <a:avLst/>
              <a:gdLst/>
              <a:ahLst/>
              <a:cxnLst/>
              <a:rect l="l" t="t" r="r" b="b"/>
              <a:pathLst>
                <a:path w="3677" h="3357" extrusionOk="0">
                  <a:moveTo>
                    <a:pt x="1647" y="1"/>
                  </a:moveTo>
                  <a:cubicBezTo>
                    <a:pt x="1276" y="1"/>
                    <a:pt x="910" y="123"/>
                    <a:pt x="619" y="358"/>
                  </a:cubicBezTo>
                  <a:cubicBezTo>
                    <a:pt x="318" y="592"/>
                    <a:pt x="118" y="910"/>
                    <a:pt x="34" y="1277"/>
                  </a:cubicBezTo>
                  <a:cubicBezTo>
                    <a:pt x="17" y="1378"/>
                    <a:pt x="1" y="1478"/>
                    <a:pt x="1" y="1578"/>
                  </a:cubicBezTo>
                  <a:cubicBezTo>
                    <a:pt x="1" y="1645"/>
                    <a:pt x="17" y="1678"/>
                    <a:pt x="17" y="1678"/>
                  </a:cubicBezTo>
                  <a:cubicBezTo>
                    <a:pt x="34" y="1678"/>
                    <a:pt x="34" y="1528"/>
                    <a:pt x="101" y="1294"/>
                  </a:cubicBezTo>
                  <a:cubicBezTo>
                    <a:pt x="201" y="960"/>
                    <a:pt x="402" y="659"/>
                    <a:pt x="686" y="459"/>
                  </a:cubicBezTo>
                  <a:cubicBezTo>
                    <a:pt x="967" y="248"/>
                    <a:pt x="1283" y="152"/>
                    <a:pt x="1591" y="152"/>
                  </a:cubicBezTo>
                  <a:cubicBezTo>
                    <a:pt x="2382" y="152"/>
                    <a:pt x="3125" y="777"/>
                    <a:pt x="3125" y="1678"/>
                  </a:cubicBezTo>
                  <a:cubicBezTo>
                    <a:pt x="3125" y="2580"/>
                    <a:pt x="2382" y="3204"/>
                    <a:pt x="1591" y="3204"/>
                  </a:cubicBezTo>
                  <a:cubicBezTo>
                    <a:pt x="1283" y="3204"/>
                    <a:pt x="967" y="3109"/>
                    <a:pt x="686" y="2898"/>
                  </a:cubicBezTo>
                  <a:cubicBezTo>
                    <a:pt x="402" y="2698"/>
                    <a:pt x="201" y="2397"/>
                    <a:pt x="101" y="2063"/>
                  </a:cubicBezTo>
                  <a:cubicBezTo>
                    <a:pt x="34" y="1829"/>
                    <a:pt x="34" y="1678"/>
                    <a:pt x="17" y="1678"/>
                  </a:cubicBezTo>
                  <a:cubicBezTo>
                    <a:pt x="17" y="1678"/>
                    <a:pt x="1" y="1712"/>
                    <a:pt x="1" y="1779"/>
                  </a:cubicBezTo>
                  <a:cubicBezTo>
                    <a:pt x="1" y="1879"/>
                    <a:pt x="17" y="1979"/>
                    <a:pt x="34" y="2079"/>
                  </a:cubicBezTo>
                  <a:cubicBezTo>
                    <a:pt x="118" y="2447"/>
                    <a:pt x="318" y="2765"/>
                    <a:pt x="619" y="2998"/>
                  </a:cubicBezTo>
                  <a:cubicBezTo>
                    <a:pt x="910" y="3234"/>
                    <a:pt x="1276" y="3356"/>
                    <a:pt x="1647" y="3356"/>
                  </a:cubicBezTo>
                  <a:cubicBezTo>
                    <a:pt x="1829" y="3356"/>
                    <a:pt x="2013" y="3326"/>
                    <a:pt x="2189" y="3266"/>
                  </a:cubicBezTo>
                  <a:cubicBezTo>
                    <a:pt x="3677" y="2731"/>
                    <a:pt x="3677" y="626"/>
                    <a:pt x="2189" y="91"/>
                  </a:cubicBezTo>
                  <a:cubicBezTo>
                    <a:pt x="2013" y="31"/>
                    <a:pt x="1829" y="1"/>
                    <a:pt x="164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236;p35"/>
            <p:cNvSpPr/>
            <p:nvPr/>
          </p:nvSpPr>
          <p:spPr>
            <a:xfrm>
              <a:off x="5893975" y="2197950"/>
              <a:ext cx="91900" cy="83925"/>
            </a:xfrm>
            <a:custGeom>
              <a:avLst/>
              <a:gdLst/>
              <a:ahLst/>
              <a:cxnLst/>
              <a:rect l="l" t="t" r="r" b="b"/>
              <a:pathLst>
                <a:path w="3676" h="3357" extrusionOk="0">
                  <a:moveTo>
                    <a:pt x="1646" y="1"/>
                  </a:moveTo>
                  <a:cubicBezTo>
                    <a:pt x="1275" y="1"/>
                    <a:pt x="909" y="123"/>
                    <a:pt x="618" y="358"/>
                  </a:cubicBezTo>
                  <a:cubicBezTo>
                    <a:pt x="318" y="592"/>
                    <a:pt x="117" y="910"/>
                    <a:pt x="33" y="1277"/>
                  </a:cubicBezTo>
                  <a:cubicBezTo>
                    <a:pt x="17" y="1378"/>
                    <a:pt x="0" y="1478"/>
                    <a:pt x="0" y="1578"/>
                  </a:cubicBezTo>
                  <a:cubicBezTo>
                    <a:pt x="0" y="1645"/>
                    <a:pt x="17" y="1678"/>
                    <a:pt x="17" y="1678"/>
                  </a:cubicBezTo>
                  <a:cubicBezTo>
                    <a:pt x="33" y="1678"/>
                    <a:pt x="33" y="1528"/>
                    <a:pt x="100" y="1294"/>
                  </a:cubicBezTo>
                  <a:cubicBezTo>
                    <a:pt x="201" y="960"/>
                    <a:pt x="401" y="659"/>
                    <a:pt x="685" y="459"/>
                  </a:cubicBezTo>
                  <a:cubicBezTo>
                    <a:pt x="967" y="248"/>
                    <a:pt x="1282" y="152"/>
                    <a:pt x="1591" y="152"/>
                  </a:cubicBezTo>
                  <a:cubicBezTo>
                    <a:pt x="2381" y="152"/>
                    <a:pt x="3125" y="777"/>
                    <a:pt x="3125" y="1678"/>
                  </a:cubicBezTo>
                  <a:cubicBezTo>
                    <a:pt x="3125" y="2580"/>
                    <a:pt x="2381" y="3204"/>
                    <a:pt x="1591" y="3204"/>
                  </a:cubicBezTo>
                  <a:cubicBezTo>
                    <a:pt x="1282" y="3204"/>
                    <a:pt x="967" y="3109"/>
                    <a:pt x="685" y="2898"/>
                  </a:cubicBezTo>
                  <a:cubicBezTo>
                    <a:pt x="401" y="2698"/>
                    <a:pt x="201" y="2397"/>
                    <a:pt x="100" y="2063"/>
                  </a:cubicBezTo>
                  <a:cubicBezTo>
                    <a:pt x="33" y="1829"/>
                    <a:pt x="33" y="1678"/>
                    <a:pt x="17" y="1678"/>
                  </a:cubicBezTo>
                  <a:cubicBezTo>
                    <a:pt x="17" y="1678"/>
                    <a:pt x="0" y="1712"/>
                    <a:pt x="0" y="1779"/>
                  </a:cubicBezTo>
                  <a:cubicBezTo>
                    <a:pt x="0" y="1879"/>
                    <a:pt x="17" y="1979"/>
                    <a:pt x="33" y="2079"/>
                  </a:cubicBezTo>
                  <a:cubicBezTo>
                    <a:pt x="117" y="2447"/>
                    <a:pt x="318" y="2765"/>
                    <a:pt x="618" y="2998"/>
                  </a:cubicBezTo>
                  <a:cubicBezTo>
                    <a:pt x="909" y="3234"/>
                    <a:pt x="1275" y="3356"/>
                    <a:pt x="1646" y="3356"/>
                  </a:cubicBezTo>
                  <a:cubicBezTo>
                    <a:pt x="1829" y="3356"/>
                    <a:pt x="2012" y="3326"/>
                    <a:pt x="2189" y="3266"/>
                  </a:cubicBezTo>
                  <a:cubicBezTo>
                    <a:pt x="3676" y="2731"/>
                    <a:pt x="3676" y="626"/>
                    <a:pt x="2189" y="91"/>
                  </a:cubicBezTo>
                  <a:cubicBezTo>
                    <a:pt x="2012" y="31"/>
                    <a:pt x="1829" y="1"/>
                    <a:pt x="16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237;p35"/>
            <p:cNvSpPr/>
            <p:nvPr/>
          </p:nvSpPr>
          <p:spPr>
            <a:xfrm>
              <a:off x="5974575" y="2239075"/>
              <a:ext cx="14650" cy="4200"/>
            </a:xfrm>
            <a:custGeom>
              <a:avLst/>
              <a:gdLst/>
              <a:ahLst/>
              <a:cxnLst/>
              <a:rect l="l" t="t" r="r" b="b"/>
              <a:pathLst>
                <a:path w="586" h="168" extrusionOk="0">
                  <a:moveTo>
                    <a:pt x="285" y="0"/>
                  </a:moveTo>
                  <a:cubicBezTo>
                    <a:pt x="134" y="0"/>
                    <a:pt x="1" y="33"/>
                    <a:pt x="1" y="84"/>
                  </a:cubicBezTo>
                  <a:cubicBezTo>
                    <a:pt x="1" y="134"/>
                    <a:pt x="134" y="167"/>
                    <a:pt x="285" y="167"/>
                  </a:cubicBezTo>
                  <a:cubicBezTo>
                    <a:pt x="452" y="167"/>
                    <a:pt x="586" y="134"/>
                    <a:pt x="586" y="84"/>
                  </a:cubicBezTo>
                  <a:cubicBezTo>
                    <a:pt x="586" y="33"/>
                    <a:pt x="452" y="0"/>
                    <a:pt x="28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238;p35"/>
            <p:cNvSpPr/>
            <p:nvPr/>
          </p:nvSpPr>
          <p:spPr>
            <a:xfrm>
              <a:off x="6065225" y="2247900"/>
              <a:ext cx="71450" cy="14775"/>
            </a:xfrm>
            <a:custGeom>
              <a:avLst/>
              <a:gdLst/>
              <a:ahLst/>
              <a:cxnLst/>
              <a:rect l="l" t="t" r="r" b="b"/>
              <a:pathLst>
                <a:path w="2858" h="591" extrusionOk="0">
                  <a:moveTo>
                    <a:pt x="79" y="0"/>
                  </a:moveTo>
                  <a:cubicBezTo>
                    <a:pt x="31" y="0"/>
                    <a:pt x="4" y="5"/>
                    <a:pt x="1" y="15"/>
                  </a:cubicBezTo>
                  <a:cubicBezTo>
                    <a:pt x="1" y="65"/>
                    <a:pt x="619" y="232"/>
                    <a:pt x="1404" y="382"/>
                  </a:cubicBezTo>
                  <a:cubicBezTo>
                    <a:pt x="2074" y="510"/>
                    <a:pt x="2646" y="590"/>
                    <a:pt x="2800" y="590"/>
                  </a:cubicBezTo>
                  <a:cubicBezTo>
                    <a:pt x="2827" y="590"/>
                    <a:pt x="2841" y="588"/>
                    <a:pt x="2841" y="583"/>
                  </a:cubicBezTo>
                  <a:cubicBezTo>
                    <a:pt x="2858" y="533"/>
                    <a:pt x="2223" y="366"/>
                    <a:pt x="1438" y="215"/>
                  </a:cubicBezTo>
                  <a:cubicBezTo>
                    <a:pt x="819" y="81"/>
                    <a:pt x="275" y="0"/>
                    <a:pt x="7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239;p35"/>
            <p:cNvSpPr/>
            <p:nvPr/>
          </p:nvSpPr>
          <p:spPr>
            <a:xfrm>
              <a:off x="5833825" y="3063200"/>
              <a:ext cx="564350" cy="1370125"/>
            </a:xfrm>
            <a:custGeom>
              <a:avLst/>
              <a:gdLst/>
              <a:ahLst/>
              <a:cxnLst/>
              <a:rect l="l" t="t" r="r" b="b"/>
              <a:pathLst>
                <a:path w="22574" h="54805" extrusionOk="0">
                  <a:moveTo>
                    <a:pt x="16007" y="1"/>
                  </a:moveTo>
                  <a:lnTo>
                    <a:pt x="0" y="602"/>
                  </a:lnTo>
                  <a:lnTo>
                    <a:pt x="2556" y="54621"/>
                  </a:lnTo>
                  <a:lnTo>
                    <a:pt x="10760" y="54805"/>
                  </a:lnTo>
                  <a:lnTo>
                    <a:pt x="8638" y="8105"/>
                  </a:lnTo>
                  <a:lnTo>
                    <a:pt x="14186" y="54604"/>
                  </a:lnTo>
                  <a:lnTo>
                    <a:pt x="22573" y="54805"/>
                  </a:lnTo>
                  <a:lnTo>
                    <a:pt x="1600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240;p35"/>
            <p:cNvSpPr/>
            <p:nvPr/>
          </p:nvSpPr>
          <p:spPr>
            <a:xfrm>
              <a:off x="5931975" y="3082425"/>
              <a:ext cx="63925" cy="1348400"/>
            </a:xfrm>
            <a:custGeom>
              <a:avLst/>
              <a:gdLst/>
              <a:ahLst/>
              <a:cxnLst/>
              <a:rect l="l" t="t" r="r" b="b"/>
              <a:pathLst>
                <a:path w="2557" h="53936" extrusionOk="0">
                  <a:moveTo>
                    <a:pt x="34" y="1"/>
                  </a:moveTo>
                  <a:lnTo>
                    <a:pt x="34" y="1"/>
                  </a:lnTo>
                  <a:cubicBezTo>
                    <a:pt x="1" y="1"/>
                    <a:pt x="502" y="12081"/>
                    <a:pt x="1187" y="26968"/>
                  </a:cubicBezTo>
                  <a:cubicBezTo>
                    <a:pt x="1872" y="41872"/>
                    <a:pt x="2457" y="53936"/>
                    <a:pt x="2507" y="53936"/>
                  </a:cubicBezTo>
                  <a:cubicBezTo>
                    <a:pt x="2557" y="53936"/>
                    <a:pt x="2039" y="41855"/>
                    <a:pt x="1354" y="26968"/>
                  </a:cubicBezTo>
                  <a:cubicBezTo>
                    <a:pt x="686" y="12064"/>
                    <a:pt x="84" y="1"/>
                    <a:pt x="3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241;p35"/>
            <p:cNvSpPr/>
            <p:nvPr/>
          </p:nvSpPr>
          <p:spPr>
            <a:xfrm>
              <a:off x="6139175" y="3110000"/>
              <a:ext cx="162500" cy="1309975"/>
            </a:xfrm>
            <a:custGeom>
              <a:avLst/>
              <a:gdLst/>
              <a:ahLst/>
              <a:cxnLst/>
              <a:rect l="l" t="t" r="r" b="b"/>
              <a:pathLst>
                <a:path w="6500" h="52399" extrusionOk="0">
                  <a:moveTo>
                    <a:pt x="50" y="0"/>
                  </a:moveTo>
                  <a:cubicBezTo>
                    <a:pt x="0" y="0"/>
                    <a:pt x="1387" y="11746"/>
                    <a:pt x="3158" y="26216"/>
                  </a:cubicBezTo>
                  <a:cubicBezTo>
                    <a:pt x="4928" y="40675"/>
                    <a:pt x="6397" y="52398"/>
                    <a:pt x="6449" y="52398"/>
                  </a:cubicBezTo>
                  <a:cubicBezTo>
                    <a:pt x="6449" y="52398"/>
                    <a:pt x="6449" y="52398"/>
                    <a:pt x="6450" y="52398"/>
                  </a:cubicBezTo>
                  <a:cubicBezTo>
                    <a:pt x="6500" y="52398"/>
                    <a:pt x="5113" y="40669"/>
                    <a:pt x="3342" y="26199"/>
                  </a:cubicBezTo>
                  <a:cubicBezTo>
                    <a:pt x="1571" y="11713"/>
                    <a:pt x="100" y="0"/>
                    <a:pt x="5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242;p35"/>
            <p:cNvSpPr/>
            <p:nvPr/>
          </p:nvSpPr>
          <p:spPr>
            <a:xfrm>
              <a:off x="5683025" y="2421600"/>
              <a:ext cx="708450" cy="660850"/>
            </a:xfrm>
            <a:custGeom>
              <a:avLst/>
              <a:gdLst/>
              <a:ahLst/>
              <a:cxnLst/>
              <a:rect l="l" t="t" r="r" b="b"/>
              <a:pathLst>
                <a:path w="28338" h="26434" extrusionOk="0">
                  <a:moveTo>
                    <a:pt x="11663" y="1"/>
                  </a:moveTo>
                  <a:lnTo>
                    <a:pt x="11663" y="519"/>
                  </a:lnTo>
                  <a:cubicBezTo>
                    <a:pt x="10293" y="702"/>
                    <a:pt x="8956" y="1103"/>
                    <a:pt x="7720" y="1705"/>
                  </a:cubicBezTo>
                  <a:lnTo>
                    <a:pt x="0" y="4829"/>
                  </a:lnTo>
                  <a:lnTo>
                    <a:pt x="2473" y="11647"/>
                  </a:lnTo>
                  <a:lnTo>
                    <a:pt x="7703" y="9892"/>
                  </a:lnTo>
                  <a:lnTo>
                    <a:pt x="7703" y="9892"/>
                  </a:lnTo>
                  <a:cubicBezTo>
                    <a:pt x="7669" y="9976"/>
                    <a:pt x="7636" y="10076"/>
                    <a:pt x="7603" y="10176"/>
                  </a:cubicBezTo>
                  <a:cubicBezTo>
                    <a:pt x="7402" y="10945"/>
                    <a:pt x="7469" y="11780"/>
                    <a:pt x="7803" y="12499"/>
                  </a:cubicBezTo>
                  <a:cubicBezTo>
                    <a:pt x="7970" y="12850"/>
                    <a:pt x="8187" y="13167"/>
                    <a:pt x="8455" y="13434"/>
                  </a:cubicBezTo>
                  <a:lnTo>
                    <a:pt x="8355" y="18931"/>
                  </a:lnTo>
                  <a:lnTo>
                    <a:pt x="6032" y="26266"/>
                  </a:lnTo>
                  <a:lnTo>
                    <a:pt x="22039" y="26434"/>
                  </a:lnTo>
                  <a:lnTo>
                    <a:pt x="22039" y="26434"/>
                  </a:lnTo>
                  <a:lnTo>
                    <a:pt x="20218" y="18514"/>
                  </a:lnTo>
                  <a:lnTo>
                    <a:pt x="21053" y="10677"/>
                  </a:lnTo>
                  <a:lnTo>
                    <a:pt x="24127" y="13685"/>
                  </a:lnTo>
                  <a:lnTo>
                    <a:pt x="28338" y="8422"/>
                  </a:lnTo>
                  <a:lnTo>
                    <a:pt x="23175" y="3225"/>
                  </a:lnTo>
                  <a:cubicBezTo>
                    <a:pt x="22189" y="2189"/>
                    <a:pt x="20953" y="1387"/>
                    <a:pt x="19599" y="920"/>
                  </a:cubicBezTo>
                  <a:cubicBezTo>
                    <a:pt x="18948" y="669"/>
                    <a:pt x="18263" y="535"/>
                    <a:pt x="17561" y="502"/>
                  </a:cubicBezTo>
                  <a:lnTo>
                    <a:pt x="17561" y="84"/>
                  </a:lnTo>
                  <a:lnTo>
                    <a:pt x="15289" y="134"/>
                  </a:lnTo>
                  <a:cubicBezTo>
                    <a:pt x="15289" y="134"/>
                    <a:pt x="15188" y="485"/>
                    <a:pt x="15055" y="886"/>
                  </a:cubicBezTo>
                  <a:cubicBezTo>
                    <a:pt x="14938" y="1204"/>
                    <a:pt x="14871" y="1872"/>
                    <a:pt x="14737" y="1872"/>
                  </a:cubicBezTo>
                  <a:cubicBezTo>
                    <a:pt x="14570" y="1872"/>
                    <a:pt x="14353" y="1204"/>
                    <a:pt x="14136" y="886"/>
                  </a:cubicBezTo>
                  <a:cubicBezTo>
                    <a:pt x="13935" y="469"/>
                    <a:pt x="13751" y="101"/>
                    <a:pt x="13751" y="101"/>
                  </a:cubicBezTo>
                  <a:lnTo>
                    <a:pt x="11663"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243;p35"/>
            <p:cNvSpPr/>
            <p:nvPr/>
          </p:nvSpPr>
          <p:spPr>
            <a:xfrm>
              <a:off x="5972075" y="2426200"/>
              <a:ext cx="53500" cy="36950"/>
            </a:xfrm>
            <a:custGeom>
              <a:avLst/>
              <a:gdLst/>
              <a:ahLst/>
              <a:cxnLst/>
              <a:rect l="l" t="t" r="r" b="b"/>
              <a:pathLst>
                <a:path w="2140" h="1478" extrusionOk="0">
                  <a:moveTo>
                    <a:pt x="2139" y="0"/>
                  </a:moveTo>
                  <a:lnTo>
                    <a:pt x="2139" y="0"/>
                  </a:lnTo>
                  <a:cubicBezTo>
                    <a:pt x="2039" y="134"/>
                    <a:pt x="1955" y="285"/>
                    <a:pt x="1905" y="435"/>
                  </a:cubicBezTo>
                  <a:cubicBezTo>
                    <a:pt x="1839" y="602"/>
                    <a:pt x="1772" y="769"/>
                    <a:pt x="1705" y="936"/>
                  </a:cubicBezTo>
                  <a:cubicBezTo>
                    <a:pt x="1648" y="1077"/>
                    <a:pt x="1592" y="1313"/>
                    <a:pt x="1506" y="1313"/>
                  </a:cubicBezTo>
                  <a:cubicBezTo>
                    <a:pt x="1490" y="1313"/>
                    <a:pt x="1472" y="1305"/>
                    <a:pt x="1454" y="1287"/>
                  </a:cubicBezTo>
                  <a:cubicBezTo>
                    <a:pt x="729" y="814"/>
                    <a:pt x="108" y="431"/>
                    <a:pt x="26" y="431"/>
                  </a:cubicBezTo>
                  <a:cubicBezTo>
                    <a:pt x="21" y="431"/>
                    <a:pt x="18" y="432"/>
                    <a:pt x="17" y="435"/>
                  </a:cubicBezTo>
                  <a:cubicBezTo>
                    <a:pt x="1" y="468"/>
                    <a:pt x="585" y="919"/>
                    <a:pt x="1371" y="1437"/>
                  </a:cubicBezTo>
                  <a:cubicBezTo>
                    <a:pt x="1407" y="1465"/>
                    <a:pt x="1454" y="1477"/>
                    <a:pt x="1500" y="1477"/>
                  </a:cubicBezTo>
                  <a:cubicBezTo>
                    <a:pt x="1538" y="1477"/>
                    <a:pt x="1575" y="1469"/>
                    <a:pt x="1605" y="1454"/>
                  </a:cubicBezTo>
                  <a:cubicBezTo>
                    <a:pt x="1671" y="1421"/>
                    <a:pt x="1722" y="1354"/>
                    <a:pt x="1755" y="1287"/>
                  </a:cubicBezTo>
                  <a:cubicBezTo>
                    <a:pt x="1805" y="1170"/>
                    <a:pt x="1822" y="1087"/>
                    <a:pt x="1855" y="986"/>
                  </a:cubicBezTo>
                  <a:cubicBezTo>
                    <a:pt x="1922" y="819"/>
                    <a:pt x="1972" y="652"/>
                    <a:pt x="2022" y="485"/>
                  </a:cubicBezTo>
                  <a:cubicBezTo>
                    <a:pt x="2089" y="318"/>
                    <a:pt x="2123" y="168"/>
                    <a:pt x="21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244;p35"/>
            <p:cNvSpPr/>
            <p:nvPr/>
          </p:nvSpPr>
          <p:spPr>
            <a:xfrm>
              <a:off x="6066900" y="2432025"/>
              <a:ext cx="61000" cy="43075"/>
            </a:xfrm>
            <a:custGeom>
              <a:avLst/>
              <a:gdLst/>
              <a:ahLst/>
              <a:cxnLst/>
              <a:rect l="l" t="t" r="r" b="b"/>
              <a:pathLst>
                <a:path w="2440" h="1723" extrusionOk="0">
                  <a:moveTo>
                    <a:pt x="37" y="0"/>
                  </a:moveTo>
                  <a:cubicBezTo>
                    <a:pt x="36" y="0"/>
                    <a:pt x="35" y="1"/>
                    <a:pt x="34" y="1"/>
                  </a:cubicBezTo>
                  <a:cubicBezTo>
                    <a:pt x="0" y="1"/>
                    <a:pt x="201" y="787"/>
                    <a:pt x="786" y="1639"/>
                  </a:cubicBezTo>
                  <a:lnTo>
                    <a:pt x="836" y="1722"/>
                  </a:lnTo>
                  <a:lnTo>
                    <a:pt x="903" y="1672"/>
                  </a:lnTo>
                  <a:cubicBezTo>
                    <a:pt x="953" y="1639"/>
                    <a:pt x="986" y="1605"/>
                    <a:pt x="1020" y="1589"/>
                  </a:cubicBezTo>
                  <a:cubicBezTo>
                    <a:pt x="1922" y="954"/>
                    <a:pt x="2440" y="219"/>
                    <a:pt x="2390" y="185"/>
                  </a:cubicBezTo>
                  <a:cubicBezTo>
                    <a:pt x="2389" y="184"/>
                    <a:pt x="2388" y="184"/>
                    <a:pt x="2386" y="184"/>
                  </a:cubicBezTo>
                  <a:cubicBezTo>
                    <a:pt x="2329" y="184"/>
                    <a:pt x="1767" y="835"/>
                    <a:pt x="919" y="1438"/>
                  </a:cubicBezTo>
                  <a:lnTo>
                    <a:pt x="878" y="1468"/>
                  </a:lnTo>
                  <a:lnTo>
                    <a:pt x="878" y="1468"/>
                  </a:lnTo>
                  <a:cubicBezTo>
                    <a:pt x="360" y="686"/>
                    <a:pt x="94" y="0"/>
                    <a:pt x="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245;p35"/>
            <p:cNvSpPr/>
            <p:nvPr/>
          </p:nvSpPr>
          <p:spPr>
            <a:xfrm>
              <a:off x="6033475" y="2468400"/>
              <a:ext cx="19250" cy="612375"/>
            </a:xfrm>
            <a:custGeom>
              <a:avLst/>
              <a:gdLst/>
              <a:ahLst/>
              <a:cxnLst/>
              <a:rect l="l" t="t" r="r" b="b"/>
              <a:pathLst>
                <a:path w="770" h="24495" extrusionOk="0">
                  <a:moveTo>
                    <a:pt x="719" y="0"/>
                  </a:moveTo>
                  <a:cubicBezTo>
                    <a:pt x="702" y="84"/>
                    <a:pt x="702" y="167"/>
                    <a:pt x="702" y="251"/>
                  </a:cubicBezTo>
                  <a:cubicBezTo>
                    <a:pt x="702" y="434"/>
                    <a:pt x="686" y="668"/>
                    <a:pt x="686" y="969"/>
                  </a:cubicBezTo>
                  <a:cubicBezTo>
                    <a:pt x="669" y="1604"/>
                    <a:pt x="652" y="2490"/>
                    <a:pt x="619" y="3592"/>
                  </a:cubicBezTo>
                  <a:cubicBezTo>
                    <a:pt x="535" y="5815"/>
                    <a:pt x="418" y="8872"/>
                    <a:pt x="301" y="12247"/>
                  </a:cubicBezTo>
                  <a:cubicBezTo>
                    <a:pt x="168" y="15622"/>
                    <a:pt x="68" y="18680"/>
                    <a:pt x="17" y="20902"/>
                  </a:cubicBezTo>
                  <a:cubicBezTo>
                    <a:pt x="1" y="22005"/>
                    <a:pt x="1" y="22907"/>
                    <a:pt x="1" y="23526"/>
                  </a:cubicBezTo>
                  <a:cubicBezTo>
                    <a:pt x="17" y="23826"/>
                    <a:pt x="17" y="24060"/>
                    <a:pt x="34" y="24244"/>
                  </a:cubicBezTo>
                  <a:cubicBezTo>
                    <a:pt x="34" y="24328"/>
                    <a:pt x="34" y="24411"/>
                    <a:pt x="51" y="24495"/>
                  </a:cubicBezTo>
                  <a:cubicBezTo>
                    <a:pt x="68" y="24411"/>
                    <a:pt x="68" y="24328"/>
                    <a:pt x="68" y="24244"/>
                  </a:cubicBezTo>
                  <a:cubicBezTo>
                    <a:pt x="68" y="24060"/>
                    <a:pt x="68" y="23826"/>
                    <a:pt x="84" y="23526"/>
                  </a:cubicBezTo>
                  <a:cubicBezTo>
                    <a:pt x="84" y="22891"/>
                    <a:pt x="118" y="22005"/>
                    <a:pt x="151" y="20902"/>
                  </a:cubicBezTo>
                  <a:cubicBezTo>
                    <a:pt x="235" y="18680"/>
                    <a:pt x="335" y="15622"/>
                    <a:pt x="469" y="12247"/>
                  </a:cubicBezTo>
                  <a:cubicBezTo>
                    <a:pt x="602" y="8872"/>
                    <a:pt x="702" y="5798"/>
                    <a:pt x="753" y="3592"/>
                  </a:cubicBezTo>
                  <a:cubicBezTo>
                    <a:pt x="769" y="2473"/>
                    <a:pt x="769" y="1587"/>
                    <a:pt x="753" y="969"/>
                  </a:cubicBezTo>
                  <a:cubicBezTo>
                    <a:pt x="753" y="668"/>
                    <a:pt x="736" y="434"/>
                    <a:pt x="736" y="251"/>
                  </a:cubicBezTo>
                  <a:cubicBezTo>
                    <a:pt x="736" y="167"/>
                    <a:pt x="736" y="84"/>
                    <a:pt x="71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246;p35"/>
            <p:cNvSpPr/>
            <p:nvPr/>
          </p:nvSpPr>
          <p:spPr>
            <a:xfrm>
              <a:off x="6073175" y="2568800"/>
              <a:ext cx="20475" cy="18650"/>
            </a:xfrm>
            <a:custGeom>
              <a:avLst/>
              <a:gdLst/>
              <a:ahLst/>
              <a:cxnLst/>
              <a:rect l="l" t="t" r="r" b="b"/>
              <a:pathLst>
                <a:path w="819" h="746" extrusionOk="0">
                  <a:moveTo>
                    <a:pt x="496" y="0"/>
                  </a:moveTo>
                  <a:cubicBezTo>
                    <a:pt x="474" y="0"/>
                    <a:pt x="463" y="5"/>
                    <a:pt x="468" y="11"/>
                  </a:cubicBezTo>
                  <a:cubicBezTo>
                    <a:pt x="451" y="44"/>
                    <a:pt x="551" y="61"/>
                    <a:pt x="618" y="195"/>
                  </a:cubicBezTo>
                  <a:cubicBezTo>
                    <a:pt x="652" y="261"/>
                    <a:pt x="668" y="345"/>
                    <a:pt x="635" y="412"/>
                  </a:cubicBezTo>
                  <a:cubicBezTo>
                    <a:pt x="586" y="509"/>
                    <a:pt x="492" y="561"/>
                    <a:pt x="399" y="561"/>
                  </a:cubicBezTo>
                  <a:cubicBezTo>
                    <a:pt x="332" y="561"/>
                    <a:pt x="266" y="534"/>
                    <a:pt x="217" y="479"/>
                  </a:cubicBezTo>
                  <a:cubicBezTo>
                    <a:pt x="167" y="412"/>
                    <a:pt x="150" y="345"/>
                    <a:pt x="167" y="261"/>
                  </a:cubicBezTo>
                  <a:cubicBezTo>
                    <a:pt x="184" y="128"/>
                    <a:pt x="267" y="61"/>
                    <a:pt x="267" y="44"/>
                  </a:cubicBezTo>
                  <a:cubicBezTo>
                    <a:pt x="267" y="41"/>
                    <a:pt x="262" y="39"/>
                    <a:pt x="254" y="39"/>
                  </a:cubicBezTo>
                  <a:cubicBezTo>
                    <a:pt x="215" y="39"/>
                    <a:pt x="105" y="78"/>
                    <a:pt x="50" y="228"/>
                  </a:cubicBezTo>
                  <a:cubicBezTo>
                    <a:pt x="0" y="345"/>
                    <a:pt x="17" y="462"/>
                    <a:pt x="84" y="579"/>
                  </a:cubicBezTo>
                  <a:cubicBezTo>
                    <a:pt x="161" y="692"/>
                    <a:pt x="281" y="745"/>
                    <a:pt x="400" y="745"/>
                  </a:cubicBezTo>
                  <a:cubicBezTo>
                    <a:pt x="564" y="745"/>
                    <a:pt x="727" y="645"/>
                    <a:pt x="785" y="462"/>
                  </a:cubicBezTo>
                  <a:cubicBezTo>
                    <a:pt x="819" y="345"/>
                    <a:pt x="802" y="228"/>
                    <a:pt x="719" y="128"/>
                  </a:cubicBezTo>
                  <a:cubicBezTo>
                    <a:pt x="639" y="25"/>
                    <a:pt x="543" y="0"/>
                    <a:pt x="4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247;p35"/>
            <p:cNvSpPr/>
            <p:nvPr/>
          </p:nvSpPr>
          <p:spPr>
            <a:xfrm>
              <a:off x="6076925" y="2707050"/>
              <a:ext cx="17150" cy="16375"/>
            </a:xfrm>
            <a:custGeom>
              <a:avLst/>
              <a:gdLst/>
              <a:ahLst/>
              <a:cxnLst/>
              <a:rect l="l" t="t" r="r" b="b"/>
              <a:pathLst>
                <a:path w="686" h="655" extrusionOk="0">
                  <a:moveTo>
                    <a:pt x="403" y="0"/>
                  </a:moveTo>
                  <a:cubicBezTo>
                    <a:pt x="381" y="0"/>
                    <a:pt x="368" y="6"/>
                    <a:pt x="368" y="11"/>
                  </a:cubicBezTo>
                  <a:cubicBezTo>
                    <a:pt x="368" y="45"/>
                    <a:pt x="452" y="78"/>
                    <a:pt x="502" y="178"/>
                  </a:cubicBezTo>
                  <a:cubicBezTo>
                    <a:pt x="569" y="295"/>
                    <a:pt x="502" y="462"/>
                    <a:pt x="368" y="479"/>
                  </a:cubicBezTo>
                  <a:cubicBezTo>
                    <a:pt x="354" y="483"/>
                    <a:pt x="340" y="484"/>
                    <a:pt x="326" y="484"/>
                  </a:cubicBezTo>
                  <a:cubicBezTo>
                    <a:pt x="212" y="484"/>
                    <a:pt x="123" y="365"/>
                    <a:pt x="168" y="245"/>
                  </a:cubicBezTo>
                  <a:cubicBezTo>
                    <a:pt x="201" y="128"/>
                    <a:pt x="284" y="112"/>
                    <a:pt x="284" y="78"/>
                  </a:cubicBezTo>
                  <a:cubicBezTo>
                    <a:pt x="284" y="73"/>
                    <a:pt x="271" y="68"/>
                    <a:pt x="250" y="68"/>
                  </a:cubicBezTo>
                  <a:cubicBezTo>
                    <a:pt x="203" y="68"/>
                    <a:pt x="119" y="92"/>
                    <a:pt x="51" y="195"/>
                  </a:cubicBezTo>
                  <a:cubicBezTo>
                    <a:pt x="0" y="295"/>
                    <a:pt x="0" y="396"/>
                    <a:pt x="51" y="496"/>
                  </a:cubicBezTo>
                  <a:cubicBezTo>
                    <a:pt x="106" y="592"/>
                    <a:pt x="207" y="655"/>
                    <a:pt x="315" y="655"/>
                  </a:cubicBezTo>
                  <a:cubicBezTo>
                    <a:pt x="338" y="655"/>
                    <a:pt x="361" y="652"/>
                    <a:pt x="385" y="646"/>
                  </a:cubicBezTo>
                  <a:cubicBezTo>
                    <a:pt x="535" y="630"/>
                    <a:pt x="635" y="529"/>
                    <a:pt x="669" y="396"/>
                  </a:cubicBezTo>
                  <a:cubicBezTo>
                    <a:pt x="685" y="295"/>
                    <a:pt x="669" y="195"/>
                    <a:pt x="602" y="112"/>
                  </a:cubicBezTo>
                  <a:cubicBezTo>
                    <a:pt x="524" y="22"/>
                    <a:pt x="446" y="0"/>
                    <a:pt x="4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248;p35"/>
            <p:cNvSpPr/>
            <p:nvPr/>
          </p:nvSpPr>
          <p:spPr>
            <a:xfrm>
              <a:off x="5709750" y="2533975"/>
              <a:ext cx="66850" cy="166275"/>
            </a:xfrm>
            <a:custGeom>
              <a:avLst/>
              <a:gdLst/>
              <a:ahLst/>
              <a:cxnLst/>
              <a:rect l="l" t="t" r="r" b="b"/>
              <a:pathLst>
                <a:path w="2674" h="6651" extrusionOk="0">
                  <a:moveTo>
                    <a:pt x="1" y="0"/>
                  </a:moveTo>
                  <a:lnTo>
                    <a:pt x="1" y="0"/>
                  </a:lnTo>
                  <a:cubicBezTo>
                    <a:pt x="101" y="334"/>
                    <a:pt x="218" y="669"/>
                    <a:pt x="385" y="969"/>
                  </a:cubicBezTo>
                  <a:cubicBezTo>
                    <a:pt x="652" y="1621"/>
                    <a:pt x="986" y="2423"/>
                    <a:pt x="1354" y="3325"/>
                  </a:cubicBezTo>
                  <a:cubicBezTo>
                    <a:pt x="1705" y="4211"/>
                    <a:pt x="2022" y="5030"/>
                    <a:pt x="2273" y="5681"/>
                  </a:cubicBezTo>
                  <a:cubicBezTo>
                    <a:pt x="2390" y="6015"/>
                    <a:pt x="2524" y="6333"/>
                    <a:pt x="2674" y="6650"/>
                  </a:cubicBezTo>
                  <a:cubicBezTo>
                    <a:pt x="2607" y="6299"/>
                    <a:pt x="2524" y="5965"/>
                    <a:pt x="2390" y="5631"/>
                  </a:cubicBezTo>
                  <a:cubicBezTo>
                    <a:pt x="2189" y="5013"/>
                    <a:pt x="1872" y="4177"/>
                    <a:pt x="1504" y="3258"/>
                  </a:cubicBezTo>
                  <a:cubicBezTo>
                    <a:pt x="1137" y="2339"/>
                    <a:pt x="769" y="1521"/>
                    <a:pt x="485" y="919"/>
                  </a:cubicBezTo>
                  <a:cubicBezTo>
                    <a:pt x="351" y="602"/>
                    <a:pt x="184" y="284"/>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249;p35"/>
            <p:cNvSpPr/>
            <p:nvPr/>
          </p:nvSpPr>
          <p:spPr>
            <a:xfrm>
              <a:off x="6254875" y="2614575"/>
              <a:ext cx="121150" cy="123700"/>
            </a:xfrm>
            <a:custGeom>
              <a:avLst/>
              <a:gdLst/>
              <a:ahLst/>
              <a:cxnLst/>
              <a:rect l="l" t="t" r="r" b="b"/>
              <a:pathLst>
                <a:path w="4846" h="4948" extrusionOk="0">
                  <a:moveTo>
                    <a:pt x="4810" y="0"/>
                  </a:moveTo>
                  <a:cubicBezTo>
                    <a:pt x="4745" y="0"/>
                    <a:pt x="3656" y="1058"/>
                    <a:pt x="2356" y="2407"/>
                  </a:cubicBezTo>
                  <a:cubicBezTo>
                    <a:pt x="1036" y="3777"/>
                    <a:pt x="0" y="4913"/>
                    <a:pt x="34" y="4947"/>
                  </a:cubicBezTo>
                  <a:cubicBezTo>
                    <a:pt x="34" y="4947"/>
                    <a:pt x="35" y="4947"/>
                    <a:pt x="36" y="4947"/>
                  </a:cubicBezTo>
                  <a:cubicBezTo>
                    <a:pt x="100" y="4947"/>
                    <a:pt x="1190" y="3874"/>
                    <a:pt x="2490" y="2524"/>
                  </a:cubicBezTo>
                  <a:cubicBezTo>
                    <a:pt x="3810" y="1171"/>
                    <a:pt x="4846" y="34"/>
                    <a:pt x="4812" y="1"/>
                  </a:cubicBezTo>
                  <a:cubicBezTo>
                    <a:pt x="4812" y="0"/>
                    <a:pt x="4811" y="0"/>
                    <a:pt x="481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250;p35"/>
            <p:cNvSpPr/>
            <p:nvPr/>
          </p:nvSpPr>
          <p:spPr>
            <a:xfrm>
              <a:off x="5978350" y="2767050"/>
              <a:ext cx="431525" cy="335525"/>
            </a:xfrm>
            <a:custGeom>
              <a:avLst/>
              <a:gdLst/>
              <a:ahLst/>
              <a:cxnLst/>
              <a:rect l="l" t="t" r="r" b="b"/>
              <a:pathLst>
                <a:path w="17261" h="13421" extrusionOk="0">
                  <a:moveTo>
                    <a:pt x="14954" y="1"/>
                  </a:moveTo>
                  <a:lnTo>
                    <a:pt x="4344" y="2189"/>
                  </a:lnTo>
                  <a:cubicBezTo>
                    <a:pt x="1704" y="2724"/>
                    <a:pt x="0" y="5314"/>
                    <a:pt x="552" y="7954"/>
                  </a:cubicBezTo>
                  <a:lnTo>
                    <a:pt x="886" y="9524"/>
                  </a:lnTo>
                  <a:cubicBezTo>
                    <a:pt x="1353" y="11829"/>
                    <a:pt x="3386" y="13421"/>
                    <a:pt x="5651" y="13421"/>
                  </a:cubicBezTo>
                  <a:cubicBezTo>
                    <a:pt x="5981" y="13421"/>
                    <a:pt x="6315" y="13387"/>
                    <a:pt x="6650" y="13317"/>
                  </a:cubicBezTo>
                  <a:lnTo>
                    <a:pt x="17260" y="11128"/>
                  </a:lnTo>
                  <a:lnTo>
                    <a:pt x="14954"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251;p35"/>
            <p:cNvSpPr/>
            <p:nvPr/>
          </p:nvSpPr>
          <p:spPr>
            <a:xfrm>
              <a:off x="6137500" y="2696575"/>
              <a:ext cx="430250" cy="113950"/>
            </a:xfrm>
            <a:custGeom>
              <a:avLst/>
              <a:gdLst/>
              <a:ahLst/>
              <a:cxnLst/>
              <a:rect l="l" t="t" r="r" b="b"/>
              <a:pathLst>
                <a:path w="17210" h="4558" extrusionOk="0">
                  <a:moveTo>
                    <a:pt x="15944" y="0"/>
                  </a:moveTo>
                  <a:cubicBezTo>
                    <a:pt x="15855" y="0"/>
                    <a:pt x="15764" y="10"/>
                    <a:pt x="15673" y="29"/>
                  </a:cubicBezTo>
                  <a:lnTo>
                    <a:pt x="1136" y="3037"/>
                  </a:lnTo>
                  <a:cubicBezTo>
                    <a:pt x="435" y="3170"/>
                    <a:pt x="0" y="3856"/>
                    <a:pt x="134" y="4557"/>
                  </a:cubicBezTo>
                  <a:lnTo>
                    <a:pt x="17210" y="1032"/>
                  </a:lnTo>
                  <a:cubicBezTo>
                    <a:pt x="17079" y="421"/>
                    <a:pt x="16544" y="0"/>
                    <a:pt x="1594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252;p35"/>
            <p:cNvSpPr/>
            <p:nvPr/>
          </p:nvSpPr>
          <p:spPr>
            <a:xfrm>
              <a:off x="6199725" y="2765375"/>
              <a:ext cx="158350" cy="33025"/>
            </a:xfrm>
            <a:custGeom>
              <a:avLst/>
              <a:gdLst/>
              <a:ahLst/>
              <a:cxnLst/>
              <a:rect l="l" t="t" r="r" b="b"/>
              <a:pathLst>
                <a:path w="6334" h="1321" extrusionOk="0">
                  <a:moveTo>
                    <a:pt x="6333" y="1"/>
                  </a:moveTo>
                  <a:cubicBezTo>
                    <a:pt x="6016" y="17"/>
                    <a:pt x="5698" y="68"/>
                    <a:pt x="5398" y="134"/>
                  </a:cubicBezTo>
                  <a:cubicBezTo>
                    <a:pt x="4813" y="235"/>
                    <a:pt x="4028" y="402"/>
                    <a:pt x="3159" y="569"/>
                  </a:cubicBezTo>
                  <a:cubicBezTo>
                    <a:pt x="2273" y="753"/>
                    <a:pt x="1488" y="936"/>
                    <a:pt x="920" y="1070"/>
                  </a:cubicBezTo>
                  <a:cubicBezTo>
                    <a:pt x="602" y="1120"/>
                    <a:pt x="302" y="1204"/>
                    <a:pt x="1" y="1321"/>
                  </a:cubicBezTo>
                  <a:cubicBezTo>
                    <a:pt x="318" y="1304"/>
                    <a:pt x="636" y="1254"/>
                    <a:pt x="953" y="1187"/>
                  </a:cubicBezTo>
                  <a:cubicBezTo>
                    <a:pt x="1521" y="1087"/>
                    <a:pt x="2323" y="920"/>
                    <a:pt x="3192" y="753"/>
                  </a:cubicBezTo>
                  <a:cubicBezTo>
                    <a:pt x="4061" y="569"/>
                    <a:pt x="4846" y="385"/>
                    <a:pt x="5414" y="251"/>
                  </a:cubicBezTo>
                  <a:cubicBezTo>
                    <a:pt x="5732" y="201"/>
                    <a:pt x="6033" y="118"/>
                    <a:pt x="6333"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253;p35"/>
            <p:cNvSpPr/>
            <p:nvPr/>
          </p:nvSpPr>
          <p:spPr>
            <a:xfrm>
              <a:off x="6196400" y="2855600"/>
              <a:ext cx="177950" cy="232275"/>
            </a:xfrm>
            <a:custGeom>
              <a:avLst/>
              <a:gdLst/>
              <a:ahLst/>
              <a:cxnLst/>
              <a:rect l="l" t="t" r="r" b="b"/>
              <a:pathLst>
                <a:path w="7118" h="9291" extrusionOk="0">
                  <a:moveTo>
                    <a:pt x="7001" y="1"/>
                  </a:moveTo>
                  <a:cubicBezTo>
                    <a:pt x="4996" y="1622"/>
                    <a:pt x="3158" y="3409"/>
                    <a:pt x="1504" y="5364"/>
                  </a:cubicBezTo>
                  <a:cubicBezTo>
                    <a:pt x="1036" y="5932"/>
                    <a:pt x="551" y="6500"/>
                    <a:pt x="284" y="7185"/>
                  </a:cubicBezTo>
                  <a:cubicBezTo>
                    <a:pt x="33" y="7871"/>
                    <a:pt x="0" y="8673"/>
                    <a:pt x="384" y="9291"/>
                  </a:cubicBezTo>
                  <a:lnTo>
                    <a:pt x="4812" y="8305"/>
                  </a:lnTo>
                  <a:lnTo>
                    <a:pt x="7118" y="786"/>
                  </a:lnTo>
                  <a:cubicBezTo>
                    <a:pt x="7068" y="519"/>
                    <a:pt x="7034" y="268"/>
                    <a:pt x="7001"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254;p35"/>
            <p:cNvSpPr/>
            <p:nvPr/>
          </p:nvSpPr>
          <p:spPr>
            <a:xfrm>
              <a:off x="6218950" y="2645925"/>
              <a:ext cx="308300" cy="539050"/>
            </a:xfrm>
            <a:custGeom>
              <a:avLst/>
              <a:gdLst/>
              <a:ahLst/>
              <a:cxnLst/>
              <a:rect l="l" t="t" r="r" b="b"/>
              <a:pathLst>
                <a:path w="12332" h="21562" extrusionOk="0">
                  <a:moveTo>
                    <a:pt x="6350" y="0"/>
                  </a:moveTo>
                  <a:lnTo>
                    <a:pt x="2974" y="4194"/>
                  </a:lnTo>
                  <a:cubicBezTo>
                    <a:pt x="3125" y="4294"/>
                    <a:pt x="6617" y="8455"/>
                    <a:pt x="6617" y="8455"/>
                  </a:cubicBezTo>
                  <a:lnTo>
                    <a:pt x="1270" y="15105"/>
                  </a:lnTo>
                  <a:cubicBezTo>
                    <a:pt x="451" y="16141"/>
                    <a:pt x="0" y="17578"/>
                    <a:pt x="435" y="18831"/>
                  </a:cubicBezTo>
                  <a:lnTo>
                    <a:pt x="1153" y="20318"/>
                  </a:lnTo>
                  <a:cubicBezTo>
                    <a:pt x="1520" y="21101"/>
                    <a:pt x="2309" y="21561"/>
                    <a:pt x="3131" y="21561"/>
                  </a:cubicBezTo>
                  <a:cubicBezTo>
                    <a:pt x="3432" y="21561"/>
                    <a:pt x="3737" y="21500"/>
                    <a:pt x="4027" y="21370"/>
                  </a:cubicBezTo>
                  <a:lnTo>
                    <a:pt x="5297" y="20802"/>
                  </a:lnTo>
                  <a:cubicBezTo>
                    <a:pt x="5614" y="20652"/>
                    <a:pt x="5681" y="20234"/>
                    <a:pt x="5414" y="20017"/>
                  </a:cubicBezTo>
                  <a:lnTo>
                    <a:pt x="5113" y="19733"/>
                  </a:lnTo>
                  <a:cubicBezTo>
                    <a:pt x="4913" y="19561"/>
                    <a:pt x="4663" y="19475"/>
                    <a:pt x="4406" y="19475"/>
                  </a:cubicBezTo>
                  <a:cubicBezTo>
                    <a:pt x="4364" y="19475"/>
                    <a:pt x="4321" y="19477"/>
                    <a:pt x="4278" y="19482"/>
                  </a:cubicBezTo>
                  <a:lnTo>
                    <a:pt x="2640" y="19633"/>
                  </a:lnTo>
                  <a:lnTo>
                    <a:pt x="2573" y="19332"/>
                  </a:lnTo>
                  <a:lnTo>
                    <a:pt x="10644" y="11579"/>
                  </a:lnTo>
                  <a:cubicBezTo>
                    <a:pt x="12331" y="9658"/>
                    <a:pt x="12315" y="6767"/>
                    <a:pt x="10610" y="4846"/>
                  </a:cubicBezTo>
                  <a:lnTo>
                    <a:pt x="6350"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255;p35"/>
            <p:cNvSpPr/>
            <p:nvPr/>
          </p:nvSpPr>
          <p:spPr>
            <a:xfrm>
              <a:off x="6282850" y="3129200"/>
              <a:ext cx="75225" cy="35125"/>
            </a:xfrm>
            <a:custGeom>
              <a:avLst/>
              <a:gdLst/>
              <a:ahLst/>
              <a:cxnLst/>
              <a:rect l="l" t="t" r="r" b="b"/>
              <a:pathLst>
                <a:path w="3009" h="1405" extrusionOk="0">
                  <a:moveTo>
                    <a:pt x="17" y="1"/>
                  </a:moveTo>
                  <a:cubicBezTo>
                    <a:pt x="1" y="201"/>
                    <a:pt x="34" y="385"/>
                    <a:pt x="134" y="552"/>
                  </a:cubicBezTo>
                  <a:cubicBezTo>
                    <a:pt x="218" y="736"/>
                    <a:pt x="352" y="903"/>
                    <a:pt x="485" y="1054"/>
                  </a:cubicBezTo>
                  <a:cubicBezTo>
                    <a:pt x="669" y="1254"/>
                    <a:pt x="920" y="1371"/>
                    <a:pt x="1187" y="1404"/>
                  </a:cubicBezTo>
                  <a:cubicBezTo>
                    <a:pt x="1638" y="1371"/>
                    <a:pt x="2073" y="1271"/>
                    <a:pt x="2490" y="1087"/>
                  </a:cubicBezTo>
                  <a:cubicBezTo>
                    <a:pt x="2674" y="1037"/>
                    <a:pt x="2841" y="970"/>
                    <a:pt x="3008" y="903"/>
                  </a:cubicBezTo>
                  <a:cubicBezTo>
                    <a:pt x="2965" y="899"/>
                    <a:pt x="2921" y="897"/>
                    <a:pt x="2876" y="897"/>
                  </a:cubicBezTo>
                  <a:cubicBezTo>
                    <a:pt x="2732" y="897"/>
                    <a:pt x="2585" y="919"/>
                    <a:pt x="2457" y="970"/>
                  </a:cubicBezTo>
                  <a:cubicBezTo>
                    <a:pt x="2137" y="1050"/>
                    <a:pt x="1710" y="1222"/>
                    <a:pt x="1249" y="1222"/>
                  </a:cubicBezTo>
                  <a:cubicBezTo>
                    <a:pt x="1229" y="1222"/>
                    <a:pt x="1208" y="1221"/>
                    <a:pt x="1187" y="1221"/>
                  </a:cubicBezTo>
                  <a:cubicBezTo>
                    <a:pt x="970" y="1204"/>
                    <a:pt x="753" y="1104"/>
                    <a:pt x="602" y="937"/>
                  </a:cubicBezTo>
                  <a:cubicBezTo>
                    <a:pt x="469" y="803"/>
                    <a:pt x="335" y="669"/>
                    <a:pt x="251" y="502"/>
                  </a:cubicBezTo>
                  <a:cubicBezTo>
                    <a:pt x="68" y="218"/>
                    <a:pt x="51" y="1"/>
                    <a:pt x="1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256;p35"/>
            <p:cNvSpPr/>
            <p:nvPr/>
          </p:nvSpPr>
          <p:spPr>
            <a:xfrm>
              <a:off x="6285375" y="3138975"/>
              <a:ext cx="61425" cy="12575"/>
            </a:xfrm>
            <a:custGeom>
              <a:avLst/>
              <a:gdLst/>
              <a:ahLst/>
              <a:cxnLst/>
              <a:rect l="l" t="t" r="r" b="b"/>
              <a:pathLst>
                <a:path w="2457" h="503" extrusionOk="0">
                  <a:moveTo>
                    <a:pt x="2416" y="0"/>
                  </a:moveTo>
                  <a:cubicBezTo>
                    <a:pt x="2274" y="0"/>
                    <a:pt x="1773" y="121"/>
                    <a:pt x="1186" y="278"/>
                  </a:cubicBezTo>
                  <a:cubicBezTo>
                    <a:pt x="1064" y="314"/>
                    <a:pt x="941" y="332"/>
                    <a:pt x="818" y="332"/>
                  </a:cubicBezTo>
                  <a:cubicBezTo>
                    <a:pt x="657" y="332"/>
                    <a:pt x="495" y="302"/>
                    <a:pt x="334" y="245"/>
                  </a:cubicBezTo>
                  <a:cubicBezTo>
                    <a:pt x="147" y="182"/>
                    <a:pt x="47" y="76"/>
                    <a:pt x="21" y="76"/>
                  </a:cubicBezTo>
                  <a:cubicBezTo>
                    <a:pt x="19" y="76"/>
                    <a:pt x="18" y="77"/>
                    <a:pt x="17" y="78"/>
                  </a:cubicBezTo>
                  <a:cubicBezTo>
                    <a:pt x="0" y="78"/>
                    <a:pt x="67" y="245"/>
                    <a:pt x="284" y="362"/>
                  </a:cubicBezTo>
                  <a:cubicBezTo>
                    <a:pt x="459" y="454"/>
                    <a:pt x="653" y="503"/>
                    <a:pt x="850" y="503"/>
                  </a:cubicBezTo>
                  <a:cubicBezTo>
                    <a:pt x="973" y="503"/>
                    <a:pt x="1098" y="484"/>
                    <a:pt x="1220" y="445"/>
                  </a:cubicBezTo>
                  <a:cubicBezTo>
                    <a:pt x="1921" y="262"/>
                    <a:pt x="2456" y="61"/>
                    <a:pt x="2456" y="11"/>
                  </a:cubicBezTo>
                  <a:cubicBezTo>
                    <a:pt x="2454" y="4"/>
                    <a:pt x="2440" y="0"/>
                    <a:pt x="2416"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58370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type="body" idx="1"/>
          </p:nvPr>
        </p:nvSpPr>
        <p:spPr>
          <a:xfrm>
            <a:off x="512966" y="1673525"/>
            <a:ext cx="7794272" cy="2858264"/>
          </a:xfrm>
        </p:spPr>
        <p:txBody>
          <a:bodyPr>
            <a:noAutofit/>
          </a:bodyPr>
          <a:lstStyle/>
          <a:p>
            <a:pPr marL="0" indent="0">
              <a:buNone/>
            </a:pPr>
            <a:endParaRPr lang="tr-TR" sz="1800" dirty="0" smtClean="0"/>
          </a:p>
          <a:p>
            <a:pPr marL="0" indent="0">
              <a:buNone/>
            </a:pPr>
            <a:r>
              <a:rPr lang="tr-TR" sz="2400" dirty="0">
                <a:solidFill>
                  <a:schemeClr val="dk1"/>
                </a:solidFill>
                <a:latin typeface="Lilita One"/>
                <a:ea typeface="Lilita One"/>
                <a:cs typeface="Lilita One"/>
                <a:sym typeface="Lilita One"/>
              </a:rPr>
              <a:t>4. ÖN </a:t>
            </a:r>
            <a:r>
              <a:rPr lang="tr-TR" sz="2400" b="1" dirty="0">
                <a:solidFill>
                  <a:schemeClr val="dk1"/>
                </a:solidFill>
                <a:latin typeface="Lilita One"/>
                <a:ea typeface="Lilita One"/>
                <a:cs typeface="Lilita One"/>
                <a:sym typeface="Lilita One"/>
              </a:rPr>
              <a:t>İ</a:t>
            </a:r>
            <a:r>
              <a:rPr lang="tr-TR" sz="2400" dirty="0">
                <a:solidFill>
                  <a:schemeClr val="dk1"/>
                </a:solidFill>
                <a:latin typeface="Lilita One"/>
                <a:ea typeface="Lilita One"/>
                <a:cs typeface="Lilita One"/>
                <a:sym typeface="Lilita One"/>
              </a:rPr>
              <a:t>NCELEMEME</a:t>
            </a:r>
            <a:r>
              <a:rPr lang="tr-TR" sz="1800" b="1" dirty="0">
                <a:solidFill>
                  <a:schemeClr val="accent2">
                    <a:lumMod val="75000"/>
                  </a:schemeClr>
                </a:solidFill>
              </a:rPr>
              <a:t>: </a:t>
            </a:r>
            <a:endParaRPr lang="tr-TR" sz="1800" b="1" dirty="0" smtClean="0">
              <a:solidFill>
                <a:schemeClr val="accent2">
                  <a:lumMod val="75000"/>
                </a:schemeClr>
              </a:solidFill>
            </a:endParaRPr>
          </a:p>
          <a:p>
            <a:pPr marL="0" indent="0">
              <a:buNone/>
            </a:pPr>
            <a:endParaRPr lang="tr-TR" sz="1800" b="1" dirty="0">
              <a:solidFill>
                <a:schemeClr val="accent2">
                  <a:lumMod val="75000"/>
                </a:schemeClr>
              </a:solidFill>
            </a:endParaRPr>
          </a:p>
          <a:p>
            <a:pPr marL="0" indent="0">
              <a:buNone/>
            </a:pPr>
            <a:r>
              <a:rPr lang="tr-TR" sz="1800" dirty="0" smtClean="0"/>
              <a:t>ÇPDK</a:t>
            </a:r>
            <a:r>
              <a:rPr lang="tr-TR" sz="1800" dirty="0"/>
              <a:t>, çağrı kapsamında yapılan </a:t>
            </a:r>
            <a:r>
              <a:rPr lang="tr-TR" sz="1800" dirty="0" smtClean="0"/>
              <a:t>proje başvurularını </a:t>
            </a:r>
            <a:r>
              <a:rPr lang="tr-TR" sz="1800" dirty="0"/>
              <a:t>ön incelemeye alır. </a:t>
            </a:r>
            <a:endParaRPr lang="tr-TR" sz="1800" dirty="0" smtClean="0"/>
          </a:p>
          <a:p>
            <a:pPr marL="0" indent="0">
              <a:buNone/>
            </a:pPr>
            <a:endParaRPr lang="tr-TR" sz="1800" dirty="0" smtClean="0"/>
          </a:p>
          <a:p>
            <a:pPr marL="285750" indent="-285750">
              <a:buFont typeface="Arial" panose="020B0604020202020204" pitchFamily="34" charset="0"/>
              <a:buChar char="•"/>
            </a:pPr>
            <a:r>
              <a:rPr lang="tr-TR" sz="1800" dirty="0"/>
              <a:t>çağrı konu ve kapsamı ile doğrudan </a:t>
            </a:r>
            <a:r>
              <a:rPr lang="tr-TR" sz="1800" dirty="0">
                <a:solidFill>
                  <a:schemeClr val="accent2">
                    <a:lumMod val="75000"/>
                  </a:schemeClr>
                </a:solidFill>
              </a:rPr>
              <a:t>ilgili görülmeyen</a:t>
            </a:r>
            <a:r>
              <a:rPr lang="tr-TR" sz="1800" dirty="0"/>
              <a:t>,</a:t>
            </a:r>
          </a:p>
          <a:p>
            <a:pPr marL="285750" indent="-285750">
              <a:buFont typeface="Arial" panose="020B0604020202020204" pitchFamily="34" charset="0"/>
              <a:buChar char="•"/>
            </a:pPr>
            <a:r>
              <a:rPr lang="tr-TR" sz="1800" dirty="0"/>
              <a:t>değerlendirmeye girebilecek yeterlilikte içerik taşımayan,</a:t>
            </a:r>
          </a:p>
          <a:p>
            <a:pPr marL="285750" indent="-285750">
              <a:buFont typeface="Arial" panose="020B0604020202020204" pitchFamily="34" charset="0"/>
              <a:buChar char="•"/>
            </a:pPr>
            <a:r>
              <a:rPr lang="tr-TR" sz="1800" dirty="0"/>
              <a:t>üretim altyapısı oluşturmaya yönelik </a:t>
            </a:r>
            <a:r>
              <a:rPr lang="tr-TR" sz="1800" dirty="0">
                <a:solidFill>
                  <a:schemeClr val="accent2">
                    <a:lumMod val="75000"/>
                  </a:schemeClr>
                </a:solidFill>
              </a:rPr>
              <a:t>yatırım ağırlıklı</a:t>
            </a:r>
            <a:r>
              <a:rPr lang="tr-TR" sz="1800" dirty="0"/>
              <a:t>, </a:t>
            </a:r>
          </a:p>
          <a:p>
            <a:pPr marL="285750" indent="-285750">
              <a:buFont typeface="Arial" panose="020B0604020202020204" pitchFamily="34" charset="0"/>
              <a:buChar char="•"/>
            </a:pPr>
            <a:r>
              <a:rPr lang="tr-TR" sz="1800" dirty="0"/>
              <a:t>kuruluş ve personel altyapısının yetersiz olduğu veya </a:t>
            </a:r>
          </a:p>
          <a:p>
            <a:pPr marL="285750" indent="-285750">
              <a:buFont typeface="Arial" panose="020B0604020202020204" pitchFamily="34" charset="0"/>
              <a:buChar char="•"/>
            </a:pPr>
            <a:r>
              <a:rPr lang="tr-TR" sz="1800" dirty="0"/>
              <a:t>proje konusu ile doğrudan ilgili </a:t>
            </a:r>
            <a:r>
              <a:rPr lang="tr-TR" sz="1800" dirty="0">
                <a:solidFill>
                  <a:schemeClr val="accent2">
                    <a:lumMod val="75000"/>
                  </a:schemeClr>
                </a:solidFill>
              </a:rPr>
              <a:t>en az lisans düzeyinde personeli bulunmayan</a:t>
            </a:r>
          </a:p>
          <a:p>
            <a:pPr marL="0" indent="0">
              <a:buNone/>
            </a:pPr>
            <a:endParaRPr lang="tr-TR" sz="1800" dirty="0"/>
          </a:p>
          <a:p>
            <a:pPr marL="0" indent="0">
              <a:buNone/>
            </a:pPr>
            <a:r>
              <a:rPr lang="tr-TR" sz="1800" dirty="0"/>
              <a:t>Projelerin ön incelemesinde; </a:t>
            </a:r>
          </a:p>
          <a:p>
            <a:pPr marL="0" indent="0">
              <a:buNone/>
            </a:pPr>
            <a:r>
              <a:rPr lang="tr-TR" sz="1800" dirty="0" smtClean="0"/>
              <a:t>projeler </a:t>
            </a:r>
            <a:r>
              <a:rPr lang="tr-TR" sz="1800" b="1" dirty="0" smtClean="0">
                <a:solidFill>
                  <a:srgbClr val="FF0000"/>
                </a:solidFill>
              </a:rPr>
              <a:t>RET </a:t>
            </a:r>
            <a:r>
              <a:rPr lang="fi-FI" sz="1800" dirty="0" smtClean="0"/>
              <a:t>önerisi ile yürütme komitesine sunulur. </a:t>
            </a:r>
            <a:endParaRPr lang="tr-TR" sz="1800" dirty="0" smtClean="0"/>
          </a:p>
          <a:p>
            <a:pPr>
              <a:buAutoNum type="arabicPeriod"/>
            </a:pPr>
            <a:endParaRPr lang="tr-TR" sz="1800" dirty="0" smtClean="0"/>
          </a:p>
          <a:p>
            <a:pPr marL="0" indent="0">
              <a:buNone/>
            </a:pPr>
            <a:endParaRPr lang="tr-TR" sz="1800" dirty="0" smtClean="0"/>
          </a:p>
        </p:txBody>
      </p:sp>
    </p:spTree>
    <p:extLst>
      <p:ext uri="{BB962C8B-B14F-4D97-AF65-F5344CB8AC3E}">
        <p14:creationId xmlns:p14="http://schemas.microsoft.com/office/powerpoint/2010/main" val="40800740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idx="1"/>
          </p:nvPr>
        </p:nvSpPr>
        <p:spPr>
          <a:xfrm>
            <a:off x="234014" y="1000664"/>
            <a:ext cx="7613118" cy="3626015"/>
          </a:xfrm>
        </p:spPr>
        <p:txBody>
          <a:bodyPr/>
          <a:lstStyle/>
          <a:p>
            <a:pPr marL="158750" indent="0">
              <a:buNone/>
            </a:pPr>
            <a:r>
              <a:rPr lang="tr-TR" sz="2000" dirty="0">
                <a:solidFill>
                  <a:schemeClr val="accent2">
                    <a:lumMod val="50000"/>
                  </a:schemeClr>
                </a:solidFill>
              </a:rPr>
              <a:t>Ön incelemeden geçen projeler, konusunda uzman hakemler tarafından, yerinde ziyaret edilerek değerlendirilir. </a:t>
            </a:r>
            <a:endParaRPr lang="tr-TR" sz="2000" dirty="0" smtClean="0">
              <a:solidFill>
                <a:schemeClr val="accent2">
                  <a:lumMod val="50000"/>
                </a:schemeClr>
              </a:solidFill>
            </a:endParaRPr>
          </a:p>
          <a:p>
            <a:pPr marL="158750" indent="0">
              <a:buNone/>
            </a:pPr>
            <a:r>
              <a:rPr lang="tr-TR" sz="2000" dirty="0" smtClean="0">
                <a:solidFill>
                  <a:schemeClr val="accent2">
                    <a:lumMod val="50000"/>
                  </a:schemeClr>
                </a:solidFill>
              </a:rPr>
              <a:t>Projeler </a:t>
            </a:r>
            <a:r>
              <a:rPr lang="tr-TR" sz="2000" dirty="0">
                <a:solidFill>
                  <a:schemeClr val="accent2">
                    <a:lumMod val="50000"/>
                  </a:schemeClr>
                </a:solidFill>
              </a:rPr>
              <a:t>aşağıda belirtilen dört boyut altında değerlendirilir: </a:t>
            </a:r>
            <a:endParaRPr lang="tr-TR" sz="2000" dirty="0" smtClean="0">
              <a:solidFill>
                <a:schemeClr val="accent2">
                  <a:lumMod val="50000"/>
                </a:schemeClr>
              </a:solidFill>
            </a:endParaRPr>
          </a:p>
          <a:p>
            <a:pPr marL="158750" indent="0">
              <a:buNone/>
            </a:pPr>
            <a:endParaRPr lang="tr-TR" sz="2000" dirty="0" smtClean="0">
              <a:solidFill>
                <a:schemeClr val="accent2">
                  <a:lumMod val="50000"/>
                </a:schemeClr>
              </a:solidFill>
            </a:endParaRPr>
          </a:p>
          <a:p>
            <a:r>
              <a:rPr lang="tr-TR" sz="2000" dirty="0">
                <a:solidFill>
                  <a:schemeClr val="accent2">
                    <a:lumMod val="50000"/>
                  </a:schemeClr>
                </a:solidFill>
              </a:rPr>
              <a:t>Proje içeriğinin çağrı konu ve kapsamına uygunluğu, </a:t>
            </a:r>
          </a:p>
          <a:p>
            <a:r>
              <a:rPr lang="tr-TR" sz="2000" dirty="0" smtClean="0">
                <a:solidFill>
                  <a:schemeClr val="accent2">
                    <a:lumMod val="50000"/>
                  </a:schemeClr>
                </a:solidFill>
              </a:rPr>
              <a:t>Projenin </a:t>
            </a:r>
            <a:r>
              <a:rPr lang="tr-TR" sz="2000" dirty="0">
                <a:solidFill>
                  <a:schemeClr val="accent2">
                    <a:lumMod val="50000"/>
                  </a:schemeClr>
                </a:solidFill>
              </a:rPr>
              <a:t>endüstriyel Ar-Ge içeriği, teknoloji düzeyi ve yenilikçi yönü, </a:t>
            </a:r>
          </a:p>
          <a:p>
            <a:r>
              <a:rPr lang="tr-TR" sz="2000" dirty="0" smtClean="0">
                <a:solidFill>
                  <a:schemeClr val="accent2">
                    <a:lumMod val="50000"/>
                  </a:schemeClr>
                </a:solidFill>
              </a:rPr>
              <a:t>Proje </a:t>
            </a:r>
            <a:r>
              <a:rPr lang="tr-TR" sz="2000" dirty="0">
                <a:solidFill>
                  <a:schemeClr val="accent2">
                    <a:lumMod val="50000"/>
                  </a:schemeClr>
                </a:solidFill>
              </a:rPr>
              <a:t>planı ve kuruluşun altyapısının uygunluğu, </a:t>
            </a:r>
          </a:p>
          <a:p>
            <a:r>
              <a:rPr lang="tr-TR" sz="2000" dirty="0" smtClean="0">
                <a:solidFill>
                  <a:schemeClr val="accent2">
                    <a:lumMod val="50000"/>
                  </a:schemeClr>
                </a:solidFill>
              </a:rPr>
              <a:t>Proje </a:t>
            </a:r>
            <a:r>
              <a:rPr lang="tr-TR" sz="2000" dirty="0">
                <a:solidFill>
                  <a:schemeClr val="accent2">
                    <a:lumMod val="50000"/>
                  </a:schemeClr>
                </a:solidFill>
              </a:rPr>
              <a:t>çıktılarının ekonomik yarar ve ulusal kazanıma </a:t>
            </a:r>
            <a:r>
              <a:rPr lang="tr-TR" sz="2000" dirty="0" err="1" smtClean="0">
                <a:solidFill>
                  <a:schemeClr val="accent2">
                    <a:lumMod val="50000"/>
                  </a:schemeClr>
                </a:solidFill>
              </a:rPr>
              <a:t>dönüşebilirliği</a:t>
            </a:r>
            <a:r>
              <a:rPr lang="tr-TR" sz="2000" dirty="0">
                <a:solidFill>
                  <a:schemeClr val="accent2">
                    <a:lumMod val="50000"/>
                  </a:schemeClr>
                </a:solidFill>
              </a:rPr>
              <a:t/>
            </a:r>
            <a:br>
              <a:rPr lang="tr-TR" sz="2000" dirty="0">
                <a:solidFill>
                  <a:schemeClr val="accent2">
                    <a:lumMod val="50000"/>
                  </a:schemeClr>
                </a:solidFill>
              </a:rPr>
            </a:br>
            <a:endParaRPr lang="tr-TR" sz="2000" dirty="0">
              <a:solidFill>
                <a:schemeClr val="accent2">
                  <a:lumMod val="50000"/>
                </a:schemeClr>
              </a:solidFill>
            </a:endParaRPr>
          </a:p>
        </p:txBody>
      </p:sp>
      <p:sp>
        <p:nvSpPr>
          <p:cNvPr id="3" name="Başlık 2"/>
          <p:cNvSpPr>
            <a:spLocks noGrp="1"/>
          </p:cNvSpPr>
          <p:nvPr>
            <p:ph type="title"/>
          </p:nvPr>
        </p:nvSpPr>
        <p:spPr>
          <a:xfrm>
            <a:off x="443955" y="479615"/>
            <a:ext cx="7704000" cy="320400"/>
          </a:xfrm>
        </p:spPr>
        <p:txBody>
          <a:bodyPr/>
          <a:lstStyle/>
          <a:p>
            <a:pPr algn="l"/>
            <a:r>
              <a:rPr lang="tr-TR" sz="2400" dirty="0"/>
              <a:t>5. Hakem De</a:t>
            </a:r>
            <a:r>
              <a:rPr lang="tr-TR" sz="2800" b="1" dirty="0"/>
              <a:t>ğ</a:t>
            </a:r>
            <a:r>
              <a:rPr lang="tr-TR" sz="2400" dirty="0"/>
              <a:t>erlendirmesi:</a:t>
            </a:r>
          </a:p>
        </p:txBody>
      </p:sp>
      <p:grpSp>
        <p:nvGrpSpPr>
          <p:cNvPr id="5" name="Google Shape;2036;p43">
            <a:extLst>
              <a:ext uri="{FF2B5EF4-FFF2-40B4-BE49-F238E27FC236}">
                <a16:creationId xmlns:a16="http://schemas.microsoft.com/office/drawing/2014/main" id="{215B2669-8B70-4C4A-9D15-B183E951FAC0}"/>
              </a:ext>
            </a:extLst>
          </p:cNvPr>
          <p:cNvGrpSpPr/>
          <p:nvPr/>
        </p:nvGrpSpPr>
        <p:grpSpPr>
          <a:xfrm>
            <a:off x="7289321" y="1104181"/>
            <a:ext cx="1508124" cy="3203193"/>
            <a:chOff x="387615" y="1194445"/>
            <a:chExt cx="2247250" cy="3504956"/>
          </a:xfrm>
        </p:grpSpPr>
        <p:sp>
          <p:nvSpPr>
            <p:cNvPr id="6" name="Google Shape;2037;p43">
              <a:extLst>
                <a:ext uri="{FF2B5EF4-FFF2-40B4-BE49-F238E27FC236}">
                  <a16:creationId xmlns:a16="http://schemas.microsoft.com/office/drawing/2014/main" id="{43524F9E-EC9A-4319-BDF5-9C14F6D6883B}"/>
                </a:ext>
              </a:extLst>
            </p:cNvPr>
            <p:cNvSpPr/>
            <p:nvPr/>
          </p:nvSpPr>
          <p:spPr>
            <a:xfrm>
              <a:off x="1243574" y="4625814"/>
              <a:ext cx="76055" cy="49806"/>
            </a:xfrm>
            <a:custGeom>
              <a:avLst/>
              <a:gdLst/>
              <a:ahLst/>
              <a:cxnLst/>
              <a:rect l="l" t="t" r="r" b="b"/>
              <a:pathLst>
                <a:path w="2373" h="1554" extrusionOk="0">
                  <a:moveTo>
                    <a:pt x="1516" y="1"/>
                  </a:moveTo>
                  <a:cubicBezTo>
                    <a:pt x="1373" y="1"/>
                    <a:pt x="1229" y="17"/>
                    <a:pt x="1086" y="50"/>
                  </a:cubicBezTo>
                  <a:cubicBezTo>
                    <a:pt x="652" y="150"/>
                    <a:pt x="268" y="418"/>
                    <a:pt x="0" y="785"/>
                  </a:cubicBezTo>
                  <a:lnTo>
                    <a:pt x="1755" y="1554"/>
                  </a:lnTo>
                  <a:lnTo>
                    <a:pt x="2373" y="217"/>
                  </a:lnTo>
                  <a:cubicBezTo>
                    <a:pt x="2103" y="71"/>
                    <a:pt x="1811" y="1"/>
                    <a:pt x="15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038;p43">
              <a:extLst>
                <a:ext uri="{FF2B5EF4-FFF2-40B4-BE49-F238E27FC236}">
                  <a16:creationId xmlns:a16="http://schemas.microsoft.com/office/drawing/2014/main" id="{07B300CF-D187-41F4-9B56-452FE1010152}"/>
                </a:ext>
              </a:extLst>
            </p:cNvPr>
            <p:cNvSpPr/>
            <p:nvPr/>
          </p:nvSpPr>
          <p:spPr>
            <a:xfrm>
              <a:off x="1252677" y="4640589"/>
              <a:ext cx="9134" cy="7275"/>
            </a:xfrm>
            <a:custGeom>
              <a:avLst/>
              <a:gdLst/>
              <a:ahLst/>
              <a:cxnLst/>
              <a:rect l="l" t="t" r="r" b="b"/>
              <a:pathLst>
                <a:path w="285" h="227" extrusionOk="0">
                  <a:moveTo>
                    <a:pt x="255" y="1"/>
                  </a:moveTo>
                  <a:cubicBezTo>
                    <a:pt x="228" y="1"/>
                    <a:pt x="164" y="23"/>
                    <a:pt x="101" y="74"/>
                  </a:cubicBezTo>
                  <a:cubicBezTo>
                    <a:pt x="34" y="141"/>
                    <a:pt x="0" y="224"/>
                    <a:pt x="17" y="224"/>
                  </a:cubicBezTo>
                  <a:cubicBezTo>
                    <a:pt x="19" y="226"/>
                    <a:pt x="21" y="227"/>
                    <a:pt x="24" y="227"/>
                  </a:cubicBezTo>
                  <a:cubicBezTo>
                    <a:pt x="45" y="227"/>
                    <a:pt x="91" y="169"/>
                    <a:pt x="151" y="124"/>
                  </a:cubicBezTo>
                  <a:cubicBezTo>
                    <a:pt x="218" y="74"/>
                    <a:pt x="284" y="24"/>
                    <a:pt x="268" y="7"/>
                  </a:cubicBezTo>
                  <a:cubicBezTo>
                    <a:pt x="268" y="3"/>
                    <a:pt x="263" y="1"/>
                    <a:pt x="25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039;p43">
              <a:extLst>
                <a:ext uri="{FF2B5EF4-FFF2-40B4-BE49-F238E27FC236}">
                  <a16:creationId xmlns:a16="http://schemas.microsoft.com/office/drawing/2014/main" id="{BA5CA780-0A23-47A9-9C9B-5DB0DA1E561C}"/>
                </a:ext>
              </a:extLst>
            </p:cNvPr>
            <p:cNvSpPr/>
            <p:nvPr/>
          </p:nvSpPr>
          <p:spPr>
            <a:xfrm>
              <a:off x="1270336" y="4631871"/>
              <a:ext cx="9134" cy="3814"/>
            </a:xfrm>
            <a:custGeom>
              <a:avLst/>
              <a:gdLst/>
              <a:ahLst/>
              <a:cxnLst/>
              <a:rect l="l" t="t" r="r" b="b"/>
              <a:pathLst>
                <a:path w="285" h="119" extrusionOk="0">
                  <a:moveTo>
                    <a:pt x="242" y="1"/>
                  </a:moveTo>
                  <a:cubicBezTo>
                    <a:pt x="213" y="1"/>
                    <a:pt x="174" y="9"/>
                    <a:pt x="134" y="28"/>
                  </a:cubicBezTo>
                  <a:cubicBezTo>
                    <a:pt x="68" y="62"/>
                    <a:pt x="1" y="95"/>
                    <a:pt x="17" y="112"/>
                  </a:cubicBezTo>
                  <a:cubicBezTo>
                    <a:pt x="17" y="117"/>
                    <a:pt x="23" y="119"/>
                    <a:pt x="33" y="119"/>
                  </a:cubicBezTo>
                  <a:cubicBezTo>
                    <a:pt x="57" y="119"/>
                    <a:pt x="104" y="107"/>
                    <a:pt x="151" y="95"/>
                  </a:cubicBezTo>
                  <a:cubicBezTo>
                    <a:pt x="235" y="62"/>
                    <a:pt x="285" y="28"/>
                    <a:pt x="285" y="11"/>
                  </a:cubicBezTo>
                  <a:cubicBezTo>
                    <a:pt x="278" y="5"/>
                    <a:pt x="262" y="1"/>
                    <a:pt x="2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040;p43">
              <a:extLst>
                <a:ext uri="{FF2B5EF4-FFF2-40B4-BE49-F238E27FC236}">
                  <a16:creationId xmlns:a16="http://schemas.microsoft.com/office/drawing/2014/main" id="{013CE641-2C42-4846-9792-97D9CAD8A0E4}"/>
                </a:ext>
              </a:extLst>
            </p:cNvPr>
            <p:cNvSpPr/>
            <p:nvPr/>
          </p:nvSpPr>
          <p:spPr>
            <a:xfrm>
              <a:off x="1288092" y="4630525"/>
              <a:ext cx="10673" cy="2949"/>
            </a:xfrm>
            <a:custGeom>
              <a:avLst/>
              <a:gdLst/>
              <a:ahLst/>
              <a:cxnLst/>
              <a:rect l="l" t="t" r="r" b="b"/>
              <a:pathLst>
                <a:path w="333" h="92" extrusionOk="0">
                  <a:moveTo>
                    <a:pt x="141" y="0"/>
                  </a:moveTo>
                  <a:cubicBezTo>
                    <a:pt x="60" y="0"/>
                    <a:pt x="0" y="39"/>
                    <a:pt x="15" y="53"/>
                  </a:cubicBezTo>
                  <a:cubicBezTo>
                    <a:pt x="15" y="62"/>
                    <a:pt x="32" y="62"/>
                    <a:pt x="59" y="62"/>
                  </a:cubicBezTo>
                  <a:cubicBezTo>
                    <a:pt x="86" y="62"/>
                    <a:pt x="123" y="62"/>
                    <a:pt x="165" y="70"/>
                  </a:cubicBezTo>
                  <a:cubicBezTo>
                    <a:pt x="232" y="70"/>
                    <a:pt x="288" y="92"/>
                    <a:pt x="317" y="92"/>
                  </a:cubicBezTo>
                  <a:cubicBezTo>
                    <a:pt x="324" y="92"/>
                    <a:pt x="329" y="90"/>
                    <a:pt x="332" y="87"/>
                  </a:cubicBezTo>
                  <a:cubicBezTo>
                    <a:pt x="332" y="70"/>
                    <a:pt x="282" y="3"/>
                    <a:pt x="182" y="3"/>
                  </a:cubicBezTo>
                  <a:cubicBezTo>
                    <a:pt x="168" y="1"/>
                    <a:pt x="154" y="0"/>
                    <a:pt x="14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041;p43">
              <a:extLst>
                <a:ext uri="{FF2B5EF4-FFF2-40B4-BE49-F238E27FC236}">
                  <a16:creationId xmlns:a16="http://schemas.microsoft.com/office/drawing/2014/main" id="{491A2149-FA86-44BD-A876-224868A0F0EA}"/>
                </a:ext>
              </a:extLst>
            </p:cNvPr>
            <p:cNvSpPr/>
            <p:nvPr/>
          </p:nvSpPr>
          <p:spPr>
            <a:xfrm>
              <a:off x="1306232" y="4634371"/>
              <a:ext cx="5384" cy="2179"/>
            </a:xfrm>
            <a:custGeom>
              <a:avLst/>
              <a:gdLst/>
              <a:ahLst/>
              <a:cxnLst/>
              <a:rect l="l" t="t" r="r" b="b"/>
              <a:pathLst>
                <a:path w="168" h="68" extrusionOk="0">
                  <a:moveTo>
                    <a:pt x="84" y="0"/>
                  </a:moveTo>
                  <a:cubicBezTo>
                    <a:pt x="34" y="0"/>
                    <a:pt x="0" y="17"/>
                    <a:pt x="0" y="34"/>
                  </a:cubicBezTo>
                  <a:cubicBezTo>
                    <a:pt x="0" y="50"/>
                    <a:pt x="34" y="67"/>
                    <a:pt x="84" y="67"/>
                  </a:cubicBezTo>
                  <a:cubicBezTo>
                    <a:pt x="117" y="67"/>
                    <a:pt x="167" y="50"/>
                    <a:pt x="167" y="34"/>
                  </a:cubicBezTo>
                  <a:cubicBezTo>
                    <a:pt x="167" y="17"/>
                    <a:pt x="134" y="0"/>
                    <a:pt x="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042;p43">
              <a:extLst>
                <a:ext uri="{FF2B5EF4-FFF2-40B4-BE49-F238E27FC236}">
                  <a16:creationId xmlns:a16="http://schemas.microsoft.com/office/drawing/2014/main" id="{FBE3321B-5227-4DA5-9464-1C96725E1A55}"/>
                </a:ext>
              </a:extLst>
            </p:cNvPr>
            <p:cNvSpPr/>
            <p:nvPr/>
          </p:nvSpPr>
          <p:spPr>
            <a:xfrm>
              <a:off x="2398656" y="4658441"/>
              <a:ext cx="25736" cy="16666"/>
            </a:xfrm>
            <a:custGeom>
              <a:avLst/>
              <a:gdLst/>
              <a:ahLst/>
              <a:cxnLst/>
              <a:rect l="l" t="t" r="r" b="b"/>
              <a:pathLst>
                <a:path w="803" h="520" extrusionOk="0">
                  <a:moveTo>
                    <a:pt x="39" y="0"/>
                  </a:moveTo>
                  <a:cubicBezTo>
                    <a:pt x="26" y="0"/>
                    <a:pt x="13" y="1"/>
                    <a:pt x="1" y="1"/>
                  </a:cubicBezTo>
                  <a:cubicBezTo>
                    <a:pt x="318" y="68"/>
                    <a:pt x="602" y="252"/>
                    <a:pt x="803" y="519"/>
                  </a:cubicBezTo>
                  <a:cubicBezTo>
                    <a:pt x="674" y="213"/>
                    <a:pt x="374"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043;p43">
              <a:extLst>
                <a:ext uri="{FF2B5EF4-FFF2-40B4-BE49-F238E27FC236}">
                  <a16:creationId xmlns:a16="http://schemas.microsoft.com/office/drawing/2014/main" id="{FF80E62B-B609-4508-816E-320C129DF6F5}"/>
                </a:ext>
              </a:extLst>
            </p:cNvPr>
            <p:cNvSpPr/>
            <p:nvPr/>
          </p:nvSpPr>
          <p:spPr>
            <a:xfrm>
              <a:off x="1184122" y="1956626"/>
              <a:ext cx="211562" cy="279764"/>
            </a:xfrm>
            <a:custGeom>
              <a:avLst/>
              <a:gdLst/>
              <a:ahLst/>
              <a:cxnLst/>
              <a:rect l="l" t="t" r="r" b="b"/>
              <a:pathLst>
                <a:path w="6601" h="8729" extrusionOk="0">
                  <a:moveTo>
                    <a:pt x="3676" y="0"/>
                  </a:moveTo>
                  <a:cubicBezTo>
                    <a:pt x="3571" y="0"/>
                    <a:pt x="3468" y="44"/>
                    <a:pt x="3392" y="140"/>
                  </a:cubicBezTo>
                  <a:cubicBezTo>
                    <a:pt x="3159" y="441"/>
                    <a:pt x="3092" y="1594"/>
                    <a:pt x="3610" y="2847"/>
                  </a:cubicBezTo>
                  <a:cubicBezTo>
                    <a:pt x="3802" y="3292"/>
                    <a:pt x="3681" y="3447"/>
                    <a:pt x="3415" y="3447"/>
                  </a:cubicBezTo>
                  <a:cubicBezTo>
                    <a:pt x="2942" y="3447"/>
                    <a:pt x="2010" y="2955"/>
                    <a:pt x="1571" y="2730"/>
                  </a:cubicBezTo>
                  <a:cubicBezTo>
                    <a:pt x="1571" y="2730"/>
                    <a:pt x="809" y="2179"/>
                    <a:pt x="515" y="2179"/>
                  </a:cubicBezTo>
                  <a:cubicBezTo>
                    <a:pt x="510" y="2179"/>
                    <a:pt x="506" y="2179"/>
                    <a:pt x="502" y="2179"/>
                  </a:cubicBezTo>
                  <a:cubicBezTo>
                    <a:pt x="235" y="2196"/>
                    <a:pt x="1" y="2847"/>
                    <a:pt x="986" y="3766"/>
                  </a:cubicBezTo>
                  <a:cubicBezTo>
                    <a:pt x="986" y="3766"/>
                    <a:pt x="352" y="3883"/>
                    <a:pt x="485" y="4401"/>
                  </a:cubicBezTo>
                  <a:cubicBezTo>
                    <a:pt x="585" y="4769"/>
                    <a:pt x="1337" y="5253"/>
                    <a:pt x="1337" y="5253"/>
                  </a:cubicBezTo>
                  <a:cubicBezTo>
                    <a:pt x="1312" y="5250"/>
                    <a:pt x="1286" y="5248"/>
                    <a:pt x="1261" y="5248"/>
                  </a:cubicBezTo>
                  <a:cubicBezTo>
                    <a:pt x="1040" y="5248"/>
                    <a:pt x="843" y="5376"/>
                    <a:pt x="753" y="5571"/>
                  </a:cubicBezTo>
                  <a:cubicBezTo>
                    <a:pt x="552" y="6122"/>
                    <a:pt x="1421" y="6623"/>
                    <a:pt x="1421" y="6623"/>
                  </a:cubicBezTo>
                  <a:cubicBezTo>
                    <a:pt x="1421" y="6623"/>
                    <a:pt x="669" y="6941"/>
                    <a:pt x="1053" y="7492"/>
                  </a:cubicBezTo>
                  <a:cubicBezTo>
                    <a:pt x="1354" y="7910"/>
                    <a:pt x="2056" y="8060"/>
                    <a:pt x="3309" y="8445"/>
                  </a:cubicBezTo>
                  <a:lnTo>
                    <a:pt x="4712" y="8729"/>
                  </a:lnTo>
                  <a:lnTo>
                    <a:pt x="6601" y="5086"/>
                  </a:lnTo>
                  <a:lnTo>
                    <a:pt x="5598" y="3633"/>
                  </a:lnTo>
                  <a:cubicBezTo>
                    <a:pt x="5398" y="3399"/>
                    <a:pt x="5164" y="3131"/>
                    <a:pt x="4896" y="2780"/>
                  </a:cubicBezTo>
                  <a:cubicBezTo>
                    <a:pt x="4679" y="2496"/>
                    <a:pt x="4512" y="2162"/>
                    <a:pt x="4395" y="1811"/>
                  </a:cubicBezTo>
                  <a:cubicBezTo>
                    <a:pt x="4245" y="1377"/>
                    <a:pt x="4144" y="926"/>
                    <a:pt x="4128" y="475"/>
                  </a:cubicBezTo>
                  <a:cubicBezTo>
                    <a:pt x="4128" y="191"/>
                    <a:pt x="3897" y="0"/>
                    <a:pt x="3676"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044;p43">
              <a:extLst>
                <a:ext uri="{FF2B5EF4-FFF2-40B4-BE49-F238E27FC236}">
                  <a16:creationId xmlns:a16="http://schemas.microsoft.com/office/drawing/2014/main" id="{81A977BC-38E2-4550-9CB8-B5FED93B5604}"/>
                </a:ext>
              </a:extLst>
            </p:cNvPr>
            <p:cNvSpPr/>
            <p:nvPr/>
          </p:nvSpPr>
          <p:spPr>
            <a:xfrm>
              <a:off x="1037493" y="4486557"/>
              <a:ext cx="316430" cy="191755"/>
            </a:xfrm>
            <a:custGeom>
              <a:avLst/>
              <a:gdLst/>
              <a:ahLst/>
              <a:cxnLst/>
              <a:rect l="l" t="t" r="r" b="b"/>
              <a:pathLst>
                <a:path w="9873" h="5983" extrusionOk="0">
                  <a:moveTo>
                    <a:pt x="5094" y="1"/>
                  </a:moveTo>
                  <a:lnTo>
                    <a:pt x="3891" y="2540"/>
                  </a:lnTo>
                  <a:lnTo>
                    <a:pt x="3891" y="2557"/>
                  </a:lnTo>
                  <a:cubicBezTo>
                    <a:pt x="3891" y="2557"/>
                    <a:pt x="1535" y="2041"/>
                    <a:pt x="551" y="2041"/>
                  </a:cubicBezTo>
                  <a:cubicBezTo>
                    <a:pt x="176" y="2041"/>
                    <a:pt x="1" y="2116"/>
                    <a:pt x="231" y="2323"/>
                  </a:cubicBezTo>
                  <a:cubicBezTo>
                    <a:pt x="1000" y="3008"/>
                    <a:pt x="6497" y="5314"/>
                    <a:pt x="7851" y="5865"/>
                  </a:cubicBezTo>
                  <a:lnTo>
                    <a:pt x="8151" y="5982"/>
                  </a:lnTo>
                  <a:lnTo>
                    <a:pt x="9872" y="2240"/>
                  </a:lnTo>
                  <a:lnTo>
                    <a:pt x="50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45;p43">
              <a:extLst>
                <a:ext uri="{FF2B5EF4-FFF2-40B4-BE49-F238E27FC236}">
                  <a16:creationId xmlns:a16="http://schemas.microsoft.com/office/drawing/2014/main" id="{4F414F34-0407-4D5E-991E-3E819AAE5325}"/>
                </a:ext>
              </a:extLst>
            </p:cNvPr>
            <p:cNvSpPr/>
            <p:nvPr/>
          </p:nvSpPr>
          <p:spPr>
            <a:xfrm>
              <a:off x="1040313" y="4552099"/>
              <a:ext cx="259509" cy="126213"/>
            </a:xfrm>
            <a:custGeom>
              <a:avLst/>
              <a:gdLst/>
              <a:ahLst/>
              <a:cxnLst/>
              <a:rect l="l" t="t" r="r" b="b"/>
              <a:pathLst>
                <a:path w="8097" h="3938" extrusionOk="0">
                  <a:moveTo>
                    <a:pt x="511" y="1"/>
                  </a:moveTo>
                  <a:cubicBezTo>
                    <a:pt x="226" y="1"/>
                    <a:pt x="1" y="38"/>
                    <a:pt x="26" y="161"/>
                  </a:cubicBezTo>
                  <a:cubicBezTo>
                    <a:pt x="93" y="479"/>
                    <a:pt x="5557" y="3018"/>
                    <a:pt x="8063" y="3937"/>
                  </a:cubicBezTo>
                  <a:lnTo>
                    <a:pt x="8097" y="3820"/>
                  </a:lnTo>
                  <a:lnTo>
                    <a:pt x="1697" y="913"/>
                  </a:lnTo>
                  <a:cubicBezTo>
                    <a:pt x="1697" y="913"/>
                    <a:pt x="1848" y="245"/>
                    <a:pt x="1564" y="94"/>
                  </a:cubicBezTo>
                  <a:cubicBezTo>
                    <a:pt x="1564" y="94"/>
                    <a:pt x="962" y="1"/>
                    <a:pt x="5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46;p43">
              <a:extLst>
                <a:ext uri="{FF2B5EF4-FFF2-40B4-BE49-F238E27FC236}">
                  <a16:creationId xmlns:a16="http://schemas.microsoft.com/office/drawing/2014/main" id="{ADB92C27-999B-45AB-81EC-EEDBF0B14409}"/>
                </a:ext>
              </a:extLst>
            </p:cNvPr>
            <p:cNvSpPr/>
            <p:nvPr/>
          </p:nvSpPr>
          <p:spPr>
            <a:xfrm>
              <a:off x="1090407" y="4552964"/>
              <a:ext cx="8589" cy="30576"/>
            </a:xfrm>
            <a:custGeom>
              <a:avLst/>
              <a:gdLst/>
              <a:ahLst/>
              <a:cxnLst/>
              <a:rect l="l" t="t" r="r" b="b"/>
              <a:pathLst>
                <a:path w="268" h="954" extrusionOk="0">
                  <a:moveTo>
                    <a:pt x="1" y="1"/>
                  </a:moveTo>
                  <a:lnTo>
                    <a:pt x="1" y="1"/>
                  </a:lnTo>
                  <a:cubicBezTo>
                    <a:pt x="67" y="151"/>
                    <a:pt x="118" y="301"/>
                    <a:pt x="134" y="468"/>
                  </a:cubicBezTo>
                  <a:cubicBezTo>
                    <a:pt x="151" y="636"/>
                    <a:pt x="134" y="803"/>
                    <a:pt x="101" y="953"/>
                  </a:cubicBezTo>
                  <a:cubicBezTo>
                    <a:pt x="268" y="652"/>
                    <a:pt x="235" y="26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47;p43">
              <a:extLst>
                <a:ext uri="{FF2B5EF4-FFF2-40B4-BE49-F238E27FC236}">
                  <a16:creationId xmlns:a16="http://schemas.microsoft.com/office/drawing/2014/main" id="{0C2ED6B5-B4D3-4192-890A-8D5E4A487226}"/>
                </a:ext>
              </a:extLst>
            </p:cNvPr>
            <p:cNvSpPr/>
            <p:nvPr/>
          </p:nvSpPr>
          <p:spPr>
            <a:xfrm>
              <a:off x="1147168" y="4565271"/>
              <a:ext cx="3269" cy="16634"/>
            </a:xfrm>
            <a:custGeom>
              <a:avLst/>
              <a:gdLst/>
              <a:ahLst/>
              <a:cxnLst/>
              <a:rect l="l" t="t" r="r" b="b"/>
              <a:pathLst>
                <a:path w="102" h="519" extrusionOk="0">
                  <a:moveTo>
                    <a:pt x="17" y="1"/>
                  </a:moveTo>
                  <a:cubicBezTo>
                    <a:pt x="1" y="84"/>
                    <a:pt x="1" y="168"/>
                    <a:pt x="17" y="268"/>
                  </a:cubicBezTo>
                  <a:cubicBezTo>
                    <a:pt x="34" y="402"/>
                    <a:pt x="68" y="519"/>
                    <a:pt x="84" y="519"/>
                  </a:cubicBezTo>
                  <a:cubicBezTo>
                    <a:pt x="101" y="435"/>
                    <a:pt x="101" y="335"/>
                    <a:pt x="84" y="252"/>
                  </a:cubicBezTo>
                  <a:cubicBezTo>
                    <a:pt x="84" y="168"/>
                    <a:pt x="51"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48;p43">
              <a:extLst>
                <a:ext uri="{FF2B5EF4-FFF2-40B4-BE49-F238E27FC236}">
                  <a16:creationId xmlns:a16="http://schemas.microsoft.com/office/drawing/2014/main" id="{9960F521-1836-454D-9FE5-E31C26B2B1F2}"/>
                </a:ext>
              </a:extLst>
            </p:cNvPr>
            <p:cNvSpPr/>
            <p:nvPr/>
          </p:nvSpPr>
          <p:spPr>
            <a:xfrm>
              <a:off x="1158962" y="4567899"/>
              <a:ext cx="6987" cy="13012"/>
            </a:xfrm>
            <a:custGeom>
              <a:avLst/>
              <a:gdLst/>
              <a:ahLst/>
              <a:cxnLst/>
              <a:rect l="l" t="t" r="r" b="b"/>
              <a:pathLst>
                <a:path w="218" h="406" extrusionOk="0">
                  <a:moveTo>
                    <a:pt x="21" y="1"/>
                  </a:moveTo>
                  <a:cubicBezTo>
                    <a:pt x="20" y="1"/>
                    <a:pt x="18" y="1"/>
                    <a:pt x="17" y="2"/>
                  </a:cubicBezTo>
                  <a:cubicBezTo>
                    <a:pt x="0" y="2"/>
                    <a:pt x="34" y="103"/>
                    <a:pt x="84" y="220"/>
                  </a:cubicBezTo>
                  <a:cubicBezTo>
                    <a:pt x="130" y="327"/>
                    <a:pt x="176" y="406"/>
                    <a:pt x="196" y="406"/>
                  </a:cubicBezTo>
                  <a:cubicBezTo>
                    <a:pt x="198" y="406"/>
                    <a:pt x="199" y="405"/>
                    <a:pt x="201" y="403"/>
                  </a:cubicBezTo>
                  <a:cubicBezTo>
                    <a:pt x="218" y="403"/>
                    <a:pt x="184" y="303"/>
                    <a:pt x="134" y="186"/>
                  </a:cubicBezTo>
                  <a:cubicBezTo>
                    <a:pt x="88" y="93"/>
                    <a:pt x="41"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49;p43">
              <a:extLst>
                <a:ext uri="{FF2B5EF4-FFF2-40B4-BE49-F238E27FC236}">
                  <a16:creationId xmlns:a16="http://schemas.microsoft.com/office/drawing/2014/main" id="{FD457322-F21D-447C-AC04-F52B2D5F9884}"/>
                </a:ext>
              </a:extLst>
            </p:cNvPr>
            <p:cNvSpPr/>
            <p:nvPr/>
          </p:nvSpPr>
          <p:spPr>
            <a:xfrm>
              <a:off x="1163770" y="4562611"/>
              <a:ext cx="16089" cy="7532"/>
            </a:xfrm>
            <a:custGeom>
              <a:avLst/>
              <a:gdLst/>
              <a:ahLst/>
              <a:cxnLst/>
              <a:rect l="l" t="t" r="r" b="b"/>
              <a:pathLst>
                <a:path w="502" h="235" extrusionOk="0">
                  <a:moveTo>
                    <a:pt x="1" y="0"/>
                  </a:moveTo>
                  <a:cubicBezTo>
                    <a:pt x="1" y="17"/>
                    <a:pt x="101" y="84"/>
                    <a:pt x="235" y="151"/>
                  </a:cubicBezTo>
                  <a:cubicBezTo>
                    <a:pt x="318" y="201"/>
                    <a:pt x="402" y="234"/>
                    <a:pt x="502" y="234"/>
                  </a:cubicBezTo>
                  <a:cubicBezTo>
                    <a:pt x="502" y="218"/>
                    <a:pt x="402" y="151"/>
                    <a:pt x="268" y="84"/>
                  </a:cubicBezTo>
                  <a:cubicBezTo>
                    <a:pt x="185" y="51"/>
                    <a:pt x="101" y="17"/>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50;p43">
              <a:extLst>
                <a:ext uri="{FF2B5EF4-FFF2-40B4-BE49-F238E27FC236}">
                  <a16:creationId xmlns:a16="http://schemas.microsoft.com/office/drawing/2014/main" id="{3328E92F-C3CC-40BC-BCBD-2E98823EDFB8}"/>
                </a:ext>
              </a:extLst>
            </p:cNvPr>
            <p:cNvSpPr/>
            <p:nvPr/>
          </p:nvSpPr>
          <p:spPr>
            <a:xfrm>
              <a:off x="1168609" y="4554054"/>
              <a:ext cx="18749" cy="7051"/>
            </a:xfrm>
            <a:custGeom>
              <a:avLst/>
              <a:gdLst/>
              <a:ahLst/>
              <a:cxnLst/>
              <a:rect l="l" t="t" r="r" b="b"/>
              <a:pathLst>
                <a:path w="585" h="220" extrusionOk="0">
                  <a:moveTo>
                    <a:pt x="0" y="0"/>
                  </a:moveTo>
                  <a:cubicBezTo>
                    <a:pt x="138" y="138"/>
                    <a:pt x="331" y="219"/>
                    <a:pt x="530" y="219"/>
                  </a:cubicBezTo>
                  <a:cubicBezTo>
                    <a:pt x="548" y="219"/>
                    <a:pt x="567" y="219"/>
                    <a:pt x="585" y="217"/>
                  </a:cubicBezTo>
                  <a:cubicBezTo>
                    <a:pt x="485" y="184"/>
                    <a:pt x="384" y="134"/>
                    <a:pt x="284" y="117"/>
                  </a:cubicBezTo>
                  <a:cubicBezTo>
                    <a:pt x="201" y="67"/>
                    <a:pt x="100" y="33"/>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51;p43">
              <a:extLst>
                <a:ext uri="{FF2B5EF4-FFF2-40B4-BE49-F238E27FC236}">
                  <a16:creationId xmlns:a16="http://schemas.microsoft.com/office/drawing/2014/main" id="{025C9C9A-A298-467D-8CA9-A02EEFB79B5E}"/>
                </a:ext>
              </a:extLst>
            </p:cNvPr>
            <p:cNvSpPr/>
            <p:nvPr/>
          </p:nvSpPr>
          <p:spPr>
            <a:xfrm>
              <a:off x="1125214" y="4541202"/>
              <a:ext cx="25736" cy="26794"/>
            </a:xfrm>
            <a:custGeom>
              <a:avLst/>
              <a:gdLst/>
              <a:ahLst/>
              <a:cxnLst/>
              <a:rect l="l" t="t" r="r" b="b"/>
              <a:pathLst>
                <a:path w="803" h="836" extrusionOk="0">
                  <a:moveTo>
                    <a:pt x="134" y="67"/>
                  </a:moveTo>
                  <a:cubicBezTo>
                    <a:pt x="268" y="67"/>
                    <a:pt x="418" y="117"/>
                    <a:pt x="519" y="217"/>
                  </a:cubicBezTo>
                  <a:cubicBezTo>
                    <a:pt x="602" y="284"/>
                    <a:pt x="669" y="401"/>
                    <a:pt x="702" y="501"/>
                  </a:cubicBezTo>
                  <a:cubicBezTo>
                    <a:pt x="713" y="577"/>
                    <a:pt x="717" y="646"/>
                    <a:pt x="718" y="718"/>
                  </a:cubicBezTo>
                  <a:lnTo>
                    <a:pt x="718" y="718"/>
                  </a:lnTo>
                  <a:cubicBezTo>
                    <a:pt x="669" y="686"/>
                    <a:pt x="600" y="641"/>
                    <a:pt x="519" y="585"/>
                  </a:cubicBezTo>
                  <a:cubicBezTo>
                    <a:pt x="418" y="518"/>
                    <a:pt x="318" y="451"/>
                    <a:pt x="235" y="368"/>
                  </a:cubicBezTo>
                  <a:cubicBezTo>
                    <a:pt x="185" y="318"/>
                    <a:pt x="134" y="267"/>
                    <a:pt x="101" y="201"/>
                  </a:cubicBezTo>
                  <a:cubicBezTo>
                    <a:pt x="68" y="150"/>
                    <a:pt x="68" y="84"/>
                    <a:pt x="134" y="67"/>
                  </a:cubicBezTo>
                  <a:close/>
                  <a:moveTo>
                    <a:pt x="118" y="0"/>
                  </a:moveTo>
                  <a:cubicBezTo>
                    <a:pt x="68" y="17"/>
                    <a:pt x="34" y="50"/>
                    <a:pt x="17" y="100"/>
                  </a:cubicBezTo>
                  <a:cubicBezTo>
                    <a:pt x="1" y="150"/>
                    <a:pt x="17" y="201"/>
                    <a:pt x="51" y="234"/>
                  </a:cubicBezTo>
                  <a:cubicBezTo>
                    <a:pt x="84" y="301"/>
                    <a:pt x="134" y="351"/>
                    <a:pt x="201" y="401"/>
                  </a:cubicBezTo>
                  <a:cubicBezTo>
                    <a:pt x="285" y="485"/>
                    <a:pt x="385" y="568"/>
                    <a:pt x="485" y="635"/>
                  </a:cubicBezTo>
                  <a:cubicBezTo>
                    <a:pt x="561" y="673"/>
                    <a:pt x="636" y="710"/>
                    <a:pt x="719" y="741"/>
                  </a:cubicBezTo>
                  <a:lnTo>
                    <a:pt x="719" y="741"/>
                  </a:lnTo>
                  <a:cubicBezTo>
                    <a:pt x="719" y="772"/>
                    <a:pt x="719" y="803"/>
                    <a:pt x="719" y="835"/>
                  </a:cubicBezTo>
                  <a:cubicBezTo>
                    <a:pt x="736" y="802"/>
                    <a:pt x="736" y="786"/>
                    <a:pt x="752" y="753"/>
                  </a:cubicBezTo>
                  <a:lnTo>
                    <a:pt x="752" y="753"/>
                  </a:lnTo>
                  <a:cubicBezTo>
                    <a:pt x="769" y="758"/>
                    <a:pt x="786" y="764"/>
                    <a:pt x="803" y="769"/>
                  </a:cubicBezTo>
                  <a:cubicBezTo>
                    <a:pt x="803" y="769"/>
                    <a:pt x="785" y="758"/>
                    <a:pt x="753" y="739"/>
                  </a:cubicBezTo>
                  <a:lnTo>
                    <a:pt x="753" y="739"/>
                  </a:lnTo>
                  <a:cubicBezTo>
                    <a:pt x="753" y="660"/>
                    <a:pt x="752" y="580"/>
                    <a:pt x="736" y="501"/>
                  </a:cubicBezTo>
                  <a:cubicBezTo>
                    <a:pt x="669" y="201"/>
                    <a:pt x="418" y="0"/>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52;p43">
              <a:extLst>
                <a:ext uri="{FF2B5EF4-FFF2-40B4-BE49-F238E27FC236}">
                  <a16:creationId xmlns:a16="http://schemas.microsoft.com/office/drawing/2014/main" id="{2285FF1F-9591-4E53-BD19-6B56FAC0E899}"/>
                </a:ext>
              </a:extLst>
            </p:cNvPr>
            <p:cNvSpPr/>
            <p:nvPr/>
          </p:nvSpPr>
          <p:spPr>
            <a:xfrm>
              <a:off x="1147713" y="4549887"/>
              <a:ext cx="21441" cy="15640"/>
            </a:xfrm>
            <a:custGeom>
              <a:avLst/>
              <a:gdLst/>
              <a:ahLst/>
              <a:cxnLst/>
              <a:rect l="l" t="t" r="r" b="b"/>
              <a:pathLst>
                <a:path w="669" h="488" extrusionOk="0">
                  <a:moveTo>
                    <a:pt x="456" y="1"/>
                  </a:moveTo>
                  <a:cubicBezTo>
                    <a:pt x="387" y="1"/>
                    <a:pt x="318" y="23"/>
                    <a:pt x="268" y="63"/>
                  </a:cubicBezTo>
                  <a:cubicBezTo>
                    <a:pt x="184" y="113"/>
                    <a:pt x="117" y="180"/>
                    <a:pt x="67" y="247"/>
                  </a:cubicBezTo>
                  <a:cubicBezTo>
                    <a:pt x="34" y="314"/>
                    <a:pt x="0" y="397"/>
                    <a:pt x="17" y="481"/>
                  </a:cubicBezTo>
                  <a:cubicBezTo>
                    <a:pt x="34" y="414"/>
                    <a:pt x="67" y="331"/>
                    <a:pt x="117" y="280"/>
                  </a:cubicBezTo>
                  <a:cubicBezTo>
                    <a:pt x="168" y="214"/>
                    <a:pt x="218" y="147"/>
                    <a:pt x="285" y="113"/>
                  </a:cubicBezTo>
                  <a:cubicBezTo>
                    <a:pt x="338" y="81"/>
                    <a:pt x="399" y="63"/>
                    <a:pt x="458" y="63"/>
                  </a:cubicBezTo>
                  <a:cubicBezTo>
                    <a:pt x="491" y="63"/>
                    <a:pt x="522" y="68"/>
                    <a:pt x="552" y="80"/>
                  </a:cubicBezTo>
                  <a:cubicBezTo>
                    <a:pt x="619" y="130"/>
                    <a:pt x="535" y="230"/>
                    <a:pt x="468" y="280"/>
                  </a:cubicBezTo>
                  <a:cubicBezTo>
                    <a:pt x="401" y="331"/>
                    <a:pt x="335" y="364"/>
                    <a:pt x="251" y="397"/>
                  </a:cubicBezTo>
                  <a:cubicBezTo>
                    <a:pt x="117" y="464"/>
                    <a:pt x="34" y="481"/>
                    <a:pt x="34" y="481"/>
                  </a:cubicBezTo>
                  <a:cubicBezTo>
                    <a:pt x="56" y="485"/>
                    <a:pt x="79" y="487"/>
                    <a:pt x="101" y="487"/>
                  </a:cubicBezTo>
                  <a:cubicBezTo>
                    <a:pt x="161" y="487"/>
                    <a:pt x="219" y="472"/>
                    <a:pt x="268" y="448"/>
                  </a:cubicBezTo>
                  <a:cubicBezTo>
                    <a:pt x="351" y="414"/>
                    <a:pt x="435" y="381"/>
                    <a:pt x="502" y="331"/>
                  </a:cubicBezTo>
                  <a:cubicBezTo>
                    <a:pt x="552" y="297"/>
                    <a:pt x="585" y="264"/>
                    <a:pt x="619" y="214"/>
                  </a:cubicBezTo>
                  <a:cubicBezTo>
                    <a:pt x="669" y="147"/>
                    <a:pt x="652" y="63"/>
                    <a:pt x="585" y="30"/>
                  </a:cubicBezTo>
                  <a:cubicBezTo>
                    <a:pt x="546" y="10"/>
                    <a:pt x="501" y="1"/>
                    <a:pt x="4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53;p43">
              <a:extLst>
                <a:ext uri="{FF2B5EF4-FFF2-40B4-BE49-F238E27FC236}">
                  <a16:creationId xmlns:a16="http://schemas.microsoft.com/office/drawing/2014/main" id="{F11E8AB1-F8C5-41AD-AF49-600D42E4C64B}"/>
                </a:ext>
              </a:extLst>
            </p:cNvPr>
            <p:cNvSpPr/>
            <p:nvPr/>
          </p:nvSpPr>
          <p:spPr>
            <a:xfrm>
              <a:off x="1304085" y="4561009"/>
              <a:ext cx="28396" cy="63203"/>
            </a:xfrm>
            <a:custGeom>
              <a:avLst/>
              <a:gdLst/>
              <a:ahLst/>
              <a:cxnLst/>
              <a:rect l="l" t="t" r="r" b="b"/>
              <a:pathLst>
                <a:path w="886" h="1972" extrusionOk="0">
                  <a:moveTo>
                    <a:pt x="886" y="0"/>
                  </a:moveTo>
                  <a:lnTo>
                    <a:pt x="886" y="0"/>
                  </a:lnTo>
                  <a:cubicBezTo>
                    <a:pt x="552" y="635"/>
                    <a:pt x="268" y="1304"/>
                    <a:pt x="0" y="1972"/>
                  </a:cubicBezTo>
                  <a:cubicBezTo>
                    <a:pt x="335" y="1337"/>
                    <a:pt x="635" y="669"/>
                    <a:pt x="8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54;p43">
              <a:extLst>
                <a:ext uri="{FF2B5EF4-FFF2-40B4-BE49-F238E27FC236}">
                  <a16:creationId xmlns:a16="http://schemas.microsoft.com/office/drawing/2014/main" id="{89F29A0B-6255-498E-967A-E6629D9D1D85}"/>
                </a:ext>
              </a:extLst>
            </p:cNvPr>
            <p:cNvSpPr/>
            <p:nvPr/>
          </p:nvSpPr>
          <p:spPr>
            <a:xfrm>
              <a:off x="1186269" y="4606488"/>
              <a:ext cx="45030" cy="20416"/>
            </a:xfrm>
            <a:custGeom>
              <a:avLst/>
              <a:gdLst/>
              <a:ahLst/>
              <a:cxnLst/>
              <a:rect l="l" t="t" r="r" b="b"/>
              <a:pathLst>
                <a:path w="1405" h="637" extrusionOk="0">
                  <a:moveTo>
                    <a:pt x="5" y="0"/>
                  </a:moveTo>
                  <a:cubicBezTo>
                    <a:pt x="3" y="0"/>
                    <a:pt x="1" y="1"/>
                    <a:pt x="0" y="1"/>
                  </a:cubicBezTo>
                  <a:cubicBezTo>
                    <a:pt x="435" y="302"/>
                    <a:pt x="903" y="519"/>
                    <a:pt x="1404" y="636"/>
                  </a:cubicBezTo>
                  <a:cubicBezTo>
                    <a:pt x="1404" y="620"/>
                    <a:pt x="1087" y="503"/>
                    <a:pt x="702" y="336"/>
                  </a:cubicBezTo>
                  <a:cubicBezTo>
                    <a:pt x="336" y="160"/>
                    <a:pt x="45" y="0"/>
                    <a:pt x="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55;p43">
              <a:extLst>
                <a:ext uri="{FF2B5EF4-FFF2-40B4-BE49-F238E27FC236}">
                  <a16:creationId xmlns:a16="http://schemas.microsoft.com/office/drawing/2014/main" id="{54154EE9-63EC-42A9-AF2A-C876FFF566F3}"/>
                </a:ext>
              </a:extLst>
            </p:cNvPr>
            <p:cNvSpPr/>
            <p:nvPr/>
          </p:nvSpPr>
          <p:spPr>
            <a:xfrm>
              <a:off x="2346799" y="4458705"/>
              <a:ext cx="281079" cy="240183"/>
            </a:xfrm>
            <a:custGeom>
              <a:avLst/>
              <a:gdLst/>
              <a:ahLst/>
              <a:cxnLst/>
              <a:rect l="l" t="t" r="r" b="b"/>
              <a:pathLst>
                <a:path w="8770" h="7494" extrusionOk="0">
                  <a:moveTo>
                    <a:pt x="6982" y="1"/>
                  </a:moveTo>
                  <a:lnTo>
                    <a:pt x="2220" y="2257"/>
                  </a:lnTo>
                  <a:lnTo>
                    <a:pt x="3407" y="4813"/>
                  </a:lnTo>
                  <a:cubicBezTo>
                    <a:pt x="3407" y="4813"/>
                    <a:pt x="1" y="7493"/>
                    <a:pt x="832" y="7493"/>
                  </a:cubicBezTo>
                  <a:cubicBezTo>
                    <a:pt x="857" y="7493"/>
                    <a:pt x="885" y="7491"/>
                    <a:pt x="917" y="7486"/>
                  </a:cubicBezTo>
                  <a:cubicBezTo>
                    <a:pt x="1919" y="7336"/>
                    <a:pt x="7199" y="4562"/>
                    <a:pt x="8486" y="3877"/>
                  </a:cubicBezTo>
                  <a:lnTo>
                    <a:pt x="8770" y="3710"/>
                  </a:lnTo>
                  <a:lnTo>
                    <a:pt x="698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56;p43">
              <a:extLst>
                <a:ext uri="{FF2B5EF4-FFF2-40B4-BE49-F238E27FC236}">
                  <a16:creationId xmlns:a16="http://schemas.microsoft.com/office/drawing/2014/main" id="{291363FC-E7D8-42B2-87BA-E09C34EB9EC6}"/>
                </a:ext>
              </a:extLst>
            </p:cNvPr>
            <p:cNvSpPr/>
            <p:nvPr/>
          </p:nvSpPr>
          <p:spPr>
            <a:xfrm>
              <a:off x="2567880" y="4532612"/>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57;p43">
              <a:extLst>
                <a:ext uri="{FF2B5EF4-FFF2-40B4-BE49-F238E27FC236}">
                  <a16:creationId xmlns:a16="http://schemas.microsoft.com/office/drawing/2014/main" id="{2E05857E-1DD3-4F7E-A9B3-016577B59831}"/>
                </a:ext>
              </a:extLst>
            </p:cNvPr>
            <p:cNvSpPr/>
            <p:nvPr/>
          </p:nvSpPr>
          <p:spPr>
            <a:xfrm>
              <a:off x="2361190" y="4574374"/>
              <a:ext cx="266688" cy="125027"/>
            </a:xfrm>
            <a:custGeom>
              <a:avLst/>
              <a:gdLst/>
              <a:ahLst/>
              <a:cxnLst/>
              <a:rect l="l" t="t" r="r" b="b"/>
              <a:pathLst>
                <a:path w="8321" h="3901" extrusionOk="0">
                  <a:moveTo>
                    <a:pt x="8254" y="1"/>
                  </a:moveTo>
                  <a:lnTo>
                    <a:pt x="1938" y="3075"/>
                  </a:lnTo>
                  <a:cubicBezTo>
                    <a:pt x="1938" y="3075"/>
                    <a:pt x="1585" y="2641"/>
                    <a:pt x="1308" y="2641"/>
                  </a:cubicBezTo>
                  <a:cubicBezTo>
                    <a:pt x="1277" y="2641"/>
                    <a:pt x="1248" y="2646"/>
                    <a:pt x="1220" y="2658"/>
                  </a:cubicBezTo>
                  <a:cubicBezTo>
                    <a:pt x="1220" y="2658"/>
                    <a:pt x="0" y="3744"/>
                    <a:pt x="284" y="3894"/>
                  </a:cubicBezTo>
                  <a:cubicBezTo>
                    <a:pt x="292" y="3898"/>
                    <a:pt x="304" y="3900"/>
                    <a:pt x="320" y="3900"/>
                  </a:cubicBezTo>
                  <a:cubicBezTo>
                    <a:pt x="871" y="3900"/>
                    <a:pt x="6080" y="1417"/>
                    <a:pt x="8321" y="101"/>
                  </a:cubicBezTo>
                  <a:lnTo>
                    <a:pt x="825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58;p43">
              <a:extLst>
                <a:ext uri="{FF2B5EF4-FFF2-40B4-BE49-F238E27FC236}">
                  <a16:creationId xmlns:a16="http://schemas.microsoft.com/office/drawing/2014/main" id="{B966F462-E124-4527-A0E2-918A0AF400EC}"/>
                </a:ext>
              </a:extLst>
            </p:cNvPr>
            <p:cNvSpPr/>
            <p:nvPr/>
          </p:nvSpPr>
          <p:spPr>
            <a:xfrm>
              <a:off x="2369202" y="4573316"/>
              <a:ext cx="259220" cy="123200"/>
            </a:xfrm>
            <a:custGeom>
              <a:avLst/>
              <a:gdLst/>
              <a:ahLst/>
              <a:cxnLst/>
              <a:rect l="l" t="t" r="r" b="b"/>
              <a:pathLst>
                <a:path w="8088" h="3844" extrusionOk="0">
                  <a:moveTo>
                    <a:pt x="8088" y="1"/>
                  </a:moveTo>
                  <a:cubicBezTo>
                    <a:pt x="8054" y="1"/>
                    <a:pt x="8021" y="17"/>
                    <a:pt x="8004" y="34"/>
                  </a:cubicBezTo>
                  <a:cubicBezTo>
                    <a:pt x="8038" y="34"/>
                    <a:pt x="8054" y="17"/>
                    <a:pt x="8088" y="1"/>
                  </a:cubicBezTo>
                  <a:close/>
                  <a:moveTo>
                    <a:pt x="8004" y="34"/>
                  </a:moveTo>
                  <a:lnTo>
                    <a:pt x="8004" y="34"/>
                  </a:lnTo>
                  <a:cubicBezTo>
                    <a:pt x="7937" y="67"/>
                    <a:pt x="7854" y="101"/>
                    <a:pt x="7770" y="151"/>
                  </a:cubicBezTo>
                  <a:lnTo>
                    <a:pt x="6918" y="585"/>
                  </a:lnTo>
                  <a:cubicBezTo>
                    <a:pt x="6183" y="936"/>
                    <a:pt x="5180" y="1437"/>
                    <a:pt x="4061" y="1972"/>
                  </a:cubicBezTo>
                  <a:cubicBezTo>
                    <a:pt x="2941" y="2507"/>
                    <a:pt x="1922" y="2975"/>
                    <a:pt x="1187" y="3309"/>
                  </a:cubicBezTo>
                  <a:cubicBezTo>
                    <a:pt x="853" y="3459"/>
                    <a:pt x="552" y="3593"/>
                    <a:pt x="318" y="3693"/>
                  </a:cubicBezTo>
                  <a:cubicBezTo>
                    <a:pt x="235" y="3743"/>
                    <a:pt x="151" y="3777"/>
                    <a:pt x="84" y="3810"/>
                  </a:cubicBezTo>
                  <a:lnTo>
                    <a:pt x="318" y="3727"/>
                  </a:lnTo>
                  <a:lnTo>
                    <a:pt x="1204" y="3342"/>
                  </a:lnTo>
                  <a:cubicBezTo>
                    <a:pt x="1956" y="3025"/>
                    <a:pt x="2975" y="2557"/>
                    <a:pt x="4094" y="2022"/>
                  </a:cubicBezTo>
                  <a:cubicBezTo>
                    <a:pt x="5214" y="1488"/>
                    <a:pt x="6216" y="986"/>
                    <a:pt x="6935" y="619"/>
                  </a:cubicBezTo>
                  <a:cubicBezTo>
                    <a:pt x="7269" y="435"/>
                    <a:pt x="7553" y="285"/>
                    <a:pt x="7770" y="168"/>
                  </a:cubicBezTo>
                  <a:lnTo>
                    <a:pt x="8004" y="34"/>
                  </a:lnTo>
                  <a:close/>
                  <a:moveTo>
                    <a:pt x="84" y="3810"/>
                  </a:moveTo>
                  <a:cubicBezTo>
                    <a:pt x="51" y="3810"/>
                    <a:pt x="17" y="3827"/>
                    <a:pt x="1" y="3844"/>
                  </a:cubicBezTo>
                  <a:cubicBezTo>
                    <a:pt x="34" y="3844"/>
                    <a:pt x="51" y="3827"/>
                    <a:pt x="84" y="381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59;p43">
              <a:extLst>
                <a:ext uri="{FF2B5EF4-FFF2-40B4-BE49-F238E27FC236}">
                  <a16:creationId xmlns:a16="http://schemas.microsoft.com/office/drawing/2014/main" id="{1F8AF0B5-0567-4D12-B2C6-779AD221A958}"/>
                </a:ext>
              </a:extLst>
            </p:cNvPr>
            <p:cNvSpPr/>
            <p:nvPr/>
          </p:nvSpPr>
          <p:spPr>
            <a:xfrm>
              <a:off x="2444167" y="4621936"/>
              <a:ext cx="15031" cy="9262"/>
            </a:xfrm>
            <a:custGeom>
              <a:avLst/>
              <a:gdLst/>
              <a:ahLst/>
              <a:cxnLst/>
              <a:rect l="l" t="t" r="r" b="b"/>
              <a:pathLst>
                <a:path w="469" h="289" extrusionOk="0">
                  <a:moveTo>
                    <a:pt x="23" y="1"/>
                  </a:moveTo>
                  <a:cubicBezTo>
                    <a:pt x="20" y="1"/>
                    <a:pt x="18" y="2"/>
                    <a:pt x="18" y="4"/>
                  </a:cubicBezTo>
                  <a:cubicBezTo>
                    <a:pt x="1" y="21"/>
                    <a:pt x="101" y="88"/>
                    <a:pt x="218" y="171"/>
                  </a:cubicBezTo>
                  <a:cubicBezTo>
                    <a:pt x="335" y="238"/>
                    <a:pt x="452" y="288"/>
                    <a:pt x="452" y="288"/>
                  </a:cubicBezTo>
                  <a:cubicBezTo>
                    <a:pt x="469" y="271"/>
                    <a:pt x="369" y="188"/>
                    <a:pt x="252" y="121"/>
                  </a:cubicBezTo>
                  <a:cubicBezTo>
                    <a:pt x="150" y="48"/>
                    <a:pt x="48" y="1"/>
                    <a:pt x="2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60;p43">
              <a:extLst>
                <a:ext uri="{FF2B5EF4-FFF2-40B4-BE49-F238E27FC236}">
                  <a16:creationId xmlns:a16="http://schemas.microsoft.com/office/drawing/2014/main" id="{F97949BA-B5F0-42DA-974E-553BDDEFF318}"/>
                </a:ext>
              </a:extLst>
            </p:cNvPr>
            <p:cNvSpPr/>
            <p:nvPr/>
          </p:nvSpPr>
          <p:spPr>
            <a:xfrm>
              <a:off x="2454359" y="4614340"/>
              <a:ext cx="13942" cy="4199"/>
            </a:xfrm>
            <a:custGeom>
              <a:avLst/>
              <a:gdLst/>
              <a:ahLst/>
              <a:cxnLst/>
              <a:rect l="l" t="t" r="r" b="b"/>
              <a:pathLst>
                <a:path w="435" h="131" extrusionOk="0">
                  <a:moveTo>
                    <a:pt x="20" y="1"/>
                  </a:moveTo>
                  <a:cubicBezTo>
                    <a:pt x="8" y="1"/>
                    <a:pt x="0" y="3"/>
                    <a:pt x="0" y="7"/>
                  </a:cubicBezTo>
                  <a:cubicBezTo>
                    <a:pt x="0" y="24"/>
                    <a:pt x="84" y="57"/>
                    <a:pt x="201" y="91"/>
                  </a:cubicBezTo>
                  <a:cubicBezTo>
                    <a:pt x="287" y="115"/>
                    <a:pt x="363" y="131"/>
                    <a:pt x="398" y="131"/>
                  </a:cubicBezTo>
                  <a:cubicBezTo>
                    <a:pt x="411" y="131"/>
                    <a:pt x="418" y="129"/>
                    <a:pt x="418" y="124"/>
                  </a:cubicBezTo>
                  <a:cubicBezTo>
                    <a:pt x="435" y="107"/>
                    <a:pt x="335" y="74"/>
                    <a:pt x="218" y="41"/>
                  </a:cubicBezTo>
                  <a:cubicBezTo>
                    <a:pt x="132" y="16"/>
                    <a:pt x="55" y="1"/>
                    <a:pt x="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61;p43">
              <a:extLst>
                <a:ext uri="{FF2B5EF4-FFF2-40B4-BE49-F238E27FC236}">
                  <a16:creationId xmlns:a16="http://schemas.microsoft.com/office/drawing/2014/main" id="{2D91DE9E-EC74-425E-AD0C-CD6CDD86BCDD}"/>
                </a:ext>
              </a:extLst>
            </p:cNvPr>
            <p:cNvSpPr/>
            <p:nvPr/>
          </p:nvSpPr>
          <p:spPr>
            <a:xfrm>
              <a:off x="2452757" y="4600078"/>
              <a:ext cx="16634" cy="8077"/>
            </a:xfrm>
            <a:custGeom>
              <a:avLst/>
              <a:gdLst/>
              <a:ahLst/>
              <a:cxnLst/>
              <a:rect l="l" t="t" r="r" b="b"/>
              <a:pathLst>
                <a:path w="519" h="252" extrusionOk="0">
                  <a:moveTo>
                    <a:pt x="502" y="1"/>
                  </a:moveTo>
                  <a:cubicBezTo>
                    <a:pt x="418" y="18"/>
                    <a:pt x="318" y="51"/>
                    <a:pt x="234" y="101"/>
                  </a:cubicBezTo>
                  <a:cubicBezTo>
                    <a:pt x="101" y="168"/>
                    <a:pt x="0" y="235"/>
                    <a:pt x="0" y="252"/>
                  </a:cubicBezTo>
                  <a:cubicBezTo>
                    <a:pt x="101" y="235"/>
                    <a:pt x="184" y="201"/>
                    <a:pt x="268" y="151"/>
                  </a:cubicBezTo>
                  <a:cubicBezTo>
                    <a:pt x="401" y="85"/>
                    <a:pt x="518" y="18"/>
                    <a:pt x="5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62;p43">
              <a:extLst>
                <a:ext uri="{FF2B5EF4-FFF2-40B4-BE49-F238E27FC236}">
                  <a16:creationId xmlns:a16="http://schemas.microsoft.com/office/drawing/2014/main" id="{2DEA449F-34F2-4B25-B89D-B7319CFD6BEC}"/>
                </a:ext>
              </a:extLst>
            </p:cNvPr>
            <p:cNvSpPr/>
            <p:nvPr/>
          </p:nvSpPr>
          <p:spPr>
            <a:xfrm>
              <a:off x="2449552" y="4588860"/>
              <a:ext cx="17692" cy="10192"/>
            </a:xfrm>
            <a:custGeom>
              <a:avLst/>
              <a:gdLst/>
              <a:ahLst/>
              <a:cxnLst/>
              <a:rect l="l" t="t" r="r" b="b"/>
              <a:pathLst>
                <a:path w="552" h="318" extrusionOk="0">
                  <a:moveTo>
                    <a:pt x="535" y="0"/>
                  </a:moveTo>
                  <a:cubicBezTo>
                    <a:pt x="351" y="100"/>
                    <a:pt x="167" y="217"/>
                    <a:pt x="0" y="318"/>
                  </a:cubicBezTo>
                  <a:cubicBezTo>
                    <a:pt x="100" y="318"/>
                    <a:pt x="201" y="284"/>
                    <a:pt x="301" y="217"/>
                  </a:cubicBezTo>
                  <a:cubicBezTo>
                    <a:pt x="451" y="117"/>
                    <a:pt x="551" y="17"/>
                    <a:pt x="53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63;p43">
              <a:extLst>
                <a:ext uri="{FF2B5EF4-FFF2-40B4-BE49-F238E27FC236}">
                  <a16:creationId xmlns:a16="http://schemas.microsoft.com/office/drawing/2014/main" id="{2609F6B6-62AA-404A-A716-9D849AE4A047}"/>
                </a:ext>
              </a:extLst>
            </p:cNvPr>
            <p:cNvSpPr/>
            <p:nvPr/>
          </p:nvSpPr>
          <p:spPr>
            <a:xfrm>
              <a:off x="2413656" y="4613443"/>
              <a:ext cx="33781" cy="14519"/>
            </a:xfrm>
            <a:custGeom>
              <a:avLst/>
              <a:gdLst/>
              <a:ahLst/>
              <a:cxnLst/>
              <a:rect l="l" t="t" r="r" b="b"/>
              <a:pathLst>
                <a:path w="1054" h="453" extrusionOk="0">
                  <a:moveTo>
                    <a:pt x="522" y="62"/>
                  </a:moveTo>
                  <a:cubicBezTo>
                    <a:pt x="609" y="62"/>
                    <a:pt x="694" y="81"/>
                    <a:pt x="769" y="119"/>
                  </a:cubicBezTo>
                  <a:cubicBezTo>
                    <a:pt x="834" y="151"/>
                    <a:pt x="900" y="191"/>
                    <a:pt x="956" y="233"/>
                  </a:cubicBezTo>
                  <a:lnTo>
                    <a:pt x="956" y="233"/>
                  </a:lnTo>
                  <a:cubicBezTo>
                    <a:pt x="899" y="252"/>
                    <a:pt x="820" y="277"/>
                    <a:pt x="719" y="302"/>
                  </a:cubicBezTo>
                  <a:cubicBezTo>
                    <a:pt x="602" y="336"/>
                    <a:pt x="485" y="369"/>
                    <a:pt x="368" y="369"/>
                  </a:cubicBezTo>
                  <a:cubicBezTo>
                    <a:pt x="301" y="386"/>
                    <a:pt x="234" y="386"/>
                    <a:pt x="168" y="386"/>
                  </a:cubicBezTo>
                  <a:cubicBezTo>
                    <a:pt x="101" y="369"/>
                    <a:pt x="51" y="336"/>
                    <a:pt x="84" y="269"/>
                  </a:cubicBezTo>
                  <a:cubicBezTo>
                    <a:pt x="168" y="152"/>
                    <a:pt x="301" y="85"/>
                    <a:pt x="435" y="69"/>
                  </a:cubicBezTo>
                  <a:cubicBezTo>
                    <a:pt x="464" y="64"/>
                    <a:pt x="493" y="62"/>
                    <a:pt x="522" y="62"/>
                  </a:cubicBezTo>
                  <a:close/>
                  <a:moveTo>
                    <a:pt x="513" y="0"/>
                  </a:moveTo>
                  <a:cubicBezTo>
                    <a:pt x="324" y="0"/>
                    <a:pt x="138" y="82"/>
                    <a:pt x="17" y="236"/>
                  </a:cubicBezTo>
                  <a:cubicBezTo>
                    <a:pt x="1" y="286"/>
                    <a:pt x="1" y="353"/>
                    <a:pt x="34" y="386"/>
                  </a:cubicBezTo>
                  <a:cubicBezTo>
                    <a:pt x="67" y="419"/>
                    <a:pt x="101" y="436"/>
                    <a:pt x="151" y="453"/>
                  </a:cubicBezTo>
                  <a:cubicBezTo>
                    <a:pt x="234" y="453"/>
                    <a:pt x="301" y="453"/>
                    <a:pt x="385" y="436"/>
                  </a:cubicBezTo>
                  <a:cubicBezTo>
                    <a:pt x="502" y="419"/>
                    <a:pt x="619" y="386"/>
                    <a:pt x="736" y="353"/>
                  </a:cubicBezTo>
                  <a:cubicBezTo>
                    <a:pt x="823" y="328"/>
                    <a:pt x="901" y="293"/>
                    <a:pt x="977" y="250"/>
                  </a:cubicBezTo>
                  <a:lnTo>
                    <a:pt x="977" y="250"/>
                  </a:lnTo>
                  <a:cubicBezTo>
                    <a:pt x="999" y="267"/>
                    <a:pt x="1019" y="285"/>
                    <a:pt x="1036" y="302"/>
                  </a:cubicBezTo>
                  <a:cubicBezTo>
                    <a:pt x="1036" y="302"/>
                    <a:pt x="1036" y="287"/>
                    <a:pt x="992" y="241"/>
                  </a:cubicBezTo>
                  <a:lnTo>
                    <a:pt x="992" y="241"/>
                  </a:lnTo>
                  <a:cubicBezTo>
                    <a:pt x="1012" y="229"/>
                    <a:pt x="1033" y="216"/>
                    <a:pt x="1053" y="202"/>
                  </a:cubicBezTo>
                  <a:cubicBezTo>
                    <a:pt x="1046" y="202"/>
                    <a:pt x="1021" y="211"/>
                    <a:pt x="979" y="226"/>
                  </a:cubicBezTo>
                  <a:lnTo>
                    <a:pt x="979" y="226"/>
                  </a:lnTo>
                  <a:cubicBezTo>
                    <a:pt x="929" y="164"/>
                    <a:pt x="866" y="116"/>
                    <a:pt x="803" y="69"/>
                  </a:cubicBezTo>
                  <a:cubicBezTo>
                    <a:pt x="711" y="23"/>
                    <a:pt x="611" y="0"/>
                    <a:pt x="5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64;p43">
              <a:extLst>
                <a:ext uri="{FF2B5EF4-FFF2-40B4-BE49-F238E27FC236}">
                  <a16:creationId xmlns:a16="http://schemas.microsoft.com/office/drawing/2014/main" id="{10E5821F-A09E-4386-AE30-3682125CF6A7}"/>
                </a:ext>
              </a:extLst>
            </p:cNvPr>
            <p:cNvSpPr/>
            <p:nvPr/>
          </p:nvSpPr>
          <p:spPr>
            <a:xfrm>
              <a:off x="2439360" y="4597834"/>
              <a:ext cx="11826" cy="23717"/>
            </a:xfrm>
            <a:custGeom>
              <a:avLst/>
              <a:gdLst/>
              <a:ahLst/>
              <a:cxnLst/>
              <a:rect l="l" t="t" r="r" b="b"/>
              <a:pathLst>
                <a:path w="369" h="740" extrusionOk="0">
                  <a:moveTo>
                    <a:pt x="227" y="1"/>
                  </a:moveTo>
                  <a:cubicBezTo>
                    <a:pt x="219" y="1"/>
                    <a:pt x="210" y="2"/>
                    <a:pt x="201" y="4"/>
                  </a:cubicBezTo>
                  <a:cubicBezTo>
                    <a:pt x="84" y="71"/>
                    <a:pt x="17" y="171"/>
                    <a:pt x="17" y="288"/>
                  </a:cubicBezTo>
                  <a:cubicBezTo>
                    <a:pt x="1" y="372"/>
                    <a:pt x="1" y="472"/>
                    <a:pt x="34" y="556"/>
                  </a:cubicBezTo>
                  <a:cubicBezTo>
                    <a:pt x="51" y="622"/>
                    <a:pt x="101" y="706"/>
                    <a:pt x="168" y="739"/>
                  </a:cubicBezTo>
                  <a:cubicBezTo>
                    <a:pt x="134" y="672"/>
                    <a:pt x="101" y="606"/>
                    <a:pt x="84" y="539"/>
                  </a:cubicBezTo>
                  <a:cubicBezTo>
                    <a:pt x="51" y="455"/>
                    <a:pt x="51" y="372"/>
                    <a:pt x="67" y="305"/>
                  </a:cubicBezTo>
                  <a:cubicBezTo>
                    <a:pt x="84" y="221"/>
                    <a:pt x="134" y="104"/>
                    <a:pt x="218" y="71"/>
                  </a:cubicBezTo>
                  <a:cubicBezTo>
                    <a:pt x="223" y="70"/>
                    <a:pt x="228" y="69"/>
                    <a:pt x="233" y="69"/>
                  </a:cubicBezTo>
                  <a:cubicBezTo>
                    <a:pt x="303" y="69"/>
                    <a:pt x="318" y="177"/>
                    <a:pt x="318" y="255"/>
                  </a:cubicBezTo>
                  <a:cubicBezTo>
                    <a:pt x="301" y="338"/>
                    <a:pt x="285" y="422"/>
                    <a:pt x="268" y="505"/>
                  </a:cubicBezTo>
                  <a:cubicBezTo>
                    <a:pt x="234" y="639"/>
                    <a:pt x="184" y="723"/>
                    <a:pt x="201" y="723"/>
                  </a:cubicBezTo>
                  <a:cubicBezTo>
                    <a:pt x="251" y="672"/>
                    <a:pt x="285" y="606"/>
                    <a:pt x="318" y="522"/>
                  </a:cubicBezTo>
                  <a:cubicBezTo>
                    <a:pt x="335" y="439"/>
                    <a:pt x="351" y="355"/>
                    <a:pt x="368" y="271"/>
                  </a:cubicBezTo>
                  <a:cubicBezTo>
                    <a:pt x="368" y="221"/>
                    <a:pt x="368" y="155"/>
                    <a:pt x="351" y="104"/>
                  </a:cubicBezTo>
                  <a:cubicBezTo>
                    <a:pt x="337" y="46"/>
                    <a:pt x="285" y="1"/>
                    <a:pt x="22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65;p43">
              <a:extLst>
                <a:ext uri="{FF2B5EF4-FFF2-40B4-BE49-F238E27FC236}">
                  <a16:creationId xmlns:a16="http://schemas.microsoft.com/office/drawing/2014/main" id="{426A77DE-45A7-42C5-AD7A-19A37A8B3248}"/>
                </a:ext>
              </a:extLst>
            </p:cNvPr>
            <p:cNvSpPr/>
            <p:nvPr/>
          </p:nvSpPr>
          <p:spPr>
            <a:xfrm>
              <a:off x="2564675" y="4532612"/>
              <a:ext cx="40736" cy="69132"/>
            </a:xfrm>
            <a:custGeom>
              <a:avLst/>
              <a:gdLst/>
              <a:ahLst/>
              <a:cxnLst/>
              <a:rect l="l" t="t" r="r" b="b"/>
              <a:pathLst>
                <a:path w="1271" h="2157" extrusionOk="0">
                  <a:moveTo>
                    <a:pt x="1270" y="1"/>
                  </a:moveTo>
                  <a:cubicBezTo>
                    <a:pt x="1237" y="1"/>
                    <a:pt x="1203" y="17"/>
                    <a:pt x="1170" y="34"/>
                  </a:cubicBezTo>
                  <a:cubicBezTo>
                    <a:pt x="1070" y="51"/>
                    <a:pt x="986" y="101"/>
                    <a:pt x="903" y="151"/>
                  </a:cubicBezTo>
                  <a:cubicBezTo>
                    <a:pt x="318" y="469"/>
                    <a:pt x="0" y="1120"/>
                    <a:pt x="101" y="1772"/>
                  </a:cubicBezTo>
                  <a:cubicBezTo>
                    <a:pt x="117" y="1872"/>
                    <a:pt x="134" y="1972"/>
                    <a:pt x="167" y="2056"/>
                  </a:cubicBezTo>
                  <a:cubicBezTo>
                    <a:pt x="184" y="2089"/>
                    <a:pt x="201" y="2123"/>
                    <a:pt x="218" y="2156"/>
                  </a:cubicBezTo>
                  <a:cubicBezTo>
                    <a:pt x="234" y="2156"/>
                    <a:pt x="167" y="2006"/>
                    <a:pt x="151" y="1772"/>
                  </a:cubicBezTo>
                  <a:cubicBezTo>
                    <a:pt x="84" y="1137"/>
                    <a:pt x="385" y="519"/>
                    <a:pt x="919" y="185"/>
                  </a:cubicBezTo>
                  <a:cubicBezTo>
                    <a:pt x="1120" y="51"/>
                    <a:pt x="1270" y="17"/>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66;p43">
              <a:extLst>
                <a:ext uri="{FF2B5EF4-FFF2-40B4-BE49-F238E27FC236}">
                  <a16:creationId xmlns:a16="http://schemas.microsoft.com/office/drawing/2014/main" id="{BDE29659-9040-4BAF-B813-AF673B37DF91}"/>
                </a:ext>
              </a:extLst>
            </p:cNvPr>
            <p:cNvSpPr/>
            <p:nvPr/>
          </p:nvSpPr>
          <p:spPr>
            <a:xfrm>
              <a:off x="2559323" y="4476942"/>
              <a:ext cx="30544" cy="62145"/>
            </a:xfrm>
            <a:custGeom>
              <a:avLst/>
              <a:gdLst/>
              <a:ahLst/>
              <a:cxnLst/>
              <a:rect l="l" t="t" r="r" b="b"/>
              <a:pathLst>
                <a:path w="953" h="1939" extrusionOk="0">
                  <a:moveTo>
                    <a:pt x="0" y="0"/>
                  </a:moveTo>
                  <a:cubicBezTo>
                    <a:pt x="284" y="668"/>
                    <a:pt x="602" y="1303"/>
                    <a:pt x="953" y="1938"/>
                  </a:cubicBezTo>
                  <a:cubicBezTo>
                    <a:pt x="819" y="1604"/>
                    <a:pt x="669" y="1270"/>
                    <a:pt x="502" y="952"/>
                  </a:cubicBezTo>
                  <a:cubicBezTo>
                    <a:pt x="351" y="618"/>
                    <a:pt x="184" y="301"/>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67;p43">
              <a:extLst>
                <a:ext uri="{FF2B5EF4-FFF2-40B4-BE49-F238E27FC236}">
                  <a16:creationId xmlns:a16="http://schemas.microsoft.com/office/drawing/2014/main" id="{D05EAD03-D9C0-4184-9C4E-4C72293CAA59}"/>
                </a:ext>
              </a:extLst>
            </p:cNvPr>
            <p:cNvSpPr/>
            <p:nvPr/>
          </p:nvSpPr>
          <p:spPr>
            <a:xfrm>
              <a:off x="2500960" y="4596841"/>
              <a:ext cx="44453" cy="22018"/>
            </a:xfrm>
            <a:custGeom>
              <a:avLst/>
              <a:gdLst/>
              <a:ahLst/>
              <a:cxnLst/>
              <a:rect l="l" t="t" r="r" b="b"/>
              <a:pathLst>
                <a:path w="1387" h="687" extrusionOk="0">
                  <a:moveTo>
                    <a:pt x="1385" y="1"/>
                  </a:moveTo>
                  <a:cubicBezTo>
                    <a:pt x="1359" y="1"/>
                    <a:pt x="1068" y="161"/>
                    <a:pt x="702" y="353"/>
                  </a:cubicBezTo>
                  <a:cubicBezTo>
                    <a:pt x="317" y="536"/>
                    <a:pt x="0" y="670"/>
                    <a:pt x="0" y="687"/>
                  </a:cubicBezTo>
                  <a:cubicBezTo>
                    <a:pt x="501" y="536"/>
                    <a:pt x="969" y="319"/>
                    <a:pt x="1387" y="2"/>
                  </a:cubicBezTo>
                  <a:cubicBezTo>
                    <a:pt x="1387" y="1"/>
                    <a:pt x="1386" y="1"/>
                    <a:pt x="1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68;p43">
              <a:extLst>
                <a:ext uri="{FF2B5EF4-FFF2-40B4-BE49-F238E27FC236}">
                  <a16:creationId xmlns:a16="http://schemas.microsoft.com/office/drawing/2014/main" id="{5F0FBD94-5A77-4EDE-B148-15949D4AFA58}"/>
                </a:ext>
              </a:extLst>
            </p:cNvPr>
            <p:cNvSpPr/>
            <p:nvPr/>
          </p:nvSpPr>
          <p:spPr>
            <a:xfrm>
              <a:off x="2573778" y="4582867"/>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69;p43">
              <a:extLst>
                <a:ext uri="{FF2B5EF4-FFF2-40B4-BE49-F238E27FC236}">
                  <a16:creationId xmlns:a16="http://schemas.microsoft.com/office/drawing/2014/main" id="{5E5EED70-C764-480B-9846-78D57519D86F}"/>
                </a:ext>
              </a:extLst>
            </p:cNvPr>
            <p:cNvSpPr/>
            <p:nvPr/>
          </p:nvSpPr>
          <p:spPr>
            <a:xfrm>
              <a:off x="2576438" y="4563156"/>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70;p43">
              <a:extLst>
                <a:ext uri="{FF2B5EF4-FFF2-40B4-BE49-F238E27FC236}">
                  <a16:creationId xmlns:a16="http://schemas.microsoft.com/office/drawing/2014/main" id="{85651A3A-E3D7-45E4-B2B2-26F7287209AB}"/>
                </a:ext>
              </a:extLst>
            </p:cNvPr>
            <p:cNvSpPr/>
            <p:nvPr/>
          </p:nvSpPr>
          <p:spPr>
            <a:xfrm>
              <a:off x="2585540" y="4548926"/>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71;p43">
              <a:extLst>
                <a:ext uri="{FF2B5EF4-FFF2-40B4-BE49-F238E27FC236}">
                  <a16:creationId xmlns:a16="http://schemas.microsoft.com/office/drawing/2014/main" id="{28324C17-AC56-491E-9FC1-868268215EE2}"/>
                </a:ext>
              </a:extLst>
            </p:cNvPr>
            <p:cNvSpPr/>
            <p:nvPr/>
          </p:nvSpPr>
          <p:spPr>
            <a:xfrm>
              <a:off x="2598937" y="4540433"/>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72;p43">
              <a:extLst>
                <a:ext uri="{FF2B5EF4-FFF2-40B4-BE49-F238E27FC236}">
                  <a16:creationId xmlns:a16="http://schemas.microsoft.com/office/drawing/2014/main" id="{BD2EE04E-258B-4C43-91F8-991202C013BD}"/>
                </a:ext>
              </a:extLst>
            </p:cNvPr>
            <p:cNvSpPr/>
            <p:nvPr/>
          </p:nvSpPr>
          <p:spPr>
            <a:xfrm>
              <a:off x="1828359" y="2877358"/>
              <a:ext cx="806506" cy="1736693"/>
            </a:xfrm>
            <a:custGeom>
              <a:avLst/>
              <a:gdLst/>
              <a:ahLst/>
              <a:cxnLst/>
              <a:rect l="l" t="t" r="r" b="b"/>
              <a:pathLst>
                <a:path w="25164" h="54187" extrusionOk="0">
                  <a:moveTo>
                    <a:pt x="0" y="1"/>
                  </a:moveTo>
                  <a:cubicBezTo>
                    <a:pt x="0" y="1"/>
                    <a:pt x="1754" y="22958"/>
                    <a:pt x="3559" y="29475"/>
                  </a:cubicBezTo>
                  <a:lnTo>
                    <a:pt x="17427" y="54186"/>
                  </a:lnTo>
                  <a:lnTo>
                    <a:pt x="25163" y="50594"/>
                  </a:lnTo>
                  <a:lnTo>
                    <a:pt x="14002" y="25732"/>
                  </a:lnTo>
                  <a:cubicBezTo>
                    <a:pt x="11579" y="17244"/>
                    <a:pt x="10042" y="753"/>
                    <a:pt x="10042" y="753"/>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073;p43">
              <a:extLst>
                <a:ext uri="{FF2B5EF4-FFF2-40B4-BE49-F238E27FC236}">
                  <a16:creationId xmlns:a16="http://schemas.microsoft.com/office/drawing/2014/main" id="{6E9A0F7F-E0B4-4439-B5BC-F04F5B09DBD3}"/>
                </a:ext>
              </a:extLst>
            </p:cNvPr>
            <p:cNvSpPr/>
            <p:nvPr/>
          </p:nvSpPr>
          <p:spPr>
            <a:xfrm>
              <a:off x="2347793" y="4419636"/>
              <a:ext cx="251176" cy="116758"/>
            </a:xfrm>
            <a:custGeom>
              <a:avLst/>
              <a:gdLst/>
              <a:ahLst/>
              <a:cxnLst/>
              <a:rect l="l" t="t" r="r" b="b"/>
              <a:pathLst>
                <a:path w="7837" h="3643" extrusionOk="0">
                  <a:moveTo>
                    <a:pt x="7837" y="0"/>
                  </a:moveTo>
                  <a:cubicBezTo>
                    <a:pt x="7736" y="17"/>
                    <a:pt x="7619" y="67"/>
                    <a:pt x="7519" y="117"/>
                  </a:cubicBezTo>
                  <a:cubicBezTo>
                    <a:pt x="7319" y="201"/>
                    <a:pt x="7018" y="318"/>
                    <a:pt x="6667" y="485"/>
                  </a:cubicBezTo>
                  <a:cubicBezTo>
                    <a:pt x="5949" y="786"/>
                    <a:pt x="4963" y="1237"/>
                    <a:pt x="3877" y="1738"/>
                  </a:cubicBezTo>
                  <a:cubicBezTo>
                    <a:pt x="2791" y="2239"/>
                    <a:pt x="1822" y="2707"/>
                    <a:pt x="1120" y="3058"/>
                  </a:cubicBezTo>
                  <a:cubicBezTo>
                    <a:pt x="769" y="3225"/>
                    <a:pt x="485" y="3375"/>
                    <a:pt x="284" y="3476"/>
                  </a:cubicBezTo>
                  <a:cubicBezTo>
                    <a:pt x="184" y="3526"/>
                    <a:pt x="84" y="3576"/>
                    <a:pt x="0" y="3643"/>
                  </a:cubicBezTo>
                  <a:cubicBezTo>
                    <a:pt x="117" y="3626"/>
                    <a:pt x="218" y="3593"/>
                    <a:pt x="318" y="3542"/>
                  </a:cubicBezTo>
                  <a:cubicBezTo>
                    <a:pt x="518" y="3459"/>
                    <a:pt x="819" y="3325"/>
                    <a:pt x="1170" y="3175"/>
                  </a:cubicBezTo>
                  <a:cubicBezTo>
                    <a:pt x="1888" y="2857"/>
                    <a:pt x="2874" y="2406"/>
                    <a:pt x="3960" y="1905"/>
                  </a:cubicBezTo>
                  <a:cubicBezTo>
                    <a:pt x="5046" y="1404"/>
                    <a:pt x="6015" y="936"/>
                    <a:pt x="6717" y="602"/>
                  </a:cubicBezTo>
                  <a:cubicBezTo>
                    <a:pt x="7068" y="418"/>
                    <a:pt x="7352" y="284"/>
                    <a:pt x="7553" y="184"/>
                  </a:cubicBezTo>
                  <a:cubicBezTo>
                    <a:pt x="7653" y="134"/>
                    <a:pt x="7753" y="67"/>
                    <a:pt x="783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074;p43">
              <a:extLst>
                <a:ext uri="{FF2B5EF4-FFF2-40B4-BE49-F238E27FC236}">
                  <a16:creationId xmlns:a16="http://schemas.microsoft.com/office/drawing/2014/main" id="{0A827C76-45AE-4DDA-ABB4-ED6EDDE6CD85}"/>
                </a:ext>
              </a:extLst>
            </p:cNvPr>
            <p:cNvSpPr/>
            <p:nvPr/>
          </p:nvSpPr>
          <p:spPr>
            <a:xfrm>
              <a:off x="1130053" y="2581216"/>
              <a:ext cx="1238668" cy="2047835"/>
            </a:xfrm>
            <a:custGeom>
              <a:avLst/>
              <a:gdLst/>
              <a:ahLst/>
              <a:cxnLst/>
              <a:rect l="l" t="t" r="r" b="b"/>
              <a:pathLst>
                <a:path w="38648" h="63895" extrusionOk="0">
                  <a:moveTo>
                    <a:pt x="36408" y="1"/>
                  </a:moveTo>
                  <a:lnTo>
                    <a:pt x="20936" y="5882"/>
                  </a:lnTo>
                  <a:lnTo>
                    <a:pt x="10978" y="31363"/>
                  </a:lnTo>
                  <a:lnTo>
                    <a:pt x="0" y="59600"/>
                  </a:lnTo>
                  <a:lnTo>
                    <a:pt x="7502" y="63894"/>
                  </a:lnTo>
                  <a:cubicBezTo>
                    <a:pt x="7502" y="63894"/>
                    <a:pt x="19198" y="41722"/>
                    <a:pt x="22373" y="34972"/>
                  </a:cubicBezTo>
                  <a:cubicBezTo>
                    <a:pt x="23910" y="31697"/>
                    <a:pt x="29457" y="19182"/>
                    <a:pt x="34921" y="12733"/>
                  </a:cubicBezTo>
                  <a:cubicBezTo>
                    <a:pt x="34921" y="12733"/>
                    <a:pt x="36475" y="10511"/>
                    <a:pt x="36675" y="10110"/>
                  </a:cubicBezTo>
                  <a:cubicBezTo>
                    <a:pt x="38647" y="6083"/>
                    <a:pt x="36592" y="1"/>
                    <a:pt x="364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075;p43">
              <a:extLst>
                <a:ext uri="{FF2B5EF4-FFF2-40B4-BE49-F238E27FC236}">
                  <a16:creationId xmlns:a16="http://schemas.microsoft.com/office/drawing/2014/main" id="{A6294455-AF35-4E8E-BBEA-92C946F49D22}"/>
                </a:ext>
              </a:extLst>
            </p:cNvPr>
            <p:cNvSpPr/>
            <p:nvPr/>
          </p:nvSpPr>
          <p:spPr>
            <a:xfrm>
              <a:off x="1639296" y="3365223"/>
              <a:ext cx="223356" cy="129290"/>
            </a:xfrm>
            <a:custGeom>
              <a:avLst/>
              <a:gdLst/>
              <a:ahLst/>
              <a:cxnLst/>
              <a:rect l="l" t="t" r="r" b="b"/>
              <a:pathLst>
                <a:path w="6969" h="4034" extrusionOk="0">
                  <a:moveTo>
                    <a:pt x="1455" y="0"/>
                  </a:moveTo>
                  <a:lnTo>
                    <a:pt x="1" y="1604"/>
                  </a:lnTo>
                  <a:cubicBezTo>
                    <a:pt x="1" y="1604"/>
                    <a:pt x="5381" y="3609"/>
                    <a:pt x="6166" y="4027"/>
                  </a:cubicBezTo>
                  <a:cubicBezTo>
                    <a:pt x="6175" y="4031"/>
                    <a:pt x="6183" y="4033"/>
                    <a:pt x="6191" y="4033"/>
                  </a:cubicBezTo>
                  <a:cubicBezTo>
                    <a:pt x="6480" y="4033"/>
                    <a:pt x="6968" y="1621"/>
                    <a:pt x="6968" y="1621"/>
                  </a:cubicBezTo>
                  <a:lnTo>
                    <a:pt x="1455" y="0"/>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076;p43">
              <a:extLst>
                <a:ext uri="{FF2B5EF4-FFF2-40B4-BE49-F238E27FC236}">
                  <a16:creationId xmlns:a16="http://schemas.microsoft.com/office/drawing/2014/main" id="{198E3D51-FF9A-4B29-8CEE-C540D9FEC5FA}"/>
                </a:ext>
              </a:extLst>
            </p:cNvPr>
            <p:cNvSpPr/>
            <p:nvPr/>
          </p:nvSpPr>
          <p:spPr>
            <a:xfrm>
              <a:off x="1609842" y="3424644"/>
              <a:ext cx="201947" cy="181884"/>
            </a:xfrm>
            <a:custGeom>
              <a:avLst/>
              <a:gdLst/>
              <a:ahLst/>
              <a:cxnLst/>
              <a:rect l="l" t="t" r="r" b="b"/>
              <a:pathLst>
                <a:path w="6301" h="5675" extrusionOk="0">
                  <a:moveTo>
                    <a:pt x="1638" y="1"/>
                  </a:moveTo>
                  <a:lnTo>
                    <a:pt x="1" y="4078"/>
                  </a:lnTo>
                  <a:cubicBezTo>
                    <a:pt x="1" y="4078"/>
                    <a:pt x="2708" y="5448"/>
                    <a:pt x="3994" y="5665"/>
                  </a:cubicBezTo>
                  <a:cubicBezTo>
                    <a:pt x="4030" y="5671"/>
                    <a:pt x="4066" y="5675"/>
                    <a:pt x="4101" y="5675"/>
                  </a:cubicBezTo>
                  <a:cubicBezTo>
                    <a:pt x="5352" y="5675"/>
                    <a:pt x="6300" y="1755"/>
                    <a:pt x="6300" y="1755"/>
                  </a:cubicBezTo>
                  <a:lnTo>
                    <a:pt x="1638" y="1"/>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077;p43">
              <a:extLst>
                <a:ext uri="{FF2B5EF4-FFF2-40B4-BE49-F238E27FC236}">
                  <a16:creationId xmlns:a16="http://schemas.microsoft.com/office/drawing/2014/main" id="{D3F5677C-B7CB-4212-9B47-86FD1BE472E1}"/>
                </a:ext>
              </a:extLst>
            </p:cNvPr>
            <p:cNvSpPr/>
            <p:nvPr/>
          </p:nvSpPr>
          <p:spPr>
            <a:xfrm>
              <a:off x="1644680" y="3417689"/>
              <a:ext cx="192268" cy="84099"/>
            </a:xfrm>
            <a:custGeom>
              <a:avLst/>
              <a:gdLst/>
              <a:ahLst/>
              <a:cxnLst/>
              <a:rect l="l" t="t" r="r" b="b"/>
              <a:pathLst>
                <a:path w="5999" h="2624" extrusionOk="0">
                  <a:moveTo>
                    <a:pt x="0" y="1"/>
                  </a:moveTo>
                  <a:lnTo>
                    <a:pt x="284" y="869"/>
                  </a:lnTo>
                  <a:lnTo>
                    <a:pt x="5046" y="2624"/>
                  </a:lnTo>
                  <a:lnTo>
                    <a:pt x="5998" y="2390"/>
                  </a:ln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078;p43">
              <a:extLst>
                <a:ext uri="{FF2B5EF4-FFF2-40B4-BE49-F238E27FC236}">
                  <a16:creationId xmlns:a16="http://schemas.microsoft.com/office/drawing/2014/main" id="{F88D9181-192F-41C2-8EE6-09259515AC5A}"/>
                </a:ext>
              </a:extLst>
            </p:cNvPr>
            <p:cNvSpPr/>
            <p:nvPr/>
          </p:nvSpPr>
          <p:spPr>
            <a:xfrm>
              <a:off x="1147168" y="4449058"/>
              <a:ext cx="252810" cy="125957"/>
            </a:xfrm>
            <a:custGeom>
              <a:avLst/>
              <a:gdLst/>
              <a:ahLst/>
              <a:cxnLst/>
              <a:rect l="l" t="t" r="r" b="b"/>
              <a:pathLst>
                <a:path w="7888" h="3930" extrusionOk="0">
                  <a:moveTo>
                    <a:pt x="21" y="0"/>
                  </a:moveTo>
                  <a:cubicBezTo>
                    <a:pt x="19" y="0"/>
                    <a:pt x="18" y="1"/>
                    <a:pt x="17" y="1"/>
                  </a:cubicBezTo>
                  <a:cubicBezTo>
                    <a:pt x="1" y="51"/>
                    <a:pt x="1738" y="970"/>
                    <a:pt x="3894" y="2056"/>
                  </a:cubicBezTo>
                  <a:cubicBezTo>
                    <a:pt x="6004" y="3111"/>
                    <a:pt x="7735" y="3930"/>
                    <a:pt x="7848" y="3930"/>
                  </a:cubicBezTo>
                  <a:cubicBezTo>
                    <a:pt x="7851" y="3930"/>
                    <a:pt x="7853" y="3929"/>
                    <a:pt x="7854" y="3928"/>
                  </a:cubicBezTo>
                  <a:cubicBezTo>
                    <a:pt x="7887" y="3894"/>
                    <a:pt x="6150" y="2975"/>
                    <a:pt x="3977" y="1889"/>
                  </a:cubicBezTo>
                  <a:cubicBezTo>
                    <a:pt x="1864" y="824"/>
                    <a:pt x="120" y="0"/>
                    <a:pt x="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079;p43">
              <a:extLst>
                <a:ext uri="{FF2B5EF4-FFF2-40B4-BE49-F238E27FC236}">
                  <a16:creationId xmlns:a16="http://schemas.microsoft.com/office/drawing/2014/main" id="{C9292775-9F90-43C9-A088-CC98C923EDEF}"/>
                </a:ext>
              </a:extLst>
            </p:cNvPr>
            <p:cNvSpPr/>
            <p:nvPr/>
          </p:nvSpPr>
          <p:spPr>
            <a:xfrm>
              <a:off x="1338891" y="2115305"/>
              <a:ext cx="96406" cy="168743"/>
            </a:xfrm>
            <a:custGeom>
              <a:avLst/>
              <a:gdLst/>
              <a:ahLst/>
              <a:cxnLst/>
              <a:rect l="l" t="t" r="r" b="b"/>
              <a:pathLst>
                <a:path w="3008" h="5265" extrusionOk="0">
                  <a:moveTo>
                    <a:pt x="2956" y="1"/>
                  </a:moveTo>
                  <a:cubicBezTo>
                    <a:pt x="2905" y="1"/>
                    <a:pt x="2211" y="1158"/>
                    <a:pt x="1421" y="2591"/>
                  </a:cubicBezTo>
                  <a:cubicBezTo>
                    <a:pt x="619" y="4045"/>
                    <a:pt x="0" y="5231"/>
                    <a:pt x="34" y="5265"/>
                  </a:cubicBezTo>
                  <a:cubicBezTo>
                    <a:pt x="34" y="5265"/>
                    <a:pt x="35" y="5265"/>
                    <a:pt x="35" y="5265"/>
                  </a:cubicBezTo>
                  <a:cubicBezTo>
                    <a:pt x="94" y="5265"/>
                    <a:pt x="775" y="4118"/>
                    <a:pt x="1588" y="2675"/>
                  </a:cubicBezTo>
                  <a:cubicBezTo>
                    <a:pt x="2390" y="1221"/>
                    <a:pt x="3008" y="18"/>
                    <a:pt x="2958" y="1"/>
                  </a:cubicBezTo>
                  <a:cubicBezTo>
                    <a:pt x="2957" y="1"/>
                    <a:pt x="2957" y="1"/>
                    <a:pt x="29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080;p43">
              <a:extLst>
                <a:ext uri="{FF2B5EF4-FFF2-40B4-BE49-F238E27FC236}">
                  <a16:creationId xmlns:a16="http://schemas.microsoft.com/office/drawing/2014/main" id="{3237DC37-E790-4782-88DA-A948AE48EAD0}"/>
                </a:ext>
              </a:extLst>
            </p:cNvPr>
            <p:cNvSpPr/>
            <p:nvPr/>
          </p:nvSpPr>
          <p:spPr>
            <a:xfrm>
              <a:off x="1309982" y="1772627"/>
              <a:ext cx="635680" cy="847947"/>
            </a:xfrm>
            <a:custGeom>
              <a:avLst/>
              <a:gdLst/>
              <a:ahLst/>
              <a:cxnLst/>
              <a:rect l="l" t="t" r="r" b="b"/>
              <a:pathLst>
                <a:path w="19834" h="26457" extrusionOk="0">
                  <a:moveTo>
                    <a:pt x="18062" y="0"/>
                  </a:moveTo>
                  <a:cubicBezTo>
                    <a:pt x="14370" y="33"/>
                    <a:pt x="11964" y="4344"/>
                    <a:pt x="12080" y="6767"/>
                  </a:cubicBezTo>
                  <a:cubicBezTo>
                    <a:pt x="12248" y="9942"/>
                    <a:pt x="11395" y="16859"/>
                    <a:pt x="11395" y="16859"/>
                  </a:cubicBezTo>
                  <a:lnTo>
                    <a:pt x="2941" y="10025"/>
                  </a:lnTo>
                  <a:lnTo>
                    <a:pt x="0" y="15221"/>
                  </a:lnTo>
                  <a:cubicBezTo>
                    <a:pt x="0" y="15221"/>
                    <a:pt x="10476" y="26456"/>
                    <a:pt x="15408" y="26456"/>
                  </a:cubicBezTo>
                  <a:cubicBezTo>
                    <a:pt x="15753" y="26456"/>
                    <a:pt x="16072" y="26401"/>
                    <a:pt x="16358" y="26283"/>
                  </a:cubicBezTo>
                  <a:cubicBezTo>
                    <a:pt x="17160" y="25948"/>
                    <a:pt x="17728" y="25297"/>
                    <a:pt x="18112" y="24428"/>
                  </a:cubicBezTo>
                  <a:cubicBezTo>
                    <a:pt x="19800" y="20568"/>
                    <a:pt x="19833" y="14419"/>
                    <a:pt x="19365" y="8354"/>
                  </a:cubicBezTo>
                  <a:cubicBezTo>
                    <a:pt x="18948" y="2991"/>
                    <a:pt x="18463" y="0"/>
                    <a:pt x="180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081;p43">
              <a:extLst>
                <a:ext uri="{FF2B5EF4-FFF2-40B4-BE49-F238E27FC236}">
                  <a16:creationId xmlns:a16="http://schemas.microsoft.com/office/drawing/2014/main" id="{399DB5A7-3697-445E-A170-F030090978C2}"/>
                </a:ext>
              </a:extLst>
            </p:cNvPr>
            <p:cNvSpPr/>
            <p:nvPr/>
          </p:nvSpPr>
          <p:spPr>
            <a:xfrm>
              <a:off x="1729805" y="1772178"/>
              <a:ext cx="635680" cy="1073098"/>
            </a:xfrm>
            <a:custGeom>
              <a:avLst/>
              <a:gdLst/>
              <a:ahLst/>
              <a:cxnLst/>
              <a:rect l="l" t="t" r="r" b="b"/>
              <a:pathLst>
                <a:path w="19834" h="33482" extrusionOk="0">
                  <a:moveTo>
                    <a:pt x="7321" y="0"/>
                  </a:moveTo>
                  <a:cubicBezTo>
                    <a:pt x="5987" y="0"/>
                    <a:pt x="3957" y="143"/>
                    <a:pt x="2457" y="733"/>
                  </a:cubicBezTo>
                  <a:cubicBezTo>
                    <a:pt x="1521" y="1100"/>
                    <a:pt x="1" y="33481"/>
                    <a:pt x="1" y="33481"/>
                  </a:cubicBezTo>
                  <a:lnTo>
                    <a:pt x="18881" y="32362"/>
                  </a:lnTo>
                  <a:cubicBezTo>
                    <a:pt x="18881" y="32362"/>
                    <a:pt x="19834" y="6931"/>
                    <a:pt x="17946" y="4041"/>
                  </a:cubicBezTo>
                  <a:cubicBezTo>
                    <a:pt x="16041" y="1150"/>
                    <a:pt x="8706" y="81"/>
                    <a:pt x="8706" y="81"/>
                  </a:cubicBezTo>
                  <a:lnTo>
                    <a:pt x="8689" y="81"/>
                  </a:lnTo>
                  <a:cubicBezTo>
                    <a:pt x="8593" y="45"/>
                    <a:pt x="8066" y="0"/>
                    <a:pt x="7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082;p43">
              <a:extLst>
                <a:ext uri="{FF2B5EF4-FFF2-40B4-BE49-F238E27FC236}">
                  <a16:creationId xmlns:a16="http://schemas.microsoft.com/office/drawing/2014/main" id="{694D3106-5634-419F-A847-CD099144C2AD}"/>
                </a:ext>
              </a:extLst>
            </p:cNvPr>
            <p:cNvSpPr/>
            <p:nvPr/>
          </p:nvSpPr>
          <p:spPr>
            <a:xfrm>
              <a:off x="387615" y="1429884"/>
              <a:ext cx="1317063" cy="1053387"/>
            </a:xfrm>
            <a:custGeom>
              <a:avLst/>
              <a:gdLst/>
              <a:ahLst/>
              <a:cxnLst/>
              <a:rect l="l" t="t" r="r" b="b"/>
              <a:pathLst>
                <a:path w="41094" h="32867" extrusionOk="0">
                  <a:moveTo>
                    <a:pt x="9999" y="1"/>
                  </a:moveTo>
                  <a:cubicBezTo>
                    <a:pt x="9063" y="1"/>
                    <a:pt x="8311" y="752"/>
                    <a:pt x="8311" y="1688"/>
                  </a:cubicBezTo>
                  <a:lnTo>
                    <a:pt x="8311" y="12649"/>
                  </a:lnTo>
                  <a:lnTo>
                    <a:pt x="7576" y="12649"/>
                  </a:lnTo>
                  <a:cubicBezTo>
                    <a:pt x="7225" y="12649"/>
                    <a:pt x="6891" y="12565"/>
                    <a:pt x="6573" y="12398"/>
                  </a:cubicBezTo>
                  <a:cubicBezTo>
                    <a:pt x="5928" y="12088"/>
                    <a:pt x="5260" y="11946"/>
                    <a:pt x="4608" y="11946"/>
                  </a:cubicBezTo>
                  <a:cubicBezTo>
                    <a:pt x="2236" y="11946"/>
                    <a:pt x="80" y="13834"/>
                    <a:pt x="40" y="16442"/>
                  </a:cubicBezTo>
                  <a:cubicBezTo>
                    <a:pt x="0" y="19099"/>
                    <a:pt x="2169" y="21083"/>
                    <a:pt x="4593" y="21083"/>
                  </a:cubicBezTo>
                  <a:cubicBezTo>
                    <a:pt x="5203" y="21083"/>
                    <a:pt x="5829" y="20958"/>
                    <a:pt x="6440" y="20686"/>
                  </a:cubicBezTo>
                  <a:cubicBezTo>
                    <a:pt x="6724" y="20552"/>
                    <a:pt x="7041" y="20485"/>
                    <a:pt x="7359" y="20485"/>
                  </a:cubicBezTo>
                  <a:lnTo>
                    <a:pt x="8311" y="20485"/>
                  </a:lnTo>
                  <a:lnTo>
                    <a:pt x="8311" y="31179"/>
                  </a:lnTo>
                  <a:cubicBezTo>
                    <a:pt x="8311" y="32098"/>
                    <a:pt x="9063" y="32866"/>
                    <a:pt x="9999" y="32866"/>
                  </a:cubicBezTo>
                  <a:lnTo>
                    <a:pt x="39723" y="32866"/>
                  </a:lnTo>
                  <a:cubicBezTo>
                    <a:pt x="40475" y="32866"/>
                    <a:pt x="41093" y="32248"/>
                    <a:pt x="41093" y="31479"/>
                  </a:cubicBezTo>
                  <a:lnTo>
                    <a:pt x="41093" y="1371"/>
                  </a:lnTo>
                  <a:cubicBezTo>
                    <a:pt x="41093" y="619"/>
                    <a:pt x="40475" y="1"/>
                    <a:pt x="39723" y="1"/>
                  </a:cubicBezTo>
                  <a:lnTo>
                    <a:pt x="28980" y="1"/>
                  </a:lnTo>
                  <a:lnTo>
                    <a:pt x="28980" y="1220"/>
                  </a:lnTo>
                  <a:cubicBezTo>
                    <a:pt x="28980" y="1504"/>
                    <a:pt x="29030" y="1772"/>
                    <a:pt x="29147" y="2039"/>
                  </a:cubicBezTo>
                  <a:cubicBezTo>
                    <a:pt x="29364" y="2574"/>
                    <a:pt x="29481" y="3158"/>
                    <a:pt x="29481" y="3743"/>
                  </a:cubicBezTo>
                  <a:cubicBezTo>
                    <a:pt x="29481" y="6199"/>
                    <a:pt x="27526" y="8204"/>
                    <a:pt x="25070" y="8288"/>
                  </a:cubicBezTo>
                  <a:cubicBezTo>
                    <a:pt x="25007" y="8291"/>
                    <a:pt x="24944" y="8292"/>
                    <a:pt x="24882" y="8292"/>
                  </a:cubicBezTo>
                  <a:cubicBezTo>
                    <a:pt x="22509" y="8292"/>
                    <a:pt x="20537" y="6454"/>
                    <a:pt x="20358" y="4061"/>
                  </a:cubicBezTo>
                  <a:cubicBezTo>
                    <a:pt x="20308" y="3292"/>
                    <a:pt x="20442" y="2507"/>
                    <a:pt x="20776" y="1822"/>
                  </a:cubicBezTo>
                  <a:cubicBezTo>
                    <a:pt x="20926" y="1521"/>
                    <a:pt x="20993" y="1187"/>
                    <a:pt x="21010" y="853"/>
                  </a:cubicBezTo>
                  <a:lnTo>
                    <a:pt x="210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083;p43">
              <a:extLst>
                <a:ext uri="{FF2B5EF4-FFF2-40B4-BE49-F238E27FC236}">
                  <a16:creationId xmlns:a16="http://schemas.microsoft.com/office/drawing/2014/main" id="{9508AE25-9541-4DBB-8397-4908B4591E63}"/>
                </a:ext>
              </a:extLst>
            </p:cNvPr>
            <p:cNvSpPr/>
            <p:nvPr/>
          </p:nvSpPr>
          <p:spPr>
            <a:xfrm>
              <a:off x="1745349" y="1948261"/>
              <a:ext cx="28396" cy="666191"/>
            </a:xfrm>
            <a:custGeom>
              <a:avLst/>
              <a:gdLst/>
              <a:ahLst/>
              <a:cxnLst/>
              <a:rect l="l" t="t" r="r" b="b"/>
              <a:pathLst>
                <a:path w="886" h="20786" extrusionOk="0">
                  <a:moveTo>
                    <a:pt x="802" y="0"/>
                  </a:moveTo>
                  <a:cubicBezTo>
                    <a:pt x="786" y="67"/>
                    <a:pt x="769" y="134"/>
                    <a:pt x="786" y="218"/>
                  </a:cubicBezTo>
                  <a:cubicBezTo>
                    <a:pt x="769" y="368"/>
                    <a:pt x="769" y="569"/>
                    <a:pt x="752" y="819"/>
                  </a:cubicBezTo>
                  <a:cubicBezTo>
                    <a:pt x="752" y="1371"/>
                    <a:pt x="735" y="2122"/>
                    <a:pt x="735" y="3041"/>
                  </a:cubicBezTo>
                  <a:cubicBezTo>
                    <a:pt x="702" y="4929"/>
                    <a:pt x="702" y="7536"/>
                    <a:pt x="652" y="10410"/>
                  </a:cubicBezTo>
                  <a:cubicBezTo>
                    <a:pt x="602" y="13284"/>
                    <a:pt x="451" y="15874"/>
                    <a:pt x="284" y="17762"/>
                  </a:cubicBezTo>
                  <a:cubicBezTo>
                    <a:pt x="201" y="18697"/>
                    <a:pt x="134" y="19449"/>
                    <a:pt x="84" y="19984"/>
                  </a:cubicBezTo>
                  <a:cubicBezTo>
                    <a:pt x="50" y="20218"/>
                    <a:pt x="34" y="20418"/>
                    <a:pt x="17" y="20585"/>
                  </a:cubicBezTo>
                  <a:cubicBezTo>
                    <a:pt x="0" y="20652"/>
                    <a:pt x="0" y="20719"/>
                    <a:pt x="0" y="20786"/>
                  </a:cubicBezTo>
                  <a:cubicBezTo>
                    <a:pt x="34" y="20719"/>
                    <a:pt x="50" y="20652"/>
                    <a:pt x="50" y="20585"/>
                  </a:cubicBezTo>
                  <a:cubicBezTo>
                    <a:pt x="84" y="20435"/>
                    <a:pt x="100" y="20234"/>
                    <a:pt x="151" y="19984"/>
                  </a:cubicBezTo>
                  <a:cubicBezTo>
                    <a:pt x="217" y="19466"/>
                    <a:pt x="318" y="18714"/>
                    <a:pt x="418" y="17762"/>
                  </a:cubicBezTo>
                  <a:cubicBezTo>
                    <a:pt x="618" y="15890"/>
                    <a:pt x="769" y="13284"/>
                    <a:pt x="836" y="10410"/>
                  </a:cubicBezTo>
                  <a:cubicBezTo>
                    <a:pt x="886" y="7536"/>
                    <a:pt x="869" y="4929"/>
                    <a:pt x="852" y="3041"/>
                  </a:cubicBezTo>
                  <a:cubicBezTo>
                    <a:pt x="852" y="2122"/>
                    <a:pt x="836" y="1371"/>
                    <a:pt x="836" y="819"/>
                  </a:cubicBezTo>
                  <a:cubicBezTo>
                    <a:pt x="819" y="569"/>
                    <a:pt x="819" y="368"/>
                    <a:pt x="819" y="218"/>
                  </a:cubicBezTo>
                  <a:cubicBezTo>
                    <a:pt x="819" y="134"/>
                    <a:pt x="819" y="67"/>
                    <a:pt x="8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084;p43">
              <a:extLst>
                <a:ext uri="{FF2B5EF4-FFF2-40B4-BE49-F238E27FC236}">
                  <a16:creationId xmlns:a16="http://schemas.microsoft.com/office/drawing/2014/main" id="{041ED8E0-CDD8-41C9-B136-CF102F9834DC}"/>
                </a:ext>
              </a:extLst>
            </p:cNvPr>
            <p:cNvSpPr/>
            <p:nvPr/>
          </p:nvSpPr>
          <p:spPr>
            <a:xfrm>
              <a:off x="2053798" y="1390270"/>
              <a:ext cx="123200" cy="263451"/>
            </a:xfrm>
            <a:custGeom>
              <a:avLst/>
              <a:gdLst/>
              <a:ahLst/>
              <a:cxnLst/>
              <a:rect l="l" t="t" r="r" b="b"/>
              <a:pathLst>
                <a:path w="3844" h="8220" extrusionOk="0">
                  <a:moveTo>
                    <a:pt x="2406" y="0"/>
                  </a:moveTo>
                  <a:lnTo>
                    <a:pt x="786" y="1537"/>
                  </a:lnTo>
                  <a:lnTo>
                    <a:pt x="0" y="8204"/>
                  </a:lnTo>
                  <a:cubicBezTo>
                    <a:pt x="81" y="8215"/>
                    <a:pt x="154" y="8220"/>
                    <a:pt x="221" y="8220"/>
                  </a:cubicBezTo>
                  <a:cubicBezTo>
                    <a:pt x="879" y="8220"/>
                    <a:pt x="911" y="7736"/>
                    <a:pt x="888" y="7505"/>
                  </a:cubicBezTo>
                  <a:lnTo>
                    <a:pt x="888" y="7505"/>
                  </a:lnTo>
                  <a:cubicBezTo>
                    <a:pt x="966" y="7774"/>
                    <a:pt x="1263" y="7954"/>
                    <a:pt x="1559" y="7954"/>
                  </a:cubicBezTo>
                  <a:cubicBezTo>
                    <a:pt x="1660" y="7954"/>
                    <a:pt x="1762" y="7933"/>
                    <a:pt x="1855" y="7887"/>
                  </a:cubicBezTo>
                  <a:cubicBezTo>
                    <a:pt x="2256" y="7703"/>
                    <a:pt x="2423" y="7218"/>
                    <a:pt x="2390" y="6784"/>
                  </a:cubicBezTo>
                  <a:lnTo>
                    <a:pt x="2390" y="6784"/>
                  </a:lnTo>
                  <a:cubicBezTo>
                    <a:pt x="2550" y="6978"/>
                    <a:pt x="2773" y="7067"/>
                    <a:pt x="2993" y="7067"/>
                  </a:cubicBezTo>
                  <a:cubicBezTo>
                    <a:pt x="3323" y="7067"/>
                    <a:pt x="3650" y="6867"/>
                    <a:pt x="3760" y="6516"/>
                  </a:cubicBezTo>
                  <a:cubicBezTo>
                    <a:pt x="3843" y="6199"/>
                    <a:pt x="3793" y="5882"/>
                    <a:pt x="3609" y="5598"/>
                  </a:cubicBezTo>
                  <a:cubicBezTo>
                    <a:pt x="3442" y="5347"/>
                    <a:pt x="3259" y="5080"/>
                    <a:pt x="3058" y="4846"/>
                  </a:cubicBezTo>
                  <a:cubicBezTo>
                    <a:pt x="2122" y="3592"/>
                    <a:pt x="2106" y="1922"/>
                    <a:pt x="240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085;p43">
              <a:extLst>
                <a:ext uri="{FF2B5EF4-FFF2-40B4-BE49-F238E27FC236}">
                  <a16:creationId xmlns:a16="http://schemas.microsoft.com/office/drawing/2014/main" id="{8C079135-3DE3-471F-9981-B23A29380FD3}"/>
                </a:ext>
              </a:extLst>
            </p:cNvPr>
            <p:cNvSpPr/>
            <p:nvPr/>
          </p:nvSpPr>
          <p:spPr>
            <a:xfrm>
              <a:off x="1796212" y="1322068"/>
              <a:ext cx="300469" cy="540555"/>
            </a:xfrm>
            <a:custGeom>
              <a:avLst/>
              <a:gdLst/>
              <a:ahLst/>
              <a:cxnLst/>
              <a:rect l="l" t="t" r="r" b="b"/>
              <a:pathLst>
                <a:path w="9375" h="16866" extrusionOk="0">
                  <a:moveTo>
                    <a:pt x="3791" y="1"/>
                  </a:moveTo>
                  <a:cubicBezTo>
                    <a:pt x="2655" y="1"/>
                    <a:pt x="1514" y="228"/>
                    <a:pt x="435" y="691"/>
                  </a:cubicBezTo>
                  <a:cubicBezTo>
                    <a:pt x="435" y="691"/>
                    <a:pt x="1" y="6339"/>
                    <a:pt x="34" y="8795"/>
                  </a:cubicBezTo>
                  <a:cubicBezTo>
                    <a:pt x="67" y="11251"/>
                    <a:pt x="2524" y="11635"/>
                    <a:pt x="2524" y="11635"/>
                  </a:cubicBezTo>
                  <a:cubicBezTo>
                    <a:pt x="2524" y="11635"/>
                    <a:pt x="2440" y="12437"/>
                    <a:pt x="2323" y="13440"/>
                  </a:cubicBezTo>
                  <a:cubicBezTo>
                    <a:pt x="2139" y="15278"/>
                    <a:pt x="3576" y="16865"/>
                    <a:pt x="5414" y="16865"/>
                  </a:cubicBezTo>
                  <a:cubicBezTo>
                    <a:pt x="7052" y="16865"/>
                    <a:pt x="8405" y="15612"/>
                    <a:pt x="8522" y="13974"/>
                  </a:cubicBezTo>
                  <a:lnTo>
                    <a:pt x="9374" y="2061"/>
                  </a:lnTo>
                  <a:lnTo>
                    <a:pt x="9006" y="1777"/>
                  </a:lnTo>
                  <a:cubicBezTo>
                    <a:pt x="7483" y="606"/>
                    <a:pt x="5645" y="1"/>
                    <a:pt x="3791"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086;p43">
              <a:extLst>
                <a:ext uri="{FF2B5EF4-FFF2-40B4-BE49-F238E27FC236}">
                  <a16:creationId xmlns:a16="http://schemas.microsoft.com/office/drawing/2014/main" id="{4E997BD6-3E73-4D94-8E2C-3A5239FF91CE}"/>
                </a:ext>
              </a:extLst>
            </p:cNvPr>
            <p:cNvSpPr/>
            <p:nvPr/>
          </p:nvSpPr>
          <p:spPr>
            <a:xfrm>
              <a:off x="1808135" y="1466806"/>
              <a:ext cx="30415" cy="22788"/>
            </a:xfrm>
            <a:custGeom>
              <a:avLst/>
              <a:gdLst/>
              <a:ahLst/>
              <a:cxnLst/>
              <a:rect l="l" t="t" r="r" b="b"/>
              <a:pathLst>
                <a:path w="949" h="711" extrusionOk="0">
                  <a:moveTo>
                    <a:pt x="460" y="1"/>
                  </a:moveTo>
                  <a:cubicBezTo>
                    <a:pt x="156" y="1"/>
                    <a:pt x="1" y="358"/>
                    <a:pt x="213" y="586"/>
                  </a:cubicBezTo>
                  <a:cubicBezTo>
                    <a:pt x="286" y="668"/>
                    <a:pt x="384" y="710"/>
                    <a:pt x="481" y="710"/>
                  </a:cubicBezTo>
                  <a:cubicBezTo>
                    <a:pt x="564" y="710"/>
                    <a:pt x="646" y="681"/>
                    <a:pt x="715" y="620"/>
                  </a:cubicBezTo>
                  <a:cubicBezTo>
                    <a:pt x="949" y="402"/>
                    <a:pt x="798" y="18"/>
                    <a:pt x="481" y="1"/>
                  </a:cubicBezTo>
                  <a:cubicBezTo>
                    <a:pt x="474" y="1"/>
                    <a:pt x="467" y="1"/>
                    <a:pt x="46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087;p43">
              <a:extLst>
                <a:ext uri="{FF2B5EF4-FFF2-40B4-BE49-F238E27FC236}">
                  <a16:creationId xmlns:a16="http://schemas.microsoft.com/office/drawing/2014/main" id="{DE41A3FA-5DA2-403E-A910-13B3F6C3B3CD}"/>
                </a:ext>
              </a:extLst>
            </p:cNvPr>
            <p:cNvSpPr/>
            <p:nvPr/>
          </p:nvSpPr>
          <p:spPr>
            <a:xfrm>
              <a:off x="1808520" y="1450364"/>
              <a:ext cx="40736" cy="11442"/>
            </a:xfrm>
            <a:custGeom>
              <a:avLst/>
              <a:gdLst/>
              <a:ahLst/>
              <a:cxnLst/>
              <a:rect l="l" t="t" r="r" b="b"/>
              <a:pathLst>
                <a:path w="1271" h="357" extrusionOk="0">
                  <a:moveTo>
                    <a:pt x="636" y="1"/>
                  </a:moveTo>
                  <a:cubicBezTo>
                    <a:pt x="460" y="1"/>
                    <a:pt x="285" y="55"/>
                    <a:pt x="135" y="164"/>
                  </a:cubicBezTo>
                  <a:cubicBezTo>
                    <a:pt x="34" y="247"/>
                    <a:pt x="1" y="331"/>
                    <a:pt x="18" y="347"/>
                  </a:cubicBezTo>
                  <a:cubicBezTo>
                    <a:pt x="22" y="353"/>
                    <a:pt x="29" y="356"/>
                    <a:pt x="39" y="356"/>
                  </a:cubicBezTo>
                  <a:cubicBezTo>
                    <a:pt x="112" y="356"/>
                    <a:pt x="342" y="214"/>
                    <a:pt x="636" y="214"/>
                  </a:cubicBezTo>
                  <a:cubicBezTo>
                    <a:pt x="650" y="213"/>
                    <a:pt x="665" y="213"/>
                    <a:pt x="679" y="213"/>
                  </a:cubicBezTo>
                  <a:cubicBezTo>
                    <a:pt x="952" y="213"/>
                    <a:pt x="1163" y="339"/>
                    <a:pt x="1233" y="339"/>
                  </a:cubicBezTo>
                  <a:cubicBezTo>
                    <a:pt x="1243" y="339"/>
                    <a:pt x="1250" y="337"/>
                    <a:pt x="1254" y="331"/>
                  </a:cubicBezTo>
                  <a:cubicBezTo>
                    <a:pt x="1271" y="314"/>
                    <a:pt x="1237" y="247"/>
                    <a:pt x="1137" y="164"/>
                  </a:cubicBezTo>
                  <a:cubicBezTo>
                    <a:pt x="987" y="55"/>
                    <a:pt x="811" y="1"/>
                    <a:pt x="63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8;p43">
              <a:extLst>
                <a:ext uri="{FF2B5EF4-FFF2-40B4-BE49-F238E27FC236}">
                  <a16:creationId xmlns:a16="http://schemas.microsoft.com/office/drawing/2014/main" id="{26B2D9EC-73E0-4A89-98BF-CF5B27F57B37}"/>
                </a:ext>
              </a:extLst>
            </p:cNvPr>
            <p:cNvSpPr/>
            <p:nvPr/>
          </p:nvSpPr>
          <p:spPr>
            <a:xfrm>
              <a:off x="1925278" y="1476421"/>
              <a:ext cx="29550" cy="22852"/>
            </a:xfrm>
            <a:custGeom>
              <a:avLst/>
              <a:gdLst/>
              <a:ahLst/>
              <a:cxnLst/>
              <a:rect l="l" t="t" r="r" b="b"/>
              <a:pathLst>
                <a:path w="922" h="713" extrusionOk="0">
                  <a:moveTo>
                    <a:pt x="453" y="1"/>
                  </a:moveTo>
                  <a:cubicBezTo>
                    <a:pt x="390" y="1"/>
                    <a:pt x="326" y="18"/>
                    <a:pt x="268" y="52"/>
                  </a:cubicBezTo>
                  <a:cubicBezTo>
                    <a:pt x="0" y="219"/>
                    <a:pt x="67" y="620"/>
                    <a:pt x="368" y="704"/>
                  </a:cubicBezTo>
                  <a:cubicBezTo>
                    <a:pt x="396" y="710"/>
                    <a:pt x="423" y="713"/>
                    <a:pt x="450" y="713"/>
                  </a:cubicBezTo>
                  <a:cubicBezTo>
                    <a:pt x="726" y="713"/>
                    <a:pt x="921" y="413"/>
                    <a:pt x="769" y="169"/>
                  </a:cubicBezTo>
                  <a:cubicBezTo>
                    <a:pt x="693" y="60"/>
                    <a:pt x="573" y="1"/>
                    <a:pt x="4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89;p43">
              <a:extLst>
                <a:ext uri="{FF2B5EF4-FFF2-40B4-BE49-F238E27FC236}">
                  <a16:creationId xmlns:a16="http://schemas.microsoft.com/office/drawing/2014/main" id="{2C5D1708-D8A6-4E74-8F5D-3ADDB1D0C170}"/>
                </a:ext>
              </a:extLst>
            </p:cNvPr>
            <p:cNvSpPr/>
            <p:nvPr/>
          </p:nvSpPr>
          <p:spPr>
            <a:xfrm>
              <a:off x="1926335" y="1460011"/>
              <a:ext cx="40736" cy="11410"/>
            </a:xfrm>
            <a:custGeom>
              <a:avLst/>
              <a:gdLst/>
              <a:ahLst/>
              <a:cxnLst/>
              <a:rect l="l" t="t" r="r" b="b"/>
              <a:pathLst>
                <a:path w="1271" h="356" extrusionOk="0">
                  <a:moveTo>
                    <a:pt x="634" y="0"/>
                  </a:moveTo>
                  <a:cubicBezTo>
                    <a:pt x="460" y="0"/>
                    <a:pt x="285" y="55"/>
                    <a:pt x="134" y="163"/>
                  </a:cubicBezTo>
                  <a:cubicBezTo>
                    <a:pt x="34" y="247"/>
                    <a:pt x="1" y="330"/>
                    <a:pt x="17" y="347"/>
                  </a:cubicBezTo>
                  <a:cubicBezTo>
                    <a:pt x="21" y="353"/>
                    <a:pt x="29" y="356"/>
                    <a:pt x="38" y="356"/>
                  </a:cubicBezTo>
                  <a:cubicBezTo>
                    <a:pt x="112" y="356"/>
                    <a:pt x="341" y="211"/>
                    <a:pt x="636" y="197"/>
                  </a:cubicBezTo>
                  <a:cubicBezTo>
                    <a:pt x="930" y="197"/>
                    <a:pt x="1159" y="339"/>
                    <a:pt x="1233" y="339"/>
                  </a:cubicBezTo>
                  <a:cubicBezTo>
                    <a:pt x="1243" y="339"/>
                    <a:pt x="1250" y="336"/>
                    <a:pt x="1254" y="330"/>
                  </a:cubicBezTo>
                  <a:cubicBezTo>
                    <a:pt x="1271" y="314"/>
                    <a:pt x="1237" y="230"/>
                    <a:pt x="1120" y="163"/>
                  </a:cubicBezTo>
                  <a:cubicBezTo>
                    <a:pt x="978" y="55"/>
                    <a:pt x="807" y="0"/>
                    <a:pt x="6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090;p43">
              <a:extLst>
                <a:ext uri="{FF2B5EF4-FFF2-40B4-BE49-F238E27FC236}">
                  <a16:creationId xmlns:a16="http://schemas.microsoft.com/office/drawing/2014/main" id="{A56A8037-DB15-451F-8AA9-E0E3556FCB58}"/>
                </a:ext>
              </a:extLst>
            </p:cNvPr>
            <p:cNvSpPr/>
            <p:nvPr/>
          </p:nvSpPr>
          <p:spPr>
            <a:xfrm>
              <a:off x="1855120" y="1466293"/>
              <a:ext cx="36441" cy="95413"/>
            </a:xfrm>
            <a:custGeom>
              <a:avLst/>
              <a:gdLst/>
              <a:ahLst/>
              <a:cxnLst/>
              <a:rect l="l" t="t" r="r" b="b"/>
              <a:pathLst>
                <a:path w="1137" h="2977" extrusionOk="0">
                  <a:moveTo>
                    <a:pt x="1085" y="1"/>
                  </a:moveTo>
                  <a:cubicBezTo>
                    <a:pt x="1029" y="1"/>
                    <a:pt x="682" y="779"/>
                    <a:pt x="318" y="1738"/>
                  </a:cubicBezTo>
                  <a:cubicBezTo>
                    <a:pt x="234" y="1972"/>
                    <a:pt x="151" y="2206"/>
                    <a:pt x="67" y="2440"/>
                  </a:cubicBezTo>
                  <a:cubicBezTo>
                    <a:pt x="17" y="2540"/>
                    <a:pt x="0" y="2674"/>
                    <a:pt x="17" y="2808"/>
                  </a:cubicBezTo>
                  <a:cubicBezTo>
                    <a:pt x="51" y="2875"/>
                    <a:pt x="101" y="2925"/>
                    <a:pt x="168" y="2941"/>
                  </a:cubicBezTo>
                  <a:cubicBezTo>
                    <a:pt x="218" y="2958"/>
                    <a:pt x="268" y="2958"/>
                    <a:pt x="318" y="2958"/>
                  </a:cubicBezTo>
                  <a:cubicBezTo>
                    <a:pt x="388" y="2971"/>
                    <a:pt x="461" y="2976"/>
                    <a:pt x="534" y="2976"/>
                  </a:cubicBezTo>
                  <a:cubicBezTo>
                    <a:pt x="652" y="2976"/>
                    <a:pt x="772" y="2962"/>
                    <a:pt x="886" y="2941"/>
                  </a:cubicBezTo>
                  <a:cubicBezTo>
                    <a:pt x="702" y="2875"/>
                    <a:pt x="518" y="2841"/>
                    <a:pt x="335" y="2825"/>
                  </a:cubicBezTo>
                  <a:cubicBezTo>
                    <a:pt x="251" y="2825"/>
                    <a:pt x="184" y="2791"/>
                    <a:pt x="168" y="2758"/>
                  </a:cubicBezTo>
                  <a:cubicBezTo>
                    <a:pt x="168" y="2657"/>
                    <a:pt x="184" y="2574"/>
                    <a:pt x="234" y="2490"/>
                  </a:cubicBezTo>
                  <a:cubicBezTo>
                    <a:pt x="318" y="2273"/>
                    <a:pt x="402" y="2039"/>
                    <a:pt x="502" y="1805"/>
                  </a:cubicBezTo>
                  <a:cubicBezTo>
                    <a:pt x="869" y="836"/>
                    <a:pt x="1137" y="17"/>
                    <a:pt x="1087" y="1"/>
                  </a:cubicBezTo>
                  <a:cubicBezTo>
                    <a:pt x="1086" y="1"/>
                    <a:pt x="1085" y="1"/>
                    <a:pt x="10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091;p43">
              <a:extLst>
                <a:ext uri="{FF2B5EF4-FFF2-40B4-BE49-F238E27FC236}">
                  <a16:creationId xmlns:a16="http://schemas.microsoft.com/office/drawing/2014/main" id="{688C6C6B-C387-432D-AEA2-AE677BBD23CB}"/>
                </a:ext>
              </a:extLst>
            </p:cNvPr>
            <p:cNvSpPr/>
            <p:nvPr/>
          </p:nvSpPr>
          <p:spPr>
            <a:xfrm>
              <a:off x="1865280" y="1571192"/>
              <a:ext cx="58940" cy="30544"/>
            </a:xfrm>
            <a:custGeom>
              <a:avLst/>
              <a:gdLst/>
              <a:ahLst/>
              <a:cxnLst/>
              <a:rect l="l" t="t" r="r" b="b"/>
              <a:pathLst>
                <a:path w="1839" h="953" extrusionOk="0">
                  <a:moveTo>
                    <a:pt x="1729" y="1"/>
                  </a:moveTo>
                  <a:cubicBezTo>
                    <a:pt x="1705" y="1"/>
                    <a:pt x="658" y="522"/>
                    <a:pt x="49" y="522"/>
                  </a:cubicBezTo>
                  <a:cubicBezTo>
                    <a:pt x="33" y="522"/>
                    <a:pt x="17" y="521"/>
                    <a:pt x="1" y="521"/>
                  </a:cubicBezTo>
                  <a:lnTo>
                    <a:pt x="1" y="521"/>
                  </a:lnTo>
                  <a:cubicBezTo>
                    <a:pt x="178" y="799"/>
                    <a:pt x="490" y="953"/>
                    <a:pt x="805" y="953"/>
                  </a:cubicBezTo>
                  <a:cubicBezTo>
                    <a:pt x="906" y="953"/>
                    <a:pt x="1007" y="937"/>
                    <a:pt x="1104" y="905"/>
                  </a:cubicBezTo>
                  <a:cubicBezTo>
                    <a:pt x="1839" y="621"/>
                    <a:pt x="1672" y="36"/>
                    <a:pt x="1672" y="36"/>
                  </a:cubicBezTo>
                  <a:cubicBezTo>
                    <a:pt x="1715" y="11"/>
                    <a:pt x="1733" y="1"/>
                    <a:pt x="17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092;p43">
              <a:extLst>
                <a:ext uri="{FF2B5EF4-FFF2-40B4-BE49-F238E27FC236}">
                  <a16:creationId xmlns:a16="http://schemas.microsoft.com/office/drawing/2014/main" id="{BB8476CB-5601-4928-BE5D-B202D3D071C3}"/>
                </a:ext>
              </a:extLst>
            </p:cNvPr>
            <p:cNvSpPr/>
            <p:nvPr/>
          </p:nvSpPr>
          <p:spPr>
            <a:xfrm>
              <a:off x="1876530" y="1664426"/>
              <a:ext cx="102848" cy="49998"/>
            </a:xfrm>
            <a:custGeom>
              <a:avLst/>
              <a:gdLst/>
              <a:ahLst/>
              <a:cxnLst/>
              <a:rect l="l" t="t" r="r" b="b"/>
              <a:pathLst>
                <a:path w="3209" h="1560" extrusionOk="0">
                  <a:moveTo>
                    <a:pt x="3209" y="1"/>
                  </a:moveTo>
                  <a:lnTo>
                    <a:pt x="3209" y="1"/>
                  </a:lnTo>
                  <a:cubicBezTo>
                    <a:pt x="2302" y="590"/>
                    <a:pt x="1259" y="906"/>
                    <a:pt x="180" y="906"/>
                  </a:cubicBezTo>
                  <a:cubicBezTo>
                    <a:pt x="126" y="906"/>
                    <a:pt x="72" y="905"/>
                    <a:pt x="18" y="903"/>
                  </a:cubicBezTo>
                  <a:lnTo>
                    <a:pt x="1" y="1538"/>
                  </a:lnTo>
                  <a:cubicBezTo>
                    <a:pt x="153" y="1553"/>
                    <a:pt x="299" y="1559"/>
                    <a:pt x="438" y="1559"/>
                  </a:cubicBezTo>
                  <a:cubicBezTo>
                    <a:pt x="2547" y="1559"/>
                    <a:pt x="3209" y="1"/>
                    <a:pt x="3209"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093;p43">
              <a:extLst>
                <a:ext uri="{FF2B5EF4-FFF2-40B4-BE49-F238E27FC236}">
                  <a16:creationId xmlns:a16="http://schemas.microsoft.com/office/drawing/2014/main" id="{D701E486-B2F0-441C-A057-21D84F17922E}"/>
                </a:ext>
              </a:extLst>
            </p:cNvPr>
            <p:cNvSpPr/>
            <p:nvPr/>
          </p:nvSpPr>
          <p:spPr>
            <a:xfrm>
              <a:off x="2072548" y="1463921"/>
              <a:ext cx="81599" cy="104163"/>
            </a:xfrm>
            <a:custGeom>
              <a:avLst/>
              <a:gdLst/>
              <a:ahLst/>
              <a:cxnLst/>
              <a:rect l="l" t="t" r="r" b="b"/>
              <a:pathLst>
                <a:path w="2546" h="3250" extrusionOk="0">
                  <a:moveTo>
                    <a:pt x="878" y="0"/>
                  </a:moveTo>
                  <a:cubicBezTo>
                    <a:pt x="806" y="0"/>
                    <a:pt x="760" y="5"/>
                    <a:pt x="752" y="8"/>
                  </a:cubicBezTo>
                  <a:cubicBezTo>
                    <a:pt x="752" y="8"/>
                    <a:pt x="17" y="2899"/>
                    <a:pt x="0" y="2965"/>
                  </a:cubicBezTo>
                  <a:cubicBezTo>
                    <a:pt x="0" y="2998"/>
                    <a:pt x="486" y="3250"/>
                    <a:pt x="1013" y="3250"/>
                  </a:cubicBezTo>
                  <a:cubicBezTo>
                    <a:pt x="1557" y="3250"/>
                    <a:pt x="2145" y="2982"/>
                    <a:pt x="2289" y="1929"/>
                  </a:cubicBezTo>
                  <a:cubicBezTo>
                    <a:pt x="2545" y="166"/>
                    <a:pt x="1289" y="0"/>
                    <a:pt x="878"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094;p43">
              <a:extLst>
                <a:ext uri="{FF2B5EF4-FFF2-40B4-BE49-F238E27FC236}">
                  <a16:creationId xmlns:a16="http://schemas.microsoft.com/office/drawing/2014/main" id="{CDB4417B-759F-4762-A301-2EEB4EF2BA4B}"/>
                </a:ext>
              </a:extLst>
            </p:cNvPr>
            <p:cNvSpPr/>
            <p:nvPr/>
          </p:nvSpPr>
          <p:spPr>
            <a:xfrm>
              <a:off x="2096104" y="1487670"/>
              <a:ext cx="34294" cy="58010"/>
            </a:xfrm>
            <a:custGeom>
              <a:avLst/>
              <a:gdLst/>
              <a:ahLst/>
              <a:cxnLst/>
              <a:rect l="l" t="t" r="r" b="b"/>
              <a:pathLst>
                <a:path w="1070" h="1810" extrusionOk="0">
                  <a:moveTo>
                    <a:pt x="587" y="1"/>
                  </a:moveTo>
                  <a:cubicBezTo>
                    <a:pt x="540" y="1"/>
                    <a:pt x="493" y="15"/>
                    <a:pt x="451" y="36"/>
                  </a:cubicBezTo>
                  <a:cubicBezTo>
                    <a:pt x="418" y="69"/>
                    <a:pt x="385" y="102"/>
                    <a:pt x="351" y="152"/>
                  </a:cubicBezTo>
                  <a:cubicBezTo>
                    <a:pt x="335" y="236"/>
                    <a:pt x="368" y="286"/>
                    <a:pt x="368" y="286"/>
                  </a:cubicBezTo>
                  <a:cubicBezTo>
                    <a:pt x="385" y="269"/>
                    <a:pt x="368" y="236"/>
                    <a:pt x="418" y="186"/>
                  </a:cubicBezTo>
                  <a:cubicBezTo>
                    <a:pt x="443" y="124"/>
                    <a:pt x="504" y="90"/>
                    <a:pt x="569" y="90"/>
                  </a:cubicBezTo>
                  <a:cubicBezTo>
                    <a:pt x="591" y="90"/>
                    <a:pt x="614" y="94"/>
                    <a:pt x="635" y="102"/>
                  </a:cubicBezTo>
                  <a:cubicBezTo>
                    <a:pt x="769" y="169"/>
                    <a:pt x="852" y="286"/>
                    <a:pt x="869" y="420"/>
                  </a:cubicBezTo>
                  <a:cubicBezTo>
                    <a:pt x="919" y="604"/>
                    <a:pt x="919" y="787"/>
                    <a:pt x="903" y="954"/>
                  </a:cubicBezTo>
                  <a:cubicBezTo>
                    <a:pt x="836" y="1322"/>
                    <a:pt x="602" y="1656"/>
                    <a:pt x="368" y="1706"/>
                  </a:cubicBezTo>
                  <a:cubicBezTo>
                    <a:pt x="347" y="1711"/>
                    <a:pt x="325" y="1713"/>
                    <a:pt x="303" y="1713"/>
                  </a:cubicBezTo>
                  <a:cubicBezTo>
                    <a:pt x="235" y="1713"/>
                    <a:pt x="163" y="1694"/>
                    <a:pt x="101" y="1656"/>
                  </a:cubicBezTo>
                  <a:cubicBezTo>
                    <a:pt x="50" y="1623"/>
                    <a:pt x="17" y="1589"/>
                    <a:pt x="17" y="1589"/>
                  </a:cubicBezTo>
                  <a:cubicBezTo>
                    <a:pt x="0" y="1589"/>
                    <a:pt x="0" y="1640"/>
                    <a:pt x="67" y="1706"/>
                  </a:cubicBezTo>
                  <a:cubicBezTo>
                    <a:pt x="140" y="1764"/>
                    <a:pt x="238" y="1810"/>
                    <a:pt x="339" y="1810"/>
                  </a:cubicBezTo>
                  <a:cubicBezTo>
                    <a:pt x="354" y="1810"/>
                    <a:pt x="369" y="1809"/>
                    <a:pt x="385" y="1807"/>
                  </a:cubicBezTo>
                  <a:cubicBezTo>
                    <a:pt x="702" y="1757"/>
                    <a:pt x="969" y="1389"/>
                    <a:pt x="1036" y="988"/>
                  </a:cubicBezTo>
                  <a:cubicBezTo>
                    <a:pt x="1070" y="787"/>
                    <a:pt x="1053" y="570"/>
                    <a:pt x="1003" y="386"/>
                  </a:cubicBezTo>
                  <a:cubicBezTo>
                    <a:pt x="953" y="219"/>
                    <a:pt x="836" y="69"/>
                    <a:pt x="669" y="19"/>
                  </a:cubicBezTo>
                  <a:cubicBezTo>
                    <a:pt x="643" y="6"/>
                    <a:pt x="615" y="1"/>
                    <a:pt x="587"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095;p43">
              <a:extLst>
                <a:ext uri="{FF2B5EF4-FFF2-40B4-BE49-F238E27FC236}">
                  <a16:creationId xmlns:a16="http://schemas.microsoft.com/office/drawing/2014/main" id="{161BF271-F921-48F0-8D72-BC0CFE5232F7}"/>
                </a:ext>
              </a:extLst>
            </p:cNvPr>
            <p:cNvSpPr/>
            <p:nvPr/>
          </p:nvSpPr>
          <p:spPr>
            <a:xfrm>
              <a:off x="1787271" y="1194445"/>
              <a:ext cx="442194" cy="329730"/>
            </a:xfrm>
            <a:custGeom>
              <a:avLst/>
              <a:gdLst/>
              <a:ahLst/>
              <a:cxnLst/>
              <a:rect l="l" t="t" r="r" b="b"/>
              <a:pathLst>
                <a:path w="13797" h="10288" extrusionOk="0">
                  <a:moveTo>
                    <a:pt x="1670" y="1"/>
                  </a:moveTo>
                  <a:cubicBezTo>
                    <a:pt x="1497" y="1"/>
                    <a:pt x="1331" y="44"/>
                    <a:pt x="1199" y="145"/>
                  </a:cubicBezTo>
                  <a:cubicBezTo>
                    <a:pt x="898" y="413"/>
                    <a:pt x="814" y="830"/>
                    <a:pt x="948" y="1181"/>
                  </a:cubicBezTo>
                  <a:cubicBezTo>
                    <a:pt x="1098" y="1532"/>
                    <a:pt x="1315" y="1849"/>
                    <a:pt x="1600" y="2100"/>
                  </a:cubicBezTo>
                  <a:cubicBezTo>
                    <a:pt x="1438" y="1993"/>
                    <a:pt x="1258" y="1942"/>
                    <a:pt x="1081" y="1942"/>
                  </a:cubicBezTo>
                  <a:cubicBezTo>
                    <a:pt x="707" y="1942"/>
                    <a:pt x="349" y="2166"/>
                    <a:pt x="213" y="2551"/>
                  </a:cubicBezTo>
                  <a:cubicBezTo>
                    <a:pt x="0" y="3107"/>
                    <a:pt x="364" y="3695"/>
                    <a:pt x="943" y="3783"/>
                  </a:cubicBezTo>
                  <a:lnTo>
                    <a:pt x="943" y="3783"/>
                  </a:lnTo>
                  <a:cubicBezTo>
                    <a:pt x="914" y="3780"/>
                    <a:pt x="884" y="3778"/>
                    <a:pt x="855" y="3778"/>
                  </a:cubicBezTo>
                  <a:cubicBezTo>
                    <a:pt x="471" y="3778"/>
                    <a:pt x="138" y="4047"/>
                    <a:pt x="62" y="4439"/>
                  </a:cubicBezTo>
                  <a:cubicBezTo>
                    <a:pt x="12" y="4874"/>
                    <a:pt x="213" y="5291"/>
                    <a:pt x="547" y="5542"/>
                  </a:cubicBezTo>
                  <a:cubicBezTo>
                    <a:pt x="898" y="5809"/>
                    <a:pt x="1315" y="5876"/>
                    <a:pt x="1733" y="5960"/>
                  </a:cubicBezTo>
                  <a:cubicBezTo>
                    <a:pt x="2149" y="6047"/>
                    <a:pt x="2547" y="6083"/>
                    <a:pt x="2928" y="6083"/>
                  </a:cubicBezTo>
                  <a:cubicBezTo>
                    <a:pt x="4889" y="6083"/>
                    <a:pt x="6395" y="5113"/>
                    <a:pt x="7514" y="5058"/>
                  </a:cubicBezTo>
                  <a:cubicBezTo>
                    <a:pt x="7536" y="5057"/>
                    <a:pt x="7557" y="5056"/>
                    <a:pt x="7578" y="5056"/>
                  </a:cubicBezTo>
                  <a:cubicBezTo>
                    <a:pt x="8845" y="5056"/>
                    <a:pt x="8651" y="6545"/>
                    <a:pt x="8651" y="6545"/>
                  </a:cubicBezTo>
                  <a:lnTo>
                    <a:pt x="8350" y="10187"/>
                  </a:lnTo>
                  <a:lnTo>
                    <a:pt x="9436" y="10287"/>
                  </a:lnTo>
                  <a:lnTo>
                    <a:pt x="9837" y="8550"/>
                  </a:lnTo>
                  <a:lnTo>
                    <a:pt x="9887" y="8132"/>
                  </a:lnTo>
                  <a:cubicBezTo>
                    <a:pt x="10138" y="7497"/>
                    <a:pt x="10672" y="6795"/>
                    <a:pt x="10722" y="6110"/>
                  </a:cubicBezTo>
                  <a:cubicBezTo>
                    <a:pt x="10739" y="5726"/>
                    <a:pt x="10689" y="5325"/>
                    <a:pt x="10539" y="4957"/>
                  </a:cubicBezTo>
                  <a:lnTo>
                    <a:pt x="10539" y="4957"/>
                  </a:lnTo>
                  <a:cubicBezTo>
                    <a:pt x="10765" y="5011"/>
                    <a:pt x="10993" y="5037"/>
                    <a:pt x="11220" y="5037"/>
                  </a:cubicBezTo>
                  <a:cubicBezTo>
                    <a:pt x="11913" y="5037"/>
                    <a:pt x="12587" y="4792"/>
                    <a:pt x="13128" y="4339"/>
                  </a:cubicBezTo>
                  <a:cubicBezTo>
                    <a:pt x="13496" y="4005"/>
                    <a:pt x="13797" y="3504"/>
                    <a:pt x="13630" y="3019"/>
                  </a:cubicBezTo>
                  <a:cubicBezTo>
                    <a:pt x="13496" y="2685"/>
                    <a:pt x="13212" y="2434"/>
                    <a:pt x="12878" y="2317"/>
                  </a:cubicBezTo>
                  <a:cubicBezTo>
                    <a:pt x="12589" y="2190"/>
                    <a:pt x="12280" y="2127"/>
                    <a:pt x="11973" y="2127"/>
                  </a:cubicBezTo>
                  <a:cubicBezTo>
                    <a:pt x="11516" y="2127"/>
                    <a:pt x="11062" y="2265"/>
                    <a:pt x="10672" y="2535"/>
                  </a:cubicBezTo>
                  <a:cubicBezTo>
                    <a:pt x="10154" y="2936"/>
                    <a:pt x="9904" y="3570"/>
                    <a:pt x="9987" y="4205"/>
                  </a:cubicBezTo>
                  <a:cubicBezTo>
                    <a:pt x="9513" y="3813"/>
                    <a:pt x="8864" y="3705"/>
                    <a:pt x="8217" y="3705"/>
                  </a:cubicBezTo>
                  <a:cubicBezTo>
                    <a:pt x="8066" y="3705"/>
                    <a:pt x="7914" y="3711"/>
                    <a:pt x="7765" y="3721"/>
                  </a:cubicBezTo>
                  <a:cubicBezTo>
                    <a:pt x="7815" y="3086"/>
                    <a:pt x="7564" y="2451"/>
                    <a:pt x="7080" y="2033"/>
                  </a:cubicBezTo>
                  <a:cubicBezTo>
                    <a:pt x="6595" y="1616"/>
                    <a:pt x="5994" y="1365"/>
                    <a:pt x="5359" y="1315"/>
                  </a:cubicBezTo>
                  <a:cubicBezTo>
                    <a:pt x="4791" y="1248"/>
                    <a:pt x="4189" y="1315"/>
                    <a:pt x="3671" y="1081"/>
                  </a:cubicBezTo>
                  <a:cubicBezTo>
                    <a:pt x="3137" y="864"/>
                    <a:pt x="2752" y="396"/>
                    <a:pt x="2251" y="145"/>
                  </a:cubicBezTo>
                  <a:cubicBezTo>
                    <a:pt x="2073" y="56"/>
                    <a:pt x="1867" y="1"/>
                    <a:pt x="16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096;p43">
              <a:extLst>
                <a:ext uri="{FF2B5EF4-FFF2-40B4-BE49-F238E27FC236}">
                  <a16:creationId xmlns:a16="http://schemas.microsoft.com/office/drawing/2014/main" id="{3BAC639C-C877-49EF-96D6-D1466F8F216D}"/>
                </a:ext>
              </a:extLst>
            </p:cNvPr>
            <p:cNvSpPr/>
            <p:nvPr/>
          </p:nvSpPr>
          <p:spPr>
            <a:xfrm>
              <a:off x="2118603" y="1324407"/>
              <a:ext cx="129610" cy="75542"/>
            </a:xfrm>
            <a:custGeom>
              <a:avLst/>
              <a:gdLst/>
              <a:ahLst/>
              <a:cxnLst/>
              <a:rect l="l" t="t" r="r" b="b"/>
              <a:pathLst>
                <a:path w="4044" h="2357" extrusionOk="0">
                  <a:moveTo>
                    <a:pt x="0" y="0"/>
                  </a:moveTo>
                  <a:cubicBezTo>
                    <a:pt x="0" y="267"/>
                    <a:pt x="67" y="518"/>
                    <a:pt x="201" y="752"/>
                  </a:cubicBezTo>
                  <a:cubicBezTo>
                    <a:pt x="664" y="1749"/>
                    <a:pt x="1658" y="2356"/>
                    <a:pt x="2718" y="2356"/>
                  </a:cubicBezTo>
                  <a:cubicBezTo>
                    <a:pt x="2919" y="2356"/>
                    <a:pt x="3122" y="2334"/>
                    <a:pt x="3325" y="2289"/>
                  </a:cubicBezTo>
                  <a:cubicBezTo>
                    <a:pt x="3592" y="2256"/>
                    <a:pt x="3826" y="2139"/>
                    <a:pt x="4044" y="1988"/>
                  </a:cubicBezTo>
                  <a:cubicBezTo>
                    <a:pt x="4042" y="1985"/>
                    <a:pt x="4037" y="1983"/>
                    <a:pt x="4029" y="1983"/>
                  </a:cubicBezTo>
                  <a:cubicBezTo>
                    <a:pt x="3967" y="1983"/>
                    <a:pt x="3711" y="2096"/>
                    <a:pt x="3308" y="2155"/>
                  </a:cubicBezTo>
                  <a:cubicBezTo>
                    <a:pt x="3142" y="2185"/>
                    <a:pt x="2976" y="2199"/>
                    <a:pt x="2812" y="2199"/>
                  </a:cubicBezTo>
                  <a:cubicBezTo>
                    <a:pt x="1772" y="2199"/>
                    <a:pt x="806" y="1623"/>
                    <a:pt x="301" y="685"/>
                  </a:cubicBezTo>
                  <a:cubicBezTo>
                    <a:pt x="84" y="284"/>
                    <a:pt x="34"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097;p43">
              <a:extLst>
                <a:ext uri="{FF2B5EF4-FFF2-40B4-BE49-F238E27FC236}">
                  <a16:creationId xmlns:a16="http://schemas.microsoft.com/office/drawing/2014/main" id="{C73C97A7-2652-456C-B881-4244B19B9713}"/>
                </a:ext>
              </a:extLst>
            </p:cNvPr>
            <p:cNvSpPr/>
            <p:nvPr/>
          </p:nvSpPr>
          <p:spPr>
            <a:xfrm>
              <a:off x="2120206" y="1343125"/>
              <a:ext cx="47690" cy="109835"/>
            </a:xfrm>
            <a:custGeom>
              <a:avLst/>
              <a:gdLst/>
              <a:ahLst/>
              <a:cxnLst/>
              <a:rect l="l" t="t" r="r" b="b"/>
              <a:pathLst>
                <a:path w="1488" h="3427" extrusionOk="0">
                  <a:moveTo>
                    <a:pt x="0" y="1"/>
                  </a:moveTo>
                  <a:cubicBezTo>
                    <a:pt x="0" y="185"/>
                    <a:pt x="50" y="368"/>
                    <a:pt x="151" y="535"/>
                  </a:cubicBezTo>
                  <a:cubicBezTo>
                    <a:pt x="334" y="936"/>
                    <a:pt x="568" y="1337"/>
                    <a:pt x="802" y="1705"/>
                  </a:cubicBezTo>
                  <a:cubicBezTo>
                    <a:pt x="1053" y="2056"/>
                    <a:pt x="1220" y="2457"/>
                    <a:pt x="1320" y="2891"/>
                  </a:cubicBezTo>
                  <a:cubicBezTo>
                    <a:pt x="1387" y="3209"/>
                    <a:pt x="1354" y="3426"/>
                    <a:pt x="1387" y="3426"/>
                  </a:cubicBezTo>
                  <a:cubicBezTo>
                    <a:pt x="1471" y="3259"/>
                    <a:pt x="1487" y="3058"/>
                    <a:pt x="1454" y="2875"/>
                  </a:cubicBezTo>
                  <a:cubicBezTo>
                    <a:pt x="1387" y="2424"/>
                    <a:pt x="1220" y="1989"/>
                    <a:pt x="969" y="1605"/>
                  </a:cubicBezTo>
                  <a:cubicBezTo>
                    <a:pt x="685" y="1154"/>
                    <a:pt x="418" y="786"/>
                    <a:pt x="268" y="485"/>
                  </a:cubicBezTo>
                  <a:cubicBezTo>
                    <a:pt x="184" y="318"/>
                    <a:pt x="100" y="15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098;p43">
              <a:extLst>
                <a:ext uri="{FF2B5EF4-FFF2-40B4-BE49-F238E27FC236}">
                  <a16:creationId xmlns:a16="http://schemas.microsoft.com/office/drawing/2014/main" id="{5959B56F-3C32-4BC8-B4DD-B1E00184A2E4}"/>
                </a:ext>
              </a:extLst>
            </p:cNvPr>
            <p:cNvSpPr/>
            <p:nvPr/>
          </p:nvSpPr>
          <p:spPr>
            <a:xfrm>
              <a:off x="1416548" y="1863617"/>
              <a:ext cx="290790" cy="275854"/>
            </a:xfrm>
            <a:custGeom>
              <a:avLst/>
              <a:gdLst/>
              <a:ahLst/>
              <a:cxnLst/>
              <a:rect l="l" t="t" r="r" b="b"/>
              <a:pathLst>
                <a:path w="9073" h="8607" extrusionOk="0">
                  <a:moveTo>
                    <a:pt x="3017" y="1"/>
                  </a:moveTo>
                  <a:cubicBezTo>
                    <a:pt x="3014" y="1"/>
                    <a:pt x="3011" y="1"/>
                    <a:pt x="3008" y="1"/>
                  </a:cubicBezTo>
                  <a:cubicBezTo>
                    <a:pt x="2623" y="35"/>
                    <a:pt x="2590" y="469"/>
                    <a:pt x="3075" y="954"/>
                  </a:cubicBezTo>
                  <a:cubicBezTo>
                    <a:pt x="3559" y="1455"/>
                    <a:pt x="4879" y="3026"/>
                    <a:pt x="4612" y="3276"/>
                  </a:cubicBezTo>
                  <a:cubicBezTo>
                    <a:pt x="4600" y="3286"/>
                    <a:pt x="4585" y="3291"/>
                    <a:pt x="4566" y="3291"/>
                  </a:cubicBezTo>
                  <a:cubicBezTo>
                    <a:pt x="4147" y="3291"/>
                    <a:pt x="2005" y="920"/>
                    <a:pt x="2005" y="920"/>
                  </a:cubicBezTo>
                  <a:cubicBezTo>
                    <a:pt x="2005" y="920"/>
                    <a:pt x="1718" y="472"/>
                    <a:pt x="1429" y="472"/>
                  </a:cubicBezTo>
                  <a:cubicBezTo>
                    <a:pt x="1369" y="472"/>
                    <a:pt x="1310" y="491"/>
                    <a:pt x="1253" y="536"/>
                  </a:cubicBezTo>
                  <a:cubicBezTo>
                    <a:pt x="685" y="1021"/>
                    <a:pt x="3375" y="3594"/>
                    <a:pt x="3643" y="3828"/>
                  </a:cubicBezTo>
                  <a:cubicBezTo>
                    <a:pt x="3782" y="3954"/>
                    <a:pt x="3653" y="4147"/>
                    <a:pt x="3495" y="4147"/>
                  </a:cubicBezTo>
                  <a:cubicBezTo>
                    <a:pt x="3445" y="4147"/>
                    <a:pt x="3391" y="4127"/>
                    <a:pt x="3342" y="4078"/>
                  </a:cubicBezTo>
                  <a:cubicBezTo>
                    <a:pt x="3175" y="3911"/>
                    <a:pt x="1428" y="1860"/>
                    <a:pt x="663" y="1860"/>
                  </a:cubicBezTo>
                  <a:cubicBezTo>
                    <a:pt x="588" y="1860"/>
                    <a:pt x="522" y="1880"/>
                    <a:pt x="468" y="1923"/>
                  </a:cubicBezTo>
                  <a:cubicBezTo>
                    <a:pt x="0" y="2291"/>
                    <a:pt x="2657" y="4062"/>
                    <a:pt x="2824" y="4814"/>
                  </a:cubicBezTo>
                  <a:cubicBezTo>
                    <a:pt x="2846" y="4925"/>
                    <a:pt x="2822" y="4971"/>
                    <a:pt x="2763" y="4971"/>
                  </a:cubicBezTo>
                  <a:cubicBezTo>
                    <a:pt x="2449" y="4971"/>
                    <a:pt x="1136" y="3604"/>
                    <a:pt x="637" y="3604"/>
                  </a:cubicBezTo>
                  <a:cubicBezTo>
                    <a:pt x="590" y="3604"/>
                    <a:pt x="549" y="3616"/>
                    <a:pt x="518" y="3644"/>
                  </a:cubicBezTo>
                  <a:cubicBezTo>
                    <a:pt x="368" y="3778"/>
                    <a:pt x="268" y="3911"/>
                    <a:pt x="1621" y="5064"/>
                  </a:cubicBezTo>
                  <a:cubicBezTo>
                    <a:pt x="2356" y="5682"/>
                    <a:pt x="3877" y="6685"/>
                    <a:pt x="5163" y="7487"/>
                  </a:cubicBezTo>
                  <a:lnTo>
                    <a:pt x="7001" y="8606"/>
                  </a:lnTo>
                  <a:lnTo>
                    <a:pt x="9073" y="5983"/>
                  </a:lnTo>
                  <a:lnTo>
                    <a:pt x="8254" y="3711"/>
                  </a:lnTo>
                  <a:cubicBezTo>
                    <a:pt x="8171" y="3510"/>
                    <a:pt x="8087" y="3260"/>
                    <a:pt x="8004" y="2992"/>
                  </a:cubicBezTo>
                  <a:cubicBezTo>
                    <a:pt x="7903" y="2675"/>
                    <a:pt x="7853" y="2357"/>
                    <a:pt x="7870" y="2023"/>
                  </a:cubicBezTo>
                  <a:cubicBezTo>
                    <a:pt x="7870" y="1606"/>
                    <a:pt x="7920" y="1204"/>
                    <a:pt x="8020" y="803"/>
                  </a:cubicBezTo>
                  <a:cubicBezTo>
                    <a:pt x="8128" y="521"/>
                    <a:pt x="7922" y="250"/>
                    <a:pt x="7690" y="250"/>
                  </a:cubicBezTo>
                  <a:cubicBezTo>
                    <a:pt x="7633" y="250"/>
                    <a:pt x="7575" y="266"/>
                    <a:pt x="7519" y="302"/>
                  </a:cubicBezTo>
                  <a:cubicBezTo>
                    <a:pt x="7235" y="486"/>
                    <a:pt x="6851" y="1455"/>
                    <a:pt x="6918" y="2658"/>
                  </a:cubicBezTo>
                  <a:cubicBezTo>
                    <a:pt x="6942" y="3010"/>
                    <a:pt x="6853" y="3143"/>
                    <a:pt x="6704" y="3143"/>
                  </a:cubicBezTo>
                  <a:cubicBezTo>
                    <a:pt x="6335" y="3143"/>
                    <a:pt x="5596" y="2330"/>
                    <a:pt x="5263" y="1973"/>
                  </a:cubicBezTo>
                  <a:cubicBezTo>
                    <a:pt x="4801" y="1461"/>
                    <a:pt x="3309" y="1"/>
                    <a:pt x="3017"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099;p43">
              <a:extLst>
                <a:ext uri="{FF2B5EF4-FFF2-40B4-BE49-F238E27FC236}">
                  <a16:creationId xmlns:a16="http://schemas.microsoft.com/office/drawing/2014/main" id="{F360515C-D32A-4080-BA5B-E557B88ED380}"/>
                </a:ext>
              </a:extLst>
            </p:cNvPr>
            <p:cNvSpPr/>
            <p:nvPr/>
          </p:nvSpPr>
          <p:spPr>
            <a:xfrm>
              <a:off x="1568625" y="1845957"/>
              <a:ext cx="767405" cy="788077"/>
            </a:xfrm>
            <a:custGeom>
              <a:avLst/>
              <a:gdLst/>
              <a:ahLst/>
              <a:cxnLst/>
              <a:rect l="l" t="t" r="r" b="b"/>
              <a:pathLst>
                <a:path w="23944" h="24589" extrusionOk="0">
                  <a:moveTo>
                    <a:pt x="19178" y="0"/>
                  </a:moveTo>
                  <a:cubicBezTo>
                    <a:pt x="17434" y="0"/>
                    <a:pt x="16311" y="1026"/>
                    <a:pt x="15974" y="3944"/>
                  </a:cubicBezTo>
                  <a:cubicBezTo>
                    <a:pt x="15372" y="9241"/>
                    <a:pt x="16458" y="14604"/>
                    <a:pt x="15757" y="15239"/>
                  </a:cubicBezTo>
                  <a:cubicBezTo>
                    <a:pt x="15748" y="15246"/>
                    <a:pt x="15737" y="15250"/>
                    <a:pt x="15722" y="15250"/>
                  </a:cubicBezTo>
                  <a:cubicBezTo>
                    <a:pt x="14905" y="15250"/>
                    <a:pt x="4244" y="4412"/>
                    <a:pt x="4244" y="4412"/>
                  </a:cubicBezTo>
                  <a:lnTo>
                    <a:pt x="0" y="8940"/>
                  </a:lnTo>
                  <a:cubicBezTo>
                    <a:pt x="0" y="8940"/>
                    <a:pt x="9491" y="20118"/>
                    <a:pt x="14854" y="23577"/>
                  </a:cubicBezTo>
                  <a:cubicBezTo>
                    <a:pt x="15946" y="24286"/>
                    <a:pt x="17132" y="24588"/>
                    <a:pt x="18215" y="24588"/>
                  </a:cubicBezTo>
                  <a:cubicBezTo>
                    <a:pt x="19022" y="24588"/>
                    <a:pt x="19772" y="24421"/>
                    <a:pt x="20385" y="24128"/>
                  </a:cubicBezTo>
                  <a:cubicBezTo>
                    <a:pt x="23576" y="22574"/>
                    <a:pt x="23944" y="12215"/>
                    <a:pt x="23910" y="7553"/>
                  </a:cubicBezTo>
                  <a:cubicBezTo>
                    <a:pt x="23860" y="1672"/>
                    <a:pt x="21270" y="335"/>
                    <a:pt x="20836" y="235"/>
                  </a:cubicBezTo>
                  <a:cubicBezTo>
                    <a:pt x="20234" y="86"/>
                    <a:pt x="19680" y="0"/>
                    <a:pt x="19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100;p43">
              <a:extLst>
                <a:ext uri="{FF2B5EF4-FFF2-40B4-BE49-F238E27FC236}">
                  <a16:creationId xmlns:a16="http://schemas.microsoft.com/office/drawing/2014/main" id="{7B92E403-27C5-45D6-9EE9-5844B4A5426A}"/>
                </a:ext>
              </a:extLst>
            </p:cNvPr>
            <p:cNvSpPr/>
            <p:nvPr/>
          </p:nvSpPr>
          <p:spPr>
            <a:xfrm>
              <a:off x="1569683" y="1992714"/>
              <a:ext cx="765290" cy="631289"/>
            </a:xfrm>
            <a:custGeom>
              <a:avLst/>
              <a:gdLst/>
              <a:ahLst/>
              <a:cxnLst/>
              <a:rect l="l" t="t" r="r" b="b"/>
              <a:pathLst>
                <a:path w="23878" h="19697" extrusionOk="0">
                  <a:moveTo>
                    <a:pt x="4211" y="0"/>
                  </a:moveTo>
                  <a:lnTo>
                    <a:pt x="4211" y="0"/>
                  </a:lnTo>
                  <a:cubicBezTo>
                    <a:pt x="4178" y="17"/>
                    <a:pt x="4145" y="50"/>
                    <a:pt x="4128" y="67"/>
                  </a:cubicBezTo>
                  <a:cubicBezTo>
                    <a:pt x="4061" y="117"/>
                    <a:pt x="3977" y="184"/>
                    <a:pt x="3894" y="284"/>
                  </a:cubicBezTo>
                  <a:cubicBezTo>
                    <a:pt x="3677" y="468"/>
                    <a:pt x="3376" y="752"/>
                    <a:pt x="2992" y="1120"/>
                  </a:cubicBezTo>
                  <a:cubicBezTo>
                    <a:pt x="1906" y="2206"/>
                    <a:pt x="920" y="3359"/>
                    <a:pt x="34" y="4612"/>
                  </a:cubicBezTo>
                  <a:lnTo>
                    <a:pt x="1" y="4645"/>
                  </a:lnTo>
                  <a:lnTo>
                    <a:pt x="34" y="4679"/>
                  </a:lnTo>
                  <a:cubicBezTo>
                    <a:pt x="3008" y="7753"/>
                    <a:pt x="7353" y="12231"/>
                    <a:pt x="12215" y="17177"/>
                  </a:cubicBezTo>
                  <a:cubicBezTo>
                    <a:pt x="13384" y="18296"/>
                    <a:pt x="14821" y="19098"/>
                    <a:pt x="16375" y="19516"/>
                  </a:cubicBezTo>
                  <a:cubicBezTo>
                    <a:pt x="16826" y="19636"/>
                    <a:pt x="17290" y="19696"/>
                    <a:pt x="17750" y="19696"/>
                  </a:cubicBezTo>
                  <a:cubicBezTo>
                    <a:pt x="18057" y="19696"/>
                    <a:pt x="18364" y="19669"/>
                    <a:pt x="18664" y="19616"/>
                  </a:cubicBezTo>
                  <a:cubicBezTo>
                    <a:pt x="19383" y="19449"/>
                    <a:pt x="20068" y="19115"/>
                    <a:pt x="20619" y="18614"/>
                  </a:cubicBezTo>
                  <a:cubicBezTo>
                    <a:pt x="21722" y="17678"/>
                    <a:pt x="22340" y="16408"/>
                    <a:pt x="22741" y="15205"/>
                  </a:cubicBezTo>
                  <a:cubicBezTo>
                    <a:pt x="23142" y="14002"/>
                    <a:pt x="23259" y="12816"/>
                    <a:pt x="23393" y="11763"/>
                  </a:cubicBezTo>
                  <a:cubicBezTo>
                    <a:pt x="23660" y="9641"/>
                    <a:pt x="23794" y="7903"/>
                    <a:pt x="23844" y="6700"/>
                  </a:cubicBezTo>
                  <a:cubicBezTo>
                    <a:pt x="23861" y="6099"/>
                    <a:pt x="23877" y="5648"/>
                    <a:pt x="23877" y="5330"/>
                  </a:cubicBezTo>
                  <a:cubicBezTo>
                    <a:pt x="23877" y="5180"/>
                    <a:pt x="23877" y="5063"/>
                    <a:pt x="23877" y="4963"/>
                  </a:cubicBezTo>
                  <a:cubicBezTo>
                    <a:pt x="23877" y="4929"/>
                    <a:pt x="23861" y="4879"/>
                    <a:pt x="23861" y="4846"/>
                  </a:cubicBezTo>
                  <a:cubicBezTo>
                    <a:pt x="23861" y="4879"/>
                    <a:pt x="23844" y="4929"/>
                    <a:pt x="23844" y="4963"/>
                  </a:cubicBezTo>
                  <a:cubicBezTo>
                    <a:pt x="23844" y="5063"/>
                    <a:pt x="23844" y="5180"/>
                    <a:pt x="23827" y="5330"/>
                  </a:cubicBezTo>
                  <a:cubicBezTo>
                    <a:pt x="23827" y="5631"/>
                    <a:pt x="23811" y="6099"/>
                    <a:pt x="23777" y="6700"/>
                  </a:cubicBezTo>
                  <a:cubicBezTo>
                    <a:pt x="23694" y="7903"/>
                    <a:pt x="23560" y="9624"/>
                    <a:pt x="23259" y="11746"/>
                  </a:cubicBezTo>
                  <a:cubicBezTo>
                    <a:pt x="23125" y="12799"/>
                    <a:pt x="22992" y="13969"/>
                    <a:pt x="22591" y="15155"/>
                  </a:cubicBezTo>
                  <a:cubicBezTo>
                    <a:pt x="22207" y="16341"/>
                    <a:pt x="21572" y="17578"/>
                    <a:pt x="20519" y="18497"/>
                  </a:cubicBezTo>
                  <a:cubicBezTo>
                    <a:pt x="19968" y="18964"/>
                    <a:pt x="19333" y="19282"/>
                    <a:pt x="18631" y="19449"/>
                  </a:cubicBezTo>
                  <a:cubicBezTo>
                    <a:pt x="18337" y="19502"/>
                    <a:pt x="18040" y="19529"/>
                    <a:pt x="17744" y="19529"/>
                  </a:cubicBezTo>
                  <a:cubicBezTo>
                    <a:pt x="17300" y="19529"/>
                    <a:pt x="16856" y="19469"/>
                    <a:pt x="16425" y="19349"/>
                  </a:cubicBezTo>
                  <a:cubicBezTo>
                    <a:pt x="14888" y="18931"/>
                    <a:pt x="13501" y="18129"/>
                    <a:pt x="12348" y="17043"/>
                  </a:cubicBezTo>
                  <a:lnTo>
                    <a:pt x="162" y="4640"/>
                  </a:lnTo>
                  <a:lnTo>
                    <a:pt x="162" y="4640"/>
                  </a:lnTo>
                  <a:cubicBezTo>
                    <a:pt x="1024" y="3417"/>
                    <a:pt x="2000" y="2245"/>
                    <a:pt x="3042" y="1170"/>
                  </a:cubicBezTo>
                  <a:cubicBezTo>
                    <a:pt x="3409" y="786"/>
                    <a:pt x="3710" y="501"/>
                    <a:pt x="3911" y="301"/>
                  </a:cubicBezTo>
                  <a:cubicBezTo>
                    <a:pt x="4011" y="201"/>
                    <a:pt x="4078" y="134"/>
                    <a:pt x="4145" y="84"/>
                  </a:cubicBezTo>
                  <a:cubicBezTo>
                    <a:pt x="4161" y="50"/>
                    <a:pt x="4195" y="34"/>
                    <a:pt x="4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101;p43">
              <a:extLst>
                <a:ext uri="{FF2B5EF4-FFF2-40B4-BE49-F238E27FC236}">
                  <a16:creationId xmlns:a16="http://schemas.microsoft.com/office/drawing/2014/main" id="{83A9E12E-DE36-4EC4-8061-83E177B1542A}"/>
                </a:ext>
              </a:extLst>
            </p:cNvPr>
            <p:cNvSpPr/>
            <p:nvPr/>
          </p:nvSpPr>
          <p:spPr>
            <a:xfrm>
              <a:off x="1704646" y="1844771"/>
              <a:ext cx="531774" cy="492288"/>
            </a:xfrm>
            <a:custGeom>
              <a:avLst/>
              <a:gdLst/>
              <a:ahLst/>
              <a:cxnLst/>
              <a:rect l="l" t="t" r="r" b="b"/>
              <a:pathLst>
                <a:path w="16592" h="15360" extrusionOk="0">
                  <a:moveTo>
                    <a:pt x="15468" y="1"/>
                  </a:moveTo>
                  <a:cubicBezTo>
                    <a:pt x="15414" y="1"/>
                    <a:pt x="15360" y="2"/>
                    <a:pt x="15305" y="5"/>
                  </a:cubicBezTo>
                  <a:cubicBezTo>
                    <a:pt x="14787" y="55"/>
                    <a:pt x="14270" y="222"/>
                    <a:pt x="13835" y="506"/>
                  </a:cubicBezTo>
                  <a:cubicBezTo>
                    <a:pt x="13250" y="907"/>
                    <a:pt x="12799" y="1442"/>
                    <a:pt x="12482" y="2077"/>
                  </a:cubicBezTo>
                  <a:cubicBezTo>
                    <a:pt x="12114" y="2828"/>
                    <a:pt x="11880" y="3647"/>
                    <a:pt x="11797" y="4483"/>
                  </a:cubicBezTo>
                  <a:cubicBezTo>
                    <a:pt x="11696" y="5368"/>
                    <a:pt x="11680" y="6337"/>
                    <a:pt x="11613" y="7340"/>
                  </a:cubicBezTo>
                  <a:cubicBezTo>
                    <a:pt x="11479" y="9345"/>
                    <a:pt x="11362" y="11550"/>
                    <a:pt x="11212" y="13873"/>
                  </a:cubicBezTo>
                  <a:cubicBezTo>
                    <a:pt x="11198" y="14258"/>
                    <a:pt x="11171" y="14631"/>
                    <a:pt x="11153" y="14991"/>
                  </a:cubicBezTo>
                  <a:lnTo>
                    <a:pt x="11153" y="14991"/>
                  </a:lnTo>
                  <a:cubicBezTo>
                    <a:pt x="10366" y="14350"/>
                    <a:pt x="9637" y="13655"/>
                    <a:pt x="8923" y="13021"/>
                  </a:cubicBezTo>
                  <a:lnTo>
                    <a:pt x="6767" y="11032"/>
                  </a:lnTo>
                  <a:cubicBezTo>
                    <a:pt x="5414" y="9746"/>
                    <a:pt x="4194" y="8593"/>
                    <a:pt x="3192" y="7624"/>
                  </a:cubicBezTo>
                  <a:cubicBezTo>
                    <a:pt x="2206" y="6655"/>
                    <a:pt x="1404" y="5853"/>
                    <a:pt x="853" y="5301"/>
                  </a:cubicBezTo>
                  <a:cubicBezTo>
                    <a:pt x="585" y="5034"/>
                    <a:pt x="385" y="4817"/>
                    <a:pt x="234" y="4666"/>
                  </a:cubicBezTo>
                  <a:lnTo>
                    <a:pt x="67" y="4499"/>
                  </a:lnTo>
                  <a:cubicBezTo>
                    <a:pt x="51" y="4483"/>
                    <a:pt x="34" y="4466"/>
                    <a:pt x="0" y="4449"/>
                  </a:cubicBezTo>
                  <a:lnTo>
                    <a:pt x="0" y="4449"/>
                  </a:lnTo>
                  <a:cubicBezTo>
                    <a:pt x="17" y="4483"/>
                    <a:pt x="34" y="4499"/>
                    <a:pt x="51" y="4516"/>
                  </a:cubicBezTo>
                  <a:cubicBezTo>
                    <a:pt x="101" y="4566"/>
                    <a:pt x="151" y="4616"/>
                    <a:pt x="201" y="4683"/>
                  </a:cubicBezTo>
                  <a:cubicBezTo>
                    <a:pt x="351" y="4850"/>
                    <a:pt x="535" y="5067"/>
                    <a:pt x="802" y="5351"/>
                  </a:cubicBezTo>
                  <a:cubicBezTo>
                    <a:pt x="1337" y="5920"/>
                    <a:pt x="2122" y="6722"/>
                    <a:pt x="3108" y="7707"/>
                  </a:cubicBezTo>
                  <a:cubicBezTo>
                    <a:pt x="4111" y="8693"/>
                    <a:pt x="5297" y="9863"/>
                    <a:pt x="6650" y="11149"/>
                  </a:cubicBezTo>
                  <a:cubicBezTo>
                    <a:pt x="7335" y="11784"/>
                    <a:pt x="8054" y="12453"/>
                    <a:pt x="8806" y="13138"/>
                  </a:cubicBezTo>
                  <a:cubicBezTo>
                    <a:pt x="9558" y="13823"/>
                    <a:pt x="10326" y="14558"/>
                    <a:pt x="11178" y="15243"/>
                  </a:cubicBezTo>
                  <a:lnTo>
                    <a:pt x="11312" y="15360"/>
                  </a:lnTo>
                  <a:lnTo>
                    <a:pt x="11329" y="15176"/>
                  </a:lnTo>
                  <a:cubicBezTo>
                    <a:pt x="11346" y="14758"/>
                    <a:pt x="11379" y="14324"/>
                    <a:pt x="11396" y="13873"/>
                  </a:cubicBezTo>
                  <a:cubicBezTo>
                    <a:pt x="11529" y="11567"/>
                    <a:pt x="11663" y="9345"/>
                    <a:pt x="11780" y="7340"/>
                  </a:cubicBezTo>
                  <a:cubicBezTo>
                    <a:pt x="11847" y="6337"/>
                    <a:pt x="11847" y="5385"/>
                    <a:pt x="11964" y="4499"/>
                  </a:cubicBezTo>
                  <a:cubicBezTo>
                    <a:pt x="12031" y="3681"/>
                    <a:pt x="12248" y="2879"/>
                    <a:pt x="12599" y="2127"/>
                  </a:cubicBezTo>
                  <a:cubicBezTo>
                    <a:pt x="12899" y="1508"/>
                    <a:pt x="13334" y="990"/>
                    <a:pt x="13885" y="589"/>
                  </a:cubicBezTo>
                  <a:cubicBezTo>
                    <a:pt x="14320" y="305"/>
                    <a:pt x="14804" y="138"/>
                    <a:pt x="15322" y="72"/>
                  </a:cubicBezTo>
                  <a:cubicBezTo>
                    <a:pt x="15404" y="63"/>
                    <a:pt x="15486" y="59"/>
                    <a:pt x="15568" y="59"/>
                  </a:cubicBezTo>
                  <a:cubicBezTo>
                    <a:pt x="15804" y="59"/>
                    <a:pt x="16039" y="93"/>
                    <a:pt x="16275" y="155"/>
                  </a:cubicBezTo>
                  <a:cubicBezTo>
                    <a:pt x="16492" y="222"/>
                    <a:pt x="16592" y="272"/>
                    <a:pt x="16592" y="272"/>
                  </a:cubicBezTo>
                  <a:cubicBezTo>
                    <a:pt x="16492" y="205"/>
                    <a:pt x="16391" y="155"/>
                    <a:pt x="16291" y="122"/>
                  </a:cubicBezTo>
                  <a:cubicBezTo>
                    <a:pt x="16025" y="38"/>
                    <a:pt x="15748" y="1"/>
                    <a:pt x="154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102;p43">
              <a:extLst>
                <a:ext uri="{FF2B5EF4-FFF2-40B4-BE49-F238E27FC236}">
                  <a16:creationId xmlns:a16="http://schemas.microsoft.com/office/drawing/2014/main" id="{FD0C85E2-98F8-4708-BAA5-6A9400F42D0E}"/>
                </a:ext>
              </a:extLst>
            </p:cNvPr>
            <p:cNvSpPr/>
            <p:nvPr/>
          </p:nvSpPr>
          <p:spPr>
            <a:xfrm>
              <a:off x="1628591" y="2040917"/>
              <a:ext cx="132302" cy="152109"/>
            </a:xfrm>
            <a:custGeom>
              <a:avLst/>
              <a:gdLst/>
              <a:ahLst/>
              <a:cxnLst/>
              <a:rect l="l" t="t" r="r" b="b"/>
              <a:pathLst>
                <a:path w="4128" h="4746" extrusionOk="0">
                  <a:moveTo>
                    <a:pt x="4128" y="0"/>
                  </a:moveTo>
                  <a:lnTo>
                    <a:pt x="4128" y="0"/>
                  </a:lnTo>
                  <a:cubicBezTo>
                    <a:pt x="3877" y="184"/>
                    <a:pt x="3660" y="401"/>
                    <a:pt x="3459" y="635"/>
                  </a:cubicBezTo>
                  <a:cubicBezTo>
                    <a:pt x="3058" y="1036"/>
                    <a:pt x="2524" y="1621"/>
                    <a:pt x="1956" y="2272"/>
                  </a:cubicBezTo>
                  <a:cubicBezTo>
                    <a:pt x="1388" y="2924"/>
                    <a:pt x="886" y="3542"/>
                    <a:pt x="535" y="3977"/>
                  </a:cubicBezTo>
                  <a:cubicBezTo>
                    <a:pt x="342" y="4202"/>
                    <a:pt x="165" y="4443"/>
                    <a:pt x="17" y="4714"/>
                  </a:cubicBezTo>
                  <a:lnTo>
                    <a:pt x="17" y="4714"/>
                  </a:lnTo>
                  <a:cubicBezTo>
                    <a:pt x="245" y="4518"/>
                    <a:pt x="456" y="4305"/>
                    <a:pt x="636" y="4060"/>
                  </a:cubicBezTo>
                  <a:cubicBezTo>
                    <a:pt x="1053" y="3592"/>
                    <a:pt x="1555" y="3024"/>
                    <a:pt x="2106" y="2389"/>
                  </a:cubicBezTo>
                  <a:cubicBezTo>
                    <a:pt x="2641" y="1771"/>
                    <a:pt x="3142" y="1186"/>
                    <a:pt x="3560" y="718"/>
                  </a:cubicBezTo>
                  <a:cubicBezTo>
                    <a:pt x="3760" y="501"/>
                    <a:pt x="3961" y="251"/>
                    <a:pt x="4128" y="0"/>
                  </a:cubicBezTo>
                  <a:close/>
                  <a:moveTo>
                    <a:pt x="17" y="4714"/>
                  </a:moveTo>
                  <a:lnTo>
                    <a:pt x="17" y="4714"/>
                  </a:lnTo>
                  <a:cubicBezTo>
                    <a:pt x="12" y="4719"/>
                    <a:pt x="6" y="4724"/>
                    <a:pt x="1" y="4729"/>
                  </a:cubicBezTo>
                  <a:lnTo>
                    <a:pt x="1" y="4745"/>
                  </a:lnTo>
                  <a:cubicBezTo>
                    <a:pt x="6" y="4735"/>
                    <a:pt x="12" y="4725"/>
                    <a:pt x="17" y="4714"/>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103;p43">
              <a:extLst>
                <a:ext uri="{FF2B5EF4-FFF2-40B4-BE49-F238E27FC236}">
                  <a16:creationId xmlns:a16="http://schemas.microsoft.com/office/drawing/2014/main" id="{625D0E54-8972-4FA4-8D38-C3FFC4EAF174}"/>
                </a:ext>
              </a:extLst>
            </p:cNvPr>
            <p:cNvSpPr/>
            <p:nvPr/>
          </p:nvSpPr>
          <p:spPr>
            <a:xfrm>
              <a:off x="2062901" y="2328983"/>
              <a:ext cx="35383" cy="86279"/>
            </a:xfrm>
            <a:custGeom>
              <a:avLst/>
              <a:gdLst/>
              <a:ahLst/>
              <a:cxnLst/>
              <a:rect l="l" t="t" r="r" b="b"/>
              <a:pathLst>
                <a:path w="1104" h="2692" extrusionOk="0">
                  <a:moveTo>
                    <a:pt x="53" y="1"/>
                  </a:moveTo>
                  <a:cubicBezTo>
                    <a:pt x="52" y="1"/>
                    <a:pt x="51" y="1"/>
                    <a:pt x="51" y="1"/>
                  </a:cubicBezTo>
                  <a:cubicBezTo>
                    <a:pt x="0" y="18"/>
                    <a:pt x="251" y="619"/>
                    <a:pt x="535" y="1355"/>
                  </a:cubicBezTo>
                  <a:cubicBezTo>
                    <a:pt x="799" y="2096"/>
                    <a:pt x="1014" y="2692"/>
                    <a:pt x="1068" y="2692"/>
                  </a:cubicBezTo>
                  <a:cubicBezTo>
                    <a:pt x="1068" y="2692"/>
                    <a:pt x="1069" y="2691"/>
                    <a:pt x="1070" y="2691"/>
                  </a:cubicBezTo>
                  <a:cubicBezTo>
                    <a:pt x="1103" y="2691"/>
                    <a:pt x="986" y="2040"/>
                    <a:pt x="702" y="1288"/>
                  </a:cubicBezTo>
                  <a:cubicBezTo>
                    <a:pt x="422" y="547"/>
                    <a:pt x="110" y="1"/>
                    <a:pt x="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104;p43">
              <a:extLst>
                <a:ext uri="{FF2B5EF4-FFF2-40B4-BE49-F238E27FC236}">
                  <a16:creationId xmlns:a16="http://schemas.microsoft.com/office/drawing/2014/main" id="{25573DE4-F3DC-4A91-912F-AE780B2779BE}"/>
                </a:ext>
              </a:extLst>
            </p:cNvPr>
            <p:cNvSpPr/>
            <p:nvPr/>
          </p:nvSpPr>
          <p:spPr>
            <a:xfrm>
              <a:off x="2058093" y="2328951"/>
              <a:ext cx="70702" cy="62818"/>
            </a:xfrm>
            <a:custGeom>
              <a:avLst/>
              <a:gdLst/>
              <a:ahLst/>
              <a:cxnLst/>
              <a:rect l="l" t="t" r="r" b="b"/>
              <a:pathLst>
                <a:path w="2206" h="1960" extrusionOk="0">
                  <a:moveTo>
                    <a:pt x="39" y="0"/>
                  </a:moveTo>
                  <a:cubicBezTo>
                    <a:pt x="37" y="0"/>
                    <a:pt x="35" y="1"/>
                    <a:pt x="33" y="2"/>
                  </a:cubicBezTo>
                  <a:cubicBezTo>
                    <a:pt x="0" y="36"/>
                    <a:pt x="451" y="503"/>
                    <a:pt x="1036" y="1038"/>
                  </a:cubicBezTo>
                  <a:cubicBezTo>
                    <a:pt x="1598" y="1568"/>
                    <a:pt x="2098" y="1959"/>
                    <a:pt x="2166" y="1959"/>
                  </a:cubicBezTo>
                  <a:cubicBezTo>
                    <a:pt x="2169" y="1959"/>
                    <a:pt x="2171" y="1958"/>
                    <a:pt x="2172" y="1957"/>
                  </a:cubicBezTo>
                  <a:cubicBezTo>
                    <a:pt x="2206" y="1907"/>
                    <a:pt x="1754" y="1439"/>
                    <a:pt x="1170" y="904"/>
                  </a:cubicBezTo>
                  <a:cubicBezTo>
                    <a:pt x="592" y="391"/>
                    <a:pt x="106"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 name="Google Shape;2105;p43">
              <a:extLst>
                <a:ext uri="{FF2B5EF4-FFF2-40B4-BE49-F238E27FC236}">
                  <a16:creationId xmlns:a16="http://schemas.microsoft.com/office/drawing/2014/main" id="{4E0CD280-3236-4EE1-B306-68D3E39EAD9B}"/>
                </a:ext>
              </a:extLst>
            </p:cNvPr>
            <p:cNvGrpSpPr/>
            <p:nvPr/>
          </p:nvGrpSpPr>
          <p:grpSpPr>
            <a:xfrm rot="2919175">
              <a:off x="1257185" y="4609139"/>
              <a:ext cx="58938" cy="70187"/>
              <a:chOff x="2431855" y="4692737"/>
              <a:chExt cx="58940" cy="70189"/>
            </a:xfrm>
          </p:grpSpPr>
          <p:sp>
            <p:nvSpPr>
              <p:cNvPr id="77" name="Google Shape;2106;p43">
                <a:extLst>
                  <a:ext uri="{FF2B5EF4-FFF2-40B4-BE49-F238E27FC236}">
                    <a16:creationId xmlns:a16="http://schemas.microsoft.com/office/drawing/2014/main" id="{B7D6B0DD-F0AB-483B-97BF-15ADCCB7D2C2}"/>
                  </a:ext>
                </a:extLst>
              </p:cNvPr>
              <p:cNvSpPr/>
              <p:nvPr/>
            </p:nvSpPr>
            <p:spPr>
              <a:xfrm>
                <a:off x="2431855" y="4692737"/>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107;p43">
                <a:extLst>
                  <a:ext uri="{FF2B5EF4-FFF2-40B4-BE49-F238E27FC236}">
                    <a16:creationId xmlns:a16="http://schemas.microsoft.com/office/drawing/2014/main" id="{96D422BA-2FB4-48DC-B129-2A7E3BCDA4CA}"/>
                  </a:ext>
                </a:extLst>
              </p:cNvPr>
              <p:cNvSpPr/>
              <p:nvPr/>
            </p:nvSpPr>
            <p:spPr>
              <a:xfrm>
                <a:off x="2437753" y="4742992"/>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108;p43">
                <a:extLst>
                  <a:ext uri="{FF2B5EF4-FFF2-40B4-BE49-F238E27FC236}">
                    <a16:creationId xmlns:a16="http://schemas.microsoft.com/office/drawing/2014/main" id="{6F2806DF-012E-4A2E-A84E-17D51180DCA3}"/>
                  </a:ext>
                </a:extLst>
              </p:cNvPr>
              <p:cNvSpPr/>
              <p:nvPr/>
            </p:nvSpPr>
            <p:spPr>
              <a:xfrm>
                <a:off x="2440413" y="4723281"/>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109;p43">
                <a:extLst>
                  <a:ext uri="{FF2B5EF4-FFF2-40B4-BE49-F238E27FC236}">
                    <a16:creationId xmlns:a16="http://schemas.microsoft.com/office/drawing/2014/main" id="{D4EBE3D6-396F-481F-AF5A-00E4A09846BD}"/>
                  </a:ext>
                </a:extLst>
              </p:cNvPr>
              <p:cNvSpPr/>
              <p:nvPr/>
            </p:nvSpPr>
            <p:spPr>
              <a:xfrm>
                <a:off x="2449515" y="4709051"/>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110;p43">
                <a:extLst>
                  <a:ext uri="{FF2B5EF4-FFF2-40B4-BE49-F238E27FC236}">
                    <a16:creationId xmlns:a16="http://schemas.microsoft.com/office/drawing/2014/main" id="{31EAF940-2466-4D4A-AA21-03B11F375CBC}"/>
                  </a:ext>
                </a:extLst>
              </p:cNvPr>
              <p:cNvSpPr/>
              <p:nvPr/>
            </p:nvSpPr>
            <p:spPr>
              <a:xfrm>
                <a:off x="2462912" y="4700558"/>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 name="Google Shape;2111;p43">
              <a:extLst>
                <a:ext uri="{FF2B5EF4-FFF2-40B4-BE49-F238E27FC236}">
                  <a16:creationId xmlns:a16="http://schemas.microsoft.com/office/drawing/2014/main" id="{156FE192-E075-48B0-AA2A-44980E014AFA}"/>
                </a:ext>
              </a:extLst>
            </p:cNvPr>
            <p:cNvSpPr/>
            <p:nvPr/>
          </p:nvSpPr>
          <p:spPr>
            <a:xfrm>
              <a:off x="1244119" y="4622449"/>
              <a:ext cx="74997" cy="28012"/>
            </a:xfrm>
            <a:custGeom>
              <a:avLst/>
              <a:gdLst/>
              <a:ahLst/>
              <a:cxnLst/>
              <a:rect l="l" t="t" r="r" b="b"/>
              <a:pathLst>
                <a:path w="2340" h="874" extrusionOk="0">
                  <a:moveTo>
                    <a:pt x="1420" y="1"/>
                  </a:moveTo>
                  <a:cubicBezTo>
                    <a:pt x="973" y="1"/>
                    <a:pt x="533" y="188"/>
                    <a:pt x="217" y="539"/>
                  </a:cubicBezTo>
                  <a:cubicBezTo>
                    <a:pt x="150" y="606"/>
                    <a:pt x="100" y="690"/>
                    <a:pt x="50" y="773"/>
                  </a:cubicBezTo>
                  <a:cubicBezTo>
                    <a:pt x="33" y="807"/>
                    <a:pt x="17" y="840"/>
                    <a:pt x="0" y="874"/>
                  </a:cubicBezTo>
                  <a:cubicBezTo>
                    <a:pt x="17" y="874"/>
                    <a:pt x="84" y="740"/>
                    <a:pt x="251" y="573"/>
                  </a:cubicBezTo>
                  <a:cubicBezTo>
                    <a:pt x="571" y="241"/>
                    <a:pt x="1001" y="68"/>
                    <a:pt x="1439" y="68"/>
                  </a:cubicBezTo>
                  <a:cubicBezTo>
                    <a:pt x="1617" y="68"/>
                    <a:pt x="1797" y="97"/>
                    <a:pt x="1972" y="155"/>
                  </a:cubicBezTo>
                  <a:cubicBezTo>
                    <a:pt x="2206" y="222"/>
                    <a:pt x="2323" y="305"/>
                    <a:pt x="2339" y="305"/>
                  </a:cubicBezTo>
                  <a:cubicBezTo>
                    <a:pt x="2306" y="272"/>
                    <a:pt x="2272" y="255"/>
                    <a:pt x="2256" y="239"/>
                  </a:cubicBezTo>
                  <a:cubicBezTo>
                    <a:pt x="2172" y="189"/>
                    <a:pt x="2072" y="138"/>
                    <a:pt x="1988" y="105"/>
                  </a:cubicBezTo>
                  <a:cubicBezTo>
                    <a:pt x="1803" y="35"/>
                    <a:pt x="1611" y="1"/>
                    <a:pt x="14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112;p43">
              <a:extLst>
                <a:ext uri="{FF2B5EF4-FFF2-40B4-BE49-F238E27FC236}">
                  <a16:creationId xmlns:a16="http://schemas.microsoft.com/office/drawing/2014/main" id="{BC1EE9BE-4228-4754-B41D-10AA3548242A}"/>
                </a:ext>
              </a:extLst>
            </p:cNvPr>
            <p:cNvSpPr/>
            <p:nvPr/>
          </p:nvSpPr>
          <p:spPr>
            <a:xfrm>
              <a:off x="1042204" y="4554567"/>
              <a:ext cx="260310" cy="121053"/>
            </a:xfrm>
            <a:custGeom>
              <a:avLst/>
              <a:gdLst/>
              <a:ahLst/>
              <a:cxnLst/>
              <a:rect l="l" t="t" r="r" b="b"/>
              <a:pathLst>
                <a:path w="8122" h="3777" extrusionOk="0">
                  <a:moveTo>
                    <a:pt x="1" y="1"/>
                  </a:moveTo>
                  <a:cubicBezTo>
                    <a:pt x="18" y="17"/>
                    <a:pt x="51" y="34"/>
                    <a:pt x="68" y="51"/>
                  </a:cubicBezTo>
                  <a:cubicBezTo>
                    <a:pt x="151" y="84"/>
                    <a:pt x="218" y="134"/>
                    <a:pt x="302" y="168"/>
                  </a:cubicBezTo>
                  <a:lnTo>
                    <a:pt x="1154" y="619"/>
                  </a:lnTo>
                  <a:cubicBezTo>
                    <a:pt x="1872" y="987"/>
                    <a:pt x="2891" y="1471"/>
                    <a:pt x="4011" y="2006"/>
                  </a:cubicBezTo>
                  <a:cubicBezTo>
                    <a:pt x="5130" y="2524"/>
                    <a:pt x="6150" y="2975"/>
                    <a:pt x="6902" y="3292"/>
                  </a:cubicBezTo>
                  <a:lnTo>
                    <a:pt x="7787" y="3660"/>
                  </a:lnTo>
                  <a:cubicBezTo>
                    <a:pt x="7887" y="3693"/>
                    <a:pt x="7954" y="3727"/>
                    <a:pt x="8038" y="3743"/>
                  </a:cubicBezTo>
                  <a:lnTo>
                    <a:pt x="7804" y="3627"/>
                  </a:lnTo>
                  <a:lnTo>
                    <a:pt x="6918" y="3242"/>
                  </a:lnTo>
                  <a:cubicBezTo>
                    <a:pt x="6183" y="2925"/>
                    <a:pt x="5164" y="2457"/>
                    <a:pt x="4028" y="1939"/>
                  </a:cubicBezTo>
                  <a:cubicBezTo>
                    <a:pt x="2908" y="1421"/>
                    <a:pt x="1906" y="936"/>
                    <a:pt x="1170" y="569"/>
                  </a:cubicBezTo>
                  <a:lnTo>
                    <a:pt x="318" y="151"/>
                  </a:lnTo>
                  <a:lnTo>
                    <a:pt x="84" y="34"/>
                  </a:lnTo>
                  <a:cubicBezTo>
                    <a:pt x="51" y="17"/>
                    <a:pt x="18" y="17"/>
                    <a:pt x="1" y="1"/>
                  </a:cubicBezTo>
                  <a:close/>
                  <a:moveTo>
                    <a:pt x="8038" y="3743"/>
                  </a:moveTo>
                  <a:cubicBezTo>
                    <a:pt x="8054" y="3760"/>
                    <a:pt x="8088" y="3777"/>
                    <a:pt x="8121" y="3777"/>
                  </a:cubicBezTo>
                  <a:cubicBezTo>
                    <a:pt x="8088" y="3760"/>
                    <a:pt x="8071" y="3743"/>
                    <a:pt x="8038" y="3743"/>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192210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idx="1"/>
          </p:nvPr>
        </p:nvSpPr>
        <p:spPr>
          <a:xfrm>
            <a:off x="185162" y="843147"/>
            <a:ext cx="5611200" cy="3740400"/>
          </a:xfrm>
        </p:spPr>
        <p:txBody>
          <a:bodyPr/>
          <a:lstStyle/>
          <a:p>
            <a:pPr marL="158750" indent="0">
              <a:buNone/>
            </a:pPr>
            <a:endParaRPr lang="tr-TR" dirty="0"/>
          </a:p>
        </p:txBody>
      </p:sp>
      <p:sp>
        <p:nvSpPr>
          <p:cNvPr id="3" name="Başlık 2"/>
          <p:cNvSpPr>
            <a:spLocks noGrp="1"/>
          </p:cNvSpPr>
          <p:nvPr>
            <p:ph type="title"/>
          </p:nvPr>
        </p:nvSpPr>
        <p:spPr/>
        <p:txBody>
          <a:bodyPr/>
          <a:lstStyle/>
          <a:p>
            <a:r>
              <a:rPr lang="tr-TR" dirty="0"/>
              <a:t>1511 Programı </a:t>
            </a:r>
            <a:r>
              <a:rPr lang="tr-TR" dirty="0" smtClean="0"/>
              <a:t>(</a:t>
            </a:r>
            <a:r>
              <a:rPr lang="tr-TR" dirty="0"/>
              <a:t>2012-2019 Çağrıları)</a:t>
            </a:r>
          </a:p>
        </p:txBody>
      </p:sp>
      <p:sp>
        <p:nvSpPr>
          <p:cNvPr id="6" name="Yukarı Ok Belirtme Çizgisi 4"/>
          <p:cNvSpPr/>
          <p:nvPr/>
        </p:nvSpPr>
        <p:spPr>
          <a:xfrm>
            <a:off x="1725283" y="1825989"/>
            <a:ext cx="5693434" cy="9691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tr-TR" sz="1200" kern="1200" dirty="0" smtClean="0"/>
              <a:t>Uluslararası ortak proje çağrılarına çıkan programlar ve benzeri uluslararası programlara sunulan uluslararası ortaklı araştırma geliştirme projelerinin desteklenmesi için oluşturulmuştur</a:t>
            </a:r>
            <a:r>
              <a:rPr lang="tr-TR" sz="900" kern="1200" dirty="0" smtClean="0"/>
              <a:t>.</a:t>
            </a:r>
            <a:endParaRPr lang="tr-TR" sz="900" b="0" kern="1200" dirty="0">
              <a:solidFill>
                <a:schemeClr val="bg1">
                  <a:lumMod val="95000"/>
                </a:schemeClr>
              </a:solidFill>
            </a:endParaRPr>
          </a:p>
        </p:txBody>
      </p:sp>
      <p:graphicFrame>
        <p:nvGraphicFramePr>
          <p:cNvPr id="7" name="Diyagram 6">
            <a:extLst>
              <a:ext uri="{FF2B5EF4-FFF2-40B4-BE49-F238E27FC236}">
                <a16:creationId xmlns:a16="http://schemas.microsoft.com/office/drawing/2014/main" id="{15AC6921-E68D-4539-8C30-BB98B330EC51}"/>
              </a:ext>
            </a:extLst>
          </p:cNvPr>
          <p:cNvGraphicFramePr/>
          <p:nvPr>
            <p:extLst>
              <p:ext uri="{D42A27DB-BD31-4B8C-83A1-F6EECF244321}">
                <p14:modId xmlns:p14="http://schemas.microsoft.com/office/powerpoint/2010/main" val="2792356037"/>
              </p:ext>
            </p:extLst>
          </p:nvPr>
        </p:nvGraphicFramePr>
        <p:xfrm>
          <a:off x="239399" y="938424"/>
          <a:ext cx="6043305" cy="33705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Dikdörtgen 7"/>
          <p:cNvSpPr/>
          <p:nvPr/>
        </p:nvSpPr>
        <p:spPr>
          <a:xfrm>
            <a:off x="6282705" y="2192821"/>
            <a:ext cx="2589170" cy="923330"/>
          </a:xfrm>
          <a:prstGeom prst="rect">
            <a:avLst/>
          </a:prstGeom>
        </p:spPr>
        <p:txBody>
          <a:bodyPr wrap="none">
            <a:spAutoFit/>
          </a:bodyPr>
          <a:lstStyle/>
          <a:p>
            <a:pPr algn="ctr"/>
            <a:r>
              <a:rPr lang="tr-TR" sz="2700" dirty="0">
                <a:solidFill>
                  <a:schemeClr val="dk1"/>
                </a:solidFill>
                <a:latin typeface="Lilita One"/>
                <a:ea typeface="Lilita One"/>
                <a:cs typeface="Lilita One"/>
                <a:sym typeface="Lilita One"/>
              </a:rPr>
              <a:t>647,4 Milyon </a:t>
            </a:r>
            <a:r>
              <a:rPr lang="tr-TR" sz="2700" dirty="0" smtClean="0">
                <a:solidFill>
                  <a:schemeClr val="dk1"/>
                </a:solidFill>
                <a:latin typeface="Lilita One"/>
                <a:ea typeface="Lilita One"/>
                <a:cs typeface="Lilita One"/>
                <a:sym typeface="Lilita One"/>
              </a:rPr>
              <a:t>TL</a:t>
            </a:r>
          </a:p>
          <a:p>
            <a:pPr algn="ctr"/>
            <a:r>
              <a:rPr lang="tr-TR" sz="2700" dirty="0" smtClean="0">
                <a:solidFill>
                  <a:schemeClr val="dk1"/>
                </a:solidFill>
                <a:latin typeface="Lilita One"/>
                <a:ea typeface="Lilita One"/>
                <a:cs typeface="Lilita One"/>
                <a:sym typeface="Lilita One"/>
              </a:rPr>
              <a:t> </a:t>
            </a:r>
            <a:r>
              <a:rPr lang="tr-TR" sz="2700" dirty="0">
                <a:solidFill>
                  <a:schemeClr val="dk1"/>
                </a:solidFill>
                <a:latin typeface="Lilita One"/>
                <a:ea typeface="Lilita One"/>
                <a:cs typeface="Lilita One"/>
                <a:sym typeface="Lilita One"/>
              </a:rPr>
              <a:t>Destek</a:t>
            </a:r>
          </a:p>
        </p:txBody>
      </p:sp>
    </p:spTree>
    <p:extLst>
      <p:ext uri="{BB962C8B-B14F-4D97-AF65-F5344CB8AC3E}">
        <p14:creationId xmlns:p14="http://schemas.microsoft.com/office/powerpoint/2010/main" val="26634895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p:cNvGraphicFramePr>
          <p:nvPr>
            <p:extLst/>
          </p:nvPr>
        </p:nvGraphicFramePr>
        <p:xfrm>
          <a:off x="353683" y="931653"/>
          <a:ext cx="7884543" cy="29071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85829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331"/>
        <p:cNvGrpSpPr/>
        <p:nvPr/>
      </p:nvGrpSpPr>
      <p:grpSpPr>
        <a:xfrm>
          <a:off x="0" y="0"/>
          <a:ext cx="0" cy="0"/>
          <a:chOff x="0" y="0"/>
          <a:chExt cx="0" cy="0"/>
        </a:xfrm>
      </p:grpSpPr>
      <p:grpSp>
        <p:nvGrpSpPr>
          <p:cNvPr id="1339" name="Google Shape;1339;p37"/>
          <p:cNvGrpSpPr/>
          <p:nvPr/>
        </p:nvGrpSpPr>
        <p:grpSpPr>
          <a:xfrm>
            <a:off x="961909" y="732128"/>
            <a:ext cx="1510405" cy="3426812"/>
            <a:chOff x="1418399" y="1248430"/>
            <a:chExt cx="1510405" cy="3426812"/>
          </a:xfrm>
        </p:grpSpPr>
        <p:sp>
          <p:nvSpPr>
            <p:cNvPr id="1340" name="Google Shape;1340;p37"/>
            <p:cNvSpPr/>
            <p:nvPr/>
          </p:nvSpPr>
          <p:spPr>
            <a:xfrm>
              <a:off x="1705583" y="4527315"/>
              <a:ext cx="333277" cy="147927"/>
            </a:xfrm>
            <a:custGeom>
              <a:avLst/>
              <a:gdLst/>
              <a:ahLst/>
              <a:cxnLst/>
              <a:rect l="l" t="t" r="r" b="b"/>
              <a:pathLst>
                <a:path w="10224" h="4538" extrusionOk="0">
                  <a:moveTo>
                    <a:pt x="49" y="1"/>
                  </a:moveTo>
                  <a:lnTo>
                    <a:pt x="0" y="4307"/>
                  </a:lnTo>
                  <a:lnTo>
                    <a:pt x="345" y="4324"/>
                  </a:lnTo>
                  <a:cubicBezTo>
                    <a:pt x="1362" y="4390"/>
                    <a:pt x="4503" y="4538"/>
                    <a:pt x="6762" y="4538"/>
                  </a:cubicBezTo>
                  <a:cubicBezTo>
                    <a:pt x="7864" y="4538"/>
                    <a:pt x="8756" y="4503"/>
                    <a:pt x="9090" y="4406"/>
                  </a:cubicBezTo>
                  <a:cubicBezTo>
                    <a:pt x="10224" y="4061"/>
                    <a:pt x="5556" y="2976"/>
                    <a:pt x="5556" y="2976"/>
                  </a:cubicBezTo>
                  <a:lnTo>
                    <a:pt x="5556" y="34"/>
                  </a:lnTo>
                  <a:lnTo>
                    <a:pt x="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E850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7"/>
            <p:cNvSpPr/>
            <p:nvPr/>
          </p:nvSpPr>
          <p:spPr>
            <a:xfrm>
              <a:off x="1890410" y="4444811"/>
              <a:ext cx="320075" cy="224010"/>
            </a:xfrm>
            <a:custGeom>
              <a:avLst/>
              <a:gdLst/>
              <a:ahLst/>
              <a:cxnLst/>
              <a:rect l="l" t="t" r="r" b="b"/>
              <a:pathLst>
                <a:path w="9819" h="6872" extrusionOk="0">
                  <a:moveTo>
                    <a:pt x="1316" y="1"/>
                  </a:moveTo>
                  <a:lnTo>
                    <a:pt x="1" y="4093"/>
                  </a:lnTo>
                  <a:lnTo>
                    <a:pt x="313" y="4208"/>
                  </a:lnTo>
                  <a:cubicBezTo>
                    <a:pt x="1743" y="4751"/>
                    <a:pt x="7594" y="6855"/>
                    <a:pt x="8663" y="6871"/>
                  </a:cubicBezTo>
                  <a:cubicBezTo>
                    <a:pt x="8667" y="6871"/>
                    <a:pt x="8671" y="6871"/>
                    <a:pt x="8675" y="6871"/>
                  </a:cubicBezTo>
                  <a:cubicBezTo>
                    <a:pt x="9818" y="6871"/>
                    <a:pt x="5704" y="4471"/>
                    <a:pt x="5704" y="4471"/>
                  </a:cubicBezTo>
                  <a:lnTo>
                    <a:pt x="6575" y="1661"/>
                  </a:lnTo>
                  <a:lnTo>
                    <a:pt x="131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7"/>
            <p:cNvSpPr/>
            <p:nvPr/>
          </p:nvSpPr>
          <p:spPr>
            <a:xfrm>
              <a:off x="1892040" y="4572788"/>
              <a:ext cx="287738" cy="89154"/>
            </a:xfrm>
            <a:custGeom>
              <a:avLst/>
              <a:gdLst/>
              <a:ahLst/>
              <a:cxnLst/>
              <a:rect l="l" t="t" r="r" b="b"/>
              <a:pathLst>
                <a:path w="8827" h="2735" extrusionOk="0">
                  <a:moveTo>
                    <a:pt x="28" y="0"/>
                  </a:moveTo>
                  <a:cubicBezTo>
                    <a:pt x="21" y="0"/>
                    <a:pt x="17" y="1"/>
                    <a:pt x="17" y="3"/>
                  </a:cubicBezTo>
                  <a:cubicBezTo>
                    <a:pt x="0" y="52"/>
                    <a:pt x="1956" y="710"/>
                    <a:pt x="4389" y="1449"/>
                  </a:cubicBezTo>
                  <a:cubicBezTo>
                    <a:pt x="6724" y="2175"/>
                    <a:pt x="8635" y="2734"/>
                    <a:pt x="8799" y="2734"/>
                  </a:cubicBezTo>
                  <a:cubicBezTo>
                    <a:pt x="8806" y="2734"/>
                    <a:pt x="8809" y="2733"/>
                    <a:pt x="8810" y="2731"/>
                  </a:cubicBezTo>
                  <a:cubicBezTo>
                    <a:pt x="8827" y="2682"/>
                    <a:pt x="6871" y="2025"/>
                    <a:pt x="4438" y="1269"/>
                  </a:cubicBezTo>
                  <a:cubicBezTo>
                    <a:pt x="2119" y="559"/>
                    <a:pt x="193" y="0"/>
                    <a:pt x="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7"/>
            <p:cNvSpPr/>
            <p:nvPr/>
          </p:nvSpPr>
          <p:spPr>
            <a:xfrm>
              <a:off x="2072044" y="4596780"/>
              <a:ext cx="19852" cy="13626"/>
            </a:xfrm>
            <a:custGeom>
              <a:avLst/>
              <a:gdLst/>
              <a:ahLst/>
              <a:cxnLst/>
              <a:rect l="l" t="t" r="r" b="b"/>
              <a:pathLst>
                <a:path w="609" h="418" extrusionOk="0">
                  <a:moveTo>
                    <a:pt x="534" y="1"/>
                  </a:moveTo>
                  <a:cubicBezTo>
                    <a:pt x="469" y="1"/>
                    <a:pt x="362" y="41"/>
                    <a:pt x="247" y="122"/>
                  </a:cubicBezTo>
                  <a:cubicBezTo>
                    <a:pt x="83" y="237"/>
                    <a:pt x="1" y="368"/>
                    <a:pt x="34" y="401"/>
                  </a:cubicBezTo>
                  <a:cubicBezTo>
                    <a:pt x="45" y="412"/>
                    <a:pt x="61" y="418"/>
                    <a:pt x="80" y="418"/>
                  </a:cubicBezTo>
                  <a:cubicBezTo>
                    <a:pt x="144" y="418"/>
                    <a:pt x="248" y="358"/>
                    <a:pt x="362" y="270"/>
                  </a:cubicBezTo>
                  <a:cubicBezTo>
                    <a:pt x="494" y="171"/>
                    <a:pt x="609" y="72"/>
                    <a:pt x="592" y="23"/>
                  </a:cubicBezTo>
                  <a:cubicBezTo>
                    <a:pt x="583" y="8"/>
                    <a:pt x="562" y="1"/>
                    <a:pt x="5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7"/>
            <p:cNvSpPr/>
            <p:nvPr/>
          </p:nvSpPr>
          <p:spPr>
            <a:xfrm>
              <a:off x="2081171" y="4602876"/>
              <a:ext cx="19852" cy="16853"/>
            </a:xfrm>
            <a:custGeom>
              <a:avLst/>
              <a:gdLst/>
              <a:ahLst/>
              <a:cxnLst/>
              <a:rect l="l" t="t" r="r" b="b"/>
              <a:pathLst>
                <a:path w="609" h="517" extrusionOk="0">
                  <a:moveTo>
                    <a:pt x="551" y="0"/>
                  </a:moveTo>
                  <a:cubicBezTo>
                    <a:pt x="485" y="0"/>
                    <a:pt x="358" y="63"/>
                    <a:pt x="230" y="165"/>
                  </a:cubicBezTo>
                  <a:cubicBezTo>
                    <a:pt x="82" y="313"/>
                    <a:pt x="0" y="477"/>
                    <a:pt x="33" y="510"/>
                  </a:cubicBezTo>
                  <a:cubicBezTo>
                    <a:pt x="40" y="514"/>
                    <a:pt x="47" y="516"/>
                    <a:pt x="57" y="516"/>
                  </a:cubicBezTo>
                  <a:cubicBezTo>
                    <a:pt x="117" y="516"/>
                    <a:pt x="233" y="427"/>
                    <a:pt x="362" y="313"/>
                  </a:cubicBezTo>
                  <a:cubicBezTo>
                    <a:pt x="510" y="181"/>
                    <a:pt x="608" y="50"/>
                    <a:pt x="592" y="17"/>
                  </a:cubicBezTo>
                  <a:cubicBezTo>
                    <a:pt x="585" y="6"/>
                    <a:pt x="570" y="0"/>
                    <a:pt x="5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7"/>
            <p:cNvSpPr/>
            <p:nvPr/>
          </p:nvSpPr>
          <p:spPr>
            <a:xfrm>
              <a:off x="1903808" y="4542701"/>
              <a:ext cx="41301" cy="45734"/>
            </a:xfrm>
            <a:custGeom>
              <a:avLst/>
              <a:gdLst/>
              <a:ahLst/>
              <a:cxnLst/>
              <a:rect l="l" t="t" r="r" b="b"/>
              <a:pathLst>
                <a:path w="1267" h="1403" extrusionOk="0">
                  <a:moveTo>
                    <a:pt x="151" y="1"/>
                  </a:moveTo>
                  <a:cubicBezTo>
                    <a:pt x="54" y="1"/>
                    <a:pt x="1" y="27"/>
                    <a:pt x="1" y="38"/>
                  </a:cubicBezTo>
                  <a:cubicBezTo>
                    <a:pt x="1" y="71"/>
                    <a:pt x="116" y="71"/>
                    <a:pt x="264" y="153"/>
                  </a:cubicBezTo>
                  <a:cubicBezTo>
                    <a:pt x="461" y="236"/>
                    <a:pt x="642" y="384"/>
                    <a:pt x="757" y="564"/>
                  </a:cubicBezTo>
                  <a:cubicBezTo>
                    <a:pt x="888" y="745"/>
                    <a:pt x="1003" y="942"/>
                    <a:pt x="1085" y="1140"/>
                  </a:cubicBezTo>
                  <a:cubicBezTo>
                    <a:pt x="1168" y="1304"/>
                    <a:pt x="1217" y="1403"/>
                    <a:pt x="1250" y="1403"/>
                  </a:cubicBezTo>
                  <a:cubicBezTo>
                    <a:pt x="1266" y="1386"/>
                    <a:pt x="1266" y="1271"/>
                    <a:pt x="1217" y="1107"/>
                  </a:cubicBezTo>
                  <a:cubicBezTo>
                    <a:pt x="1151" y="860"/>
                    <a:pt x="1053" y="647"/>
                    <a:pt x="921" y="449"/>
                  </a:cubicBezTo>
                  <a:cubicBezTo>
                    <a:pt x="773" y="236"/>
                    <a:pt x="560" y="88"/>
                    <a:pt x="313" y="22"/>
                  </a:cubicBezTo>
                  <a:cubicBezTo>
                    <a:pt x="250" y="6"/>
                    <a:pt x="196" y="1"/>
                    <a:pt x="15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7"/>
            <p:cNvSpPr/>
            <p:nvPr/>
          </p:nvSpPr>
          <p:spPr>
            <a:xfrm>
              <a:off x="2060798" y="4590880"/>
              <a:ext cx="18776" cy="6226"/>
            </a:xfrm>
            <a:custGeom>
              <a:avLst/>
              <a:gdLst/>
              <a:ahLst/>
              <a:cxnLst/>
              <a:rect l="l" t="t" r="r" b="b"/>
              <a:pathLst>
                <a:path w="576" h="191" extrusionOk="0">
                  <a:moveTo>
                    <a:pt x="381" y="1"/>
                  </a:moveTo>
                  <a:cubicBezTo>
                    <a:pt x="349" y="1"/>
                    <a:pt x="315" y="3"/>
                    <a:pt x="280" y="7"/>
                  </a:cubicBezTo>
                  <a:cubicBezTo>
                    <a:pt x="132" y="7"/>
                    <a:pt x="17" y="40"/>
                    <a:pt x="1" y="89"/>
                  </a:cubicBezTo>
                  <a:cubicBezTo>
                    <a:pt x="1" y="133"/>
                    <a:pt x="92" y="190"/>
                    <a:pt x="229" y="190"/>
                  </a:cubicBezTo>
                  <a:cubicBezTo>
                    <a:pt x="245" y="190"/>
                    <a:pt x="262" y="189"/>
                    <a:pt x="280" y="188"/>
                  </a:cubicBezTo>
                  <a:cubicBezTo>
                    <a:pt x="461" y="188"/>
                    <a:pt x="576" y="122"/>
                    <a:pt x="559" y="73"/>
                  </a:cubicBezTo>
                  <a:cubicBezTo>
                    <a:pt x="559" y="22"/>
                    <a:pt x="483" y="1"/>
                    <a:pt x="3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7"/>
            <p:cNvSpPr/>
            <p:nvPr/>
          </p:nvSpPr>
          <p:spPr>
            <a:xfrm>
              <a:off x="2058125" y="4575950"/>
              <a:ext cx="21449" cy="8541"/>
            </a:xfrm>
            <a:custGeom>
              <a:avLst/>
              <a:gdLst/>
              <a:ahLst/>
              <a:cxnLst/>
              <a:rect l="l" t="t" r="r" b="b"/>
              <a:pathLst>
                <a:path w="658" h="262" extrusionOk="0">
                  <a:moveTo>
                    <a:pt x="128" y="0"/>
                  </a:moveTo>
                  <a:cubicBezTo>
                    <a:pt x="66" y="0"/>
                    <a:pt x="25" y="13"/>
                    <a:pt x="17" y="37"/>
                  </a:cubicBezTo>
                  <a:cubicBezTo>
                    <a:pt x="0" y="87"/>
                    <a:pt x="132" y="169"/>
                    <a:pt x="313" y="218"/>
                  </a:cubicBezTo>
                  <a:cubicBezTo>
                    <a:pt x="401" y="245"/>
                    <a:pt x="489" y="262"/>
                    <a:pt x="551" y="262"/>
                  </a:cubicBezTo>
                  <a:cubicBezTo>
                    <a:pt x="606" y="262"/>
                    <a:pt x="641" y="249"/>
                    <a:pt x="641" y="218"/>
                  </a:cubicBezTo>
                  <a:cubicBezTo>
                    <a:pt x="658" y="169"/>
                    <a:pt x="526" y="87"/>
                    <a:pt x="362" y="37"/>
                  </a:cubicBezTo>
                  <a:cubicBezTo>
                    <a:pt x="272" y="13"/>
                    <a:pt x="189" y="0"/>
                    <a:pt x="1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7"/>
            <p:cNvSpPr/>
            <p:nvPr/>
          </p:nvSpPr>
          <p:spPr>
            <a:xfrm>
              <a:off x="1787533" y="1363565"/>
              <a:ext cx="276525" cy="457506"/>
            </a:xfrm>
            <a:custGeom>
              <a:avLst/>
              <a:gdLst/>
              <a:ahLst/>
              <a:cxnLst/>
              <a:rect l="l" t="t" r="r" b="b"/>
              <a:pathLst>
                <a:path w="8483" h="14035" extrusionOk="0">
                  <a:moveTo>
                    <a:pt x="4820" y="0"/>
                  </a:moveTo>
                  <a:cubicBezTo>
                    <a:pt x="3257" y="0"/>
                    <a:pt x="1699" y="459"/>
                    <a:pt x="363" y="1362"/>
                  </a:cubicBezTo>
                  <a:lnTo>
                    <a:pt x="1" y="1609"/>
                  </a:lnTo>
                  <a:lnTo>
                    <a:pt x="116" y="13624"/>
                  </a:lnTo>
                  <a:lnTo>
                    <a:pt x="5655" y="14035"/>
                  </a:lnTo>
                  <a:cubicBezTo>
                    <a:pt x="5721" y="13394"/>
                    <a:pt x="5836" y="10912"/>
                    <a:pt x="5836" y="10912"/>
                  </a:cubicBezTo>
                  <a:cubicBezTo>
                    <a:pt x="5836" y="10912"/>
                    <a:pt x="8137" y="10698"/>
                    <a:pt x="8301" y="8414"/>
                  </a:cubicBezTo>
                  <a:cubicBezTo>
                    <a:pt x="8482" y="6129"/>
                    <a:pt x="8400" y="853"/>
                    <a:pt x="8400" y="853"/>
                  </a:cubicBezTo>
                  <a:cubicBezTo>
                    <a:pt x="7273" y="282"/>
                    <a:pt x="6045" y="0"/>
                    <a:pt x="4820"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7"/>
            <p:cNvSpPr/>
            <p:nvPr/>
          </p:nvSpPr>
          <p:spPr>
            <a:xfrm>
              <a:off x="2029863" y="1500083"/>
              <a:ext cx="28816" cy="21482"/>
            </a:xfrm>
            <a:custGeom>
              <a:avLst/>
              <a:gdLst/>
              <a:ahLst/>
              <a:cxnLst/>
              <a:rect l="l" t="t" r="r" b="b"/>
              <a:pathLst>
                <a:path w="884" h="659" extrusionOk="0">
                  <a:moveTo>
                    <a:pt x="421" y="1"/>
                  </a:moveTo>
                  <a:cubicBezTo>
                    <a:pt x="138" y="1"/>
                    <a:pt x="1" y="351"/>
                    <a:pt x="210" y="560"/>
                  </a:cubicBezTo>
                  <a:cubicBezTo>
                    <a:pt x="267" y="626"/>
                    <a:pt x="350" y="659"/>
                    <a:pt x="434" y="659"/>
                  </a:cubicBezTo>
                  <a:cubicBezTo>
                    <a:pt x="518" y="659"/>
                    <a:pt x="604" y="626"/>
                    <a:pt x="670" y="560"/>
                  </a:cubicBezTo>
                  <a:cubicBezTo>
                    <a:pt x="884" y="363"/>
                    <a:pt x="736" y="1"/>
                    <a:pt x="440" y="1"/>
                  </a:cubicBezTo>
                  <a:cubicBezTo>
                    <a:pt x="434" y="1"/>
                    <a:pt x="427" y="1"/>
                    <a:pt x="4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7"/>
            <p:cNvSpPr/>
            <p:nvPr/>
          </p:nvSpPr>
          <p:spPr>
            <a:xfrm>
              <a:off x="2017410" y="1490434"/>
              <a:ext cx="38595" cy="11996"/>
            </a:xfrm>
            <a:custGeom>
              <a:avLst/>
              <a:gdLst/>
              <a:ahLst/>
              <a:cxnLst/>
              <a:rect l="l" t="t" r="r" b="b"/>
              <a:pathLst>
                <a:path w="1184" h="368" extrusionOk="0">
                  <a:moveTo>
                    <a:pt x="553" y="1"/>
                  </a:moveTo>
                  <a:cubicBezTo>
                    <a:pt x="415" y="1"/>
                    <a:pt x="275" y="39"/>
                    <a:pt x="148" y="117"/>
                  </a:cubicBezTo>
                  <a:cubicBezTo>
                    <a:pt x="50" y="199"/>
                    <a:pt x="0" y="264"/>
                    <a:pt x="17" y="281"/>
                  </a:cubicBezTo>
                  <a:cubicBezTo>
                    <a:pt x="21" y="287"/>
                    <a:pt x="29" y="290"/>
                    <a:pt x="41" y="290"/>
                  </a:cubicBezTo>
                  <a:cubicBezTo>
                    <a:pt x="108" y="290"/>
                    <a:pt x="292" y="194"/>
                    <a:pt x="524" y="194"/>
                  </a:cubicBezTo>
                  <a:cubicBezTo>
                    <a:pt x="551" y="194"/>
                    <a:pt x="580" y="196"/>
                    <a:pt x="608" y="199"/>
                  </a:cubicBezTo>
                  <a:cubicBezTo>
                    <a:pt x="895" y="214"/>
                    <a:pt x="1098" y="367"/>
                    <a:pt x="1155" y="367"/>
                  </a:cubicBezTo>
                  <a:cubicBezTo>
                    <a:pt x="1161" y="367"/>
                    <a:pt x="1165" y="366"/>
                    <a:pt x="1167" y="363"/>
                  </a:cubicBezTo>
                  <a:cubicBezTo>
                    <a:pt x="1184" y="347"/>
                    <a:pt x="1167" y="281"/>
                    <a:pt x="1069" y="199"/>
                  </a:cubicBezTo>
                  <a:cubicBezTo>
                    <a:pt x="919" y="68"/>
                    <a:pt x="737" y="1"/>
                    <a:pt x="5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37"/>
            <p:cNvSpPr/>
            <p:nvPr/>
          </p:nvSpPr>
          <p:spPr>
            <a:xfrm>
              <a:off x="1916488" y="1502039"/>
              <a:ext cx="28066" cy="21840"/>
            </a:xfrm>
            <a:custGeom>
              <a:avLst/>
              <a:gdLst/>
              <a:ahLst/>
              <a:cxnLst/>
              <a:rect l="l" t="t" r="r" b="b"/>
              <a:pathLst>
                <a:path w="861" h="670" extrusionOk="0">
                  <a:moveTo>
                    <a:pt x="433" y="0"/>
                  </a:moveTo>
                  <a:cubicBezTo>
                    <a:pt x="327" y="0"/>
                    <a:pt x="225" y="47"/>
                    <a:pt x="154" y="139"/>
                  </a:cubicBezTo>
                  <a:cubicBezTo>
                    <a:pt x="1" y="368"/>
                    <a:pt x="176" y="670"/>
                    <a:pt x="427" y="670"/>
                  </a:cubicBezTo>
                  <a:cubicBezTo>
                    <a:pt x="445" y="670"/>
                    <a:pt x="464" y="668"/>
                    <a:pt x="483" y="665"/>
                  </a:cubicBezTo>
                  <a:cubicBezTo>
                    <a:pt x="779" y="615"/>
                    <a:pt x="861" y="237"/>
                    <a:pt x="631" y="56"/>
                  </a:cubicBezTo>
                  <a:cubicBezTo>
                    <a:pt x="568" y="19"/>
                    <a:pt x="500" y="0"/>
                    <a:pt x="43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7"/>
            <p:cNvSpPr/>
            <p:nvPr/>
          </p:nvSpPr>
          <p:spPr>
            <a:xfrm>
              <a:off x="1905405" y="1492585"/>
              <a:ext cx="38628" cy="12094"/>
            </a:xfrm>
            <a:custGeom>
              <a:avLst/>
              <a:gdLst/>
              <a:ahLst/>
              <a:cxnLst/>
              <a:rect l="l" t="t" r="r" b="b"/>
              <a:pathLst>
                <a:path w="1185" h="371" extrusionOk="0">
                  <a:moveTo>
                    <a:pt x="547" y="0"/>
                  </a:moveTo>
                  <a:cubicBezTo>
                    <a:pt x="408" y="0"/>
                    <a:pt x="269" y="39"/>
                    <a:pt x="149" y="116"/>
                  </a:cubicBezTo>
                  <a:cubicBezTo>
                    <a:pt x="50" y="198"/>
                    <a:pt x="1" y="264"/>
                    <a:pt x="17" y="281"/>
                  </a:cubicBezTo>
                  <a:cubicBezTo>
                    <a:pt x="22" y="287"/>
                    <a:pt x="30" y="290"/>
                    <a:pt x="41" y="290"/>
                  </a:cubicBezTo>
                  <a:cubicBezTo>
                    <a:pt x="109" y="290"/>
                    <a:pt x="293" y="194"/>
                    <a:pt x="525" y="194"/>
                  </a:cubicBezTo>
                  <a:cubicBezTo>
                    <a:pt x="552" y="194"/>
                    <a:pt x="580" y="195"/>
                    <a:pt x="609" y="198"/>
                  </a:cubicBezTo>
                  <a:cubicBezTo>
                    <a:pt x="887" y="213"/>
                    <a:pt x="1087" y="371"/>
                    <a:pt x="1151" y="371"/>
                  </a:cubicBezTo>
                  <a:cubicBezTo>
                    <a:pt x="1159" y="371"/>
                    <a:pt x="1164" y="368"/>
                    <a:pt x="1168" y="363"/>
                  </a:cubicBezTo>
                  <a:cubicBezTo>
                    <a:pt x="1184" y="346"/>
                    <a:pt x="1152" y="281"/>
                    <a:pt x="1069" y="198"/>
                  </a:cubicBezTo>
                  <a:cubicBezTo>
                    <a:pt x="920" y="67"/>
                    <a:pt x="732" y="0"/>
                    <a:pt x="54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7"/>
            <p:cNvSpPr/>
            <p:nvPr/>
          </p:nvSpPr>
          <p:spPr>
            <a:xfrm>
              <a:off x="1977739" y="1502234"/>
              <a:ext cx="28979" cy="91338"/>
            </a:xfrm>
            <a:custGeom>
              <a:avLst/>
              <a:gdLst/>
              <a:ahLst/>
              <a:cxnLst/>
              <a:rect l="l" t="t" r="r" b="b"/>
              <a:pathLst>
                <a:path w="889" h="2802" extrusionOk="0">
                  <a:moveTo>
                    <a:pt x="35" y="1"/>
                  </a:moveTo>
                  <a:cubicBezTo>
                    <a:pt x="35" y="1"/>
                    <a:pt x="34" y="1"/>
                    <a:pt x="34" y="1"/>
                  </a:cubicBezTo>
                  <a:cubicBezTo>
                    <a:pt x="1" y="18"/>
                    <a:pt x="198" y="774"/>
                    <a:pt x="478" y="1710"/>
                  </a:cubicBezTo>
                  <a:cubicBezTo>
                    <a:pt x="543" y="1941"/>
                    <a:pt x="626" y="2154"/>
                    <a:pt x="691" y="2368"/>
                  </a:cubicBezTo>
                  <a:cubicBezTo>
                    <a:pt x="724" y="2434"/>
                    <a:pt x="741" y="2532"/>
                    <a:pt x="724" y="2615"/>
                  </a:cubicBezTo>
                  <a:cubicBezTo>
                    <a:pt x="724" y="2647"/>
                    <a:pt x="658" y="2664"/>
                    <a:pt x="576" y="2680"/>
                  </a:cubicBezTo>
                  <a:cubicBezTo>
                    <a:pt x="544" y="2677"/>
                    <a:pt x="512" y="2676"/>
                    <a:pt x="480" y="2676"/>
                  </a:cubicBezTo>
                  <a:cubicBezTo>
                    <a:pt x="332" y="2676"/>
                    <a:pt x="185" y="2705"/>
                    <a:pt x="50" y="2746"/>
                  </a:cubicBezTo>
                  <a:cubicBezTo>
                    <a:pt x="186" y="2783"/>
                    <a:pt x="312" y="2801"/>
                    <a:pt x="443" y="2801"/>
                  </a:cubicBezTo>
                  <a:cubicBezTo>
                    <a:pt x="487" y="2801"/>
                    <a:pt x="531" y="2799"/>
                    <a:pt x="576" y="2795"/>
                  </a:cubicBezTo>
                  <a:cubicBezTo>
                    <a:pt x="626" y="2795"/>
                    <a:pt x="675" y="2795"/>
                    <a:pt x="708" y="2779"/>
                  </a:cubicBezTo>
                  <a:cubicBezTo>
                    <a:pt x="773" y="2762"/>
                    <a:pt x="839" y="2730"/>
                    <a:pt x="856" y="2664"/>
                  </a:cubicBezTo>
                  <a:cubicBezTo>
                    <a:pt x="889" y="2549"/>
                    <a:pt x="889" y="2434"/>
                    <a:pt x="839" y="2319"/>
                  </a:cubicBezTo>
                  <a:cubicBezTo>
                    <a:pt x="773" y="2105"/>
                    <a:pt x="708" y="1891"/>
                    <a:pt x="642" y="1661"/>
                  </a:cubicBezTo>
                  <a:cubicBezTo>
                    <a:pt x="349" y="735"/>
                    <a:pt x="89" y="1"/>
                    <a:pt x="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7"/>
            <p:cNvSpPr/>
            <p:nvPr/>
          </p:nvSpPr>
          <p:spPr>
            <a:xfrm>
              <a:off x="1938655" y="1599603"/>
              <a:ext cx="56263" cy="30674"/>
            </a:xfrm>
            <a:custGeom>
              <a:avLst/>
              <a:gdLst/>
              <a:ahLst/>
              <a:cxnLst/>
              <a:rect l="l" t="t" r="r" b="b"/>
              <a:pathLst>
                <a:path w="1726" h="941" extrusionOk="0">
                  <a:moveTo>
                    <a:pt x="158" y="0"/>
                  </a:moveTo>
                  <a:cubicBezTo>
                    <a:pt x="156" y="0"/>
                    <a:pt x="173" y="12"/>
                    <a:pt x="214" y="38"/>
                  </a:cubicBezTo>
                  <a:cubicBezTo>
                    <a:pt x="214" y="38"/>
                    <a:pt x="0" y="581"/>
                    <a:pt x="674" y="877"/>
                  </a:cubicBezTo>
                  <a:cubicBezTo>
                    <a:pt x="783" y="919"/>
                    <a:pt x="897" y="940"/>
                    <a:pt x="1009" y="940"/>
                  </a:cubicBezTo>
                  <a:cubicBezTo>
                    <a:pt x="1284" y="940"/>
                    <a:pt x="1551" y="815"/>
                    <a:pt x="1726" y="581"/>
                  </a:cubicBezTo>
                  <a:cubicBezTo>
                    <a:pt x="1164" y="581"/>
                    <a:pt x="174" y="0"/>
                    <a:pt x="1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7"/>
            <p:cNvSpPr/>
            <p:nvPr/>
          </p:nvSpPr>
          <p:spPr>
            <a:xfrm>
              <a:off x="1882392" y="1684422"/>
              <a:ext cx="95380" cy="53134"/>
            </a:xfrm>
            <a:custGeom>
              <a:avLst/>
              <a:gdLst/>
              <a:ahLst/>
              <a:cxnLst/>
              <a:rect l="l" t="t" r="r" b="b"/>
              <a:pathLst>
                <a:path w="2926" h="1630" extrusionOk="0">
                  <a:moveTo>
                    <a:pt x="0" y="1"/>
                  </a:moveTo>
                  <a:cubicBezTo>
                    <a:pt x="0" y="1"/>
                    <a:pt x="586" y="1630"/>
                    <a:pt x="2764" y="1630"/>
                  </a:cubicBezTo>
                  <a:cubicBezTo>
                    <a:pt x="2807" y="1630"/>
                    <a:pt x="2850" y="1629"/>
                    <a:pt x="2893" y="1628"/>
                  </a:cubicBezTo>
                  <a:lnTo>
                    <a:pt x="2926" y="1036"/>
                  </a:lnTo>
                  <a:cubicBezTo>
                    <a:pt x="1874" y="987"/>
                    <a:pt x="855" y="625"/>
                    <a:pt x="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7"/>
            <p:cNvSpPr/>
            <p:nvPr/>
          </p:nvSpPr>
          <p:spPr>
            <a:xfrm>
              <a:off x="1747796" y="1481404"/>
              <a:ext cx="71389" cy="98575"/>
            </a:xfrm>
            <a:custGeom>
              <a:avLst/>
              <a:gdLst/>
              <a:ahLst/>
              <a:cxnLst/>
              <a:rect l="l" t="t" r="r" b="b"/>
              <a:pathLst>
                <a:path w="2190" h="3024" extrusionOk="0">
                  <a:moveTo>
                    <a:pt x="1466" y="1"/>
                  </a:moveTo>
                  <a:cubicBezTo>
                    <a:pt x="1022" y="1"/>
                    <a:pt x="1" y="178"/>
                    <a:pt x="119" y="1725"/>
                  </a:cubicBezTo>
                  <a:cubicBezTo>
                    <a:pt x="207" y="2771"/>
                    <a:pt x="803" y="3024"/>
                    <a:pt x="1333" y="3024"/>
                  </a:cubicBezTo>
                  <a:cubicBezTo>
                    <a:pt x="1786" y="3024"/>
                    <a:pt x="2190" y="2840"/>
                    <a:pt x="2190" y="2810"/>
                  </a:cubicBezTo>
                  <a:cubicBezTo>
                    <a:pt x="2190" y="2760"/>
                    <a:pt x="1664" y="16"/>
                    <a:pt x="1664" y="16"/>
                  </a:cubicBezTo>
                  <a:cubicBezTo>
                    <a:pt x="1654" y="12"/>
                    <a:pt x="1578" y="1"/>
                    <a:pt x="1466" y="1"/>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7"/>
            <p:cNvSpPr/>
            <p:nvPr/>
          </p:nvSpPr>
          <p:spPr>
            <a:xfrm>
              <a:off x="1767192" y="1503114"/>
              <a:ext cx="31098" cy="55318"/>
            </a:xfrm>
            <a:custGeom>
              <a:avLst/>
              <a:gdLst/>
              <a:ahLst/>
              <a:cxnLst/>
              <a:rect l="l" t="t" r="r" b="b"/>
              <a:pathLst>
                <a:path w="954" h="1697" extrusionOk="0">
                  <a:moveTo>
                    <a:pt x="480" y="1"/>
                  </a:moveTo>
                  <a:cubicBezTo>
                    <a:pt x="463" y="1"/>
                    <a:pt x="445" y="3"/>
                    <a:pt x="428" y="7"/>
                  </a:cubicBezTo>
                  <a:cubicBezTo>
                    <a:pt x="263" y="56"/>
                    <a:pt x="148" y="171"/>
                    <a:pt x="99" y="336"/>
                  </a:cubicBezTo>
                  <a:cubicBezTo>
                    <a:pt x="33" y="517"/>
                    <a:pt x="0" y="697"/>
                    <a:pt x="17" y="895"/>
                  </a:cubicBezTo>
                  <a:cubicBezTo>
                    <a:pt x="66" y="1273"/>
                    <a:pt x="296" y="1634"/>
                    <a:pt x="576" y="1683"/>
                  </a:cubicBezTo>
                  <a:cubicBezTo>
                    <a:pt x="606" y="1692"/>
                    <a:pt x="637" y="1696"/>
                    <a:pt x="667" y="1696"/>
                  </a:cubicBezTo>
                  <a:cubicBezTo>
                    <a:pt x="750" y="1696"/>
                    <a:pt x="828" y="1666"/>
                    <a:pt x="888" y="1618"/>
                  </a:cubicBezTo>
                  <a:cubicBezTo>
                    <a:pt x="937" y="1552"/>
                    <a:pt x="954" y="1519"/>
                    <a:pt x="937" y="1519"/>
                  </a:cubicBezTo>
                  <a:cubicBezTo>
                    <a:pt x="937" y="1516"/>
                    <a:pt x="936" y="1515"/>
                    <a:pt x="934" y="1515"/>
                  </a:cubicBezTo>
                  <a:cubicBezTo>
                    <a:pt x="925" y="1515"/>
                    <a:pt x="895" y="1542"/>
                    <a:pt x="855" y="1568"/>
                  </a:cubicBezTo>
                  <a:cubicBezTo>
                    <a:pt x="803" y="1600"/>
                    <a:pt x="751" y="1611"/>
                    <a:pt x="699" y="1611"/>
                  </a:cubicBezTo>
                  <a:cubicBezTo>
                    <a:pt x="669" y="1611"/>
                    <a:pt x="639" y="1607"/>
                    <a:pt x="609" y="1601"/>
                  </a:cubicBezTo>
                  <a:cubicBezTo>
                    <a:pt x="395" y="1536"/>
                    <a:pt x="198" y="1223"/>
                    <a:pt x="165" y="878"/>
                  </a:cubicBezTo>
                  <a:cubicBezTo>
                    <a:pt x="132" y="714"/>
                    <a:pt x="165" y="533"/>
                    <a:pt x="214" y="385"/>
                  </a:cubicBezTo>
                  <a:cubicBezTo>
                    <a:pt x="247" y="254"/>
                    <a:pt x="329" y="155"/>
                    <a:pt x="444" y="106"/>
                  </a:cubicBezTo>
                  <a:cubicBezTo>
                    <a:pt x="466" y="97"/>
                    <a:pt x="488" y="93"/>
                    <a:pt x="510" y="93"/>
                  </a:cubicBezTo>
                  <a:cubicBezTo>
                    <a:pt x="568" y="93"/>
                    <a:pt x="622" y="123"/>
                    <a:pt x="658" y="171"/>
                  </a:cubicBezTo>
                  <a:cubicBezTo>
                    <a:pt x="691" y="237"/>
                    <a:pt x="674" y="270"/>
                    <a:pt x="691" y="270"/>
                  </a:cubicBezTo>
                  <a:cubicBezTo>
                    <a:pt x="691" y="270"/>
                    <a:pt x="724" y="237"/>
                    <a:pt x="707" y="155"/>
                  </a:cubicBezTo>
                  <a:cubicBezTo>
                    <a:pt x="691" y="106"/>
                    <a:pt x="658" y="73"/>
                    <a:pt x="609" y="40"/>
                  </a:cubicBezTo>
                  <a:cubicBezTo>
                    <a:pt x="572" y="16"/>
                    <a:pt x="528" y="1"/>
                    <a:pt x="48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7"/>
            <p:cNvSpPr/>
            <p:nvPr/>
          </p:nvSpPr>
          <p:spPr>
            <a:xfrm>
              <a:off x="1767192" y="1248430"/>
              <a:ext cx="330897" cy="297257"/>
            </a:xfrm>
            <a:custGeom>
              <a:avLst/>
              <a:gdLst/>
              <a:ahLst/>
              <a:cxnLst/>
              <a:rect l="l" t="t" r="r" b="b"/>
              <a:pathLst>
                <a:path w="10151" h="9119" extrusionOk="0">
                  <a:moveTo>
                    <a:pt x="8723" y="0"/>
                  </a:moveTo>
                  <a:cubicBezTo>
                    <a:pt x="8556" y="0"/>
                    <a:pt x="8384" y="41"/>
                    <a:pt x="8235" y="111"/>
                  </a:cubicBezTo>
                  <a:cubicBezTo>
                    <a:pt x="7742" y="308"/>
                    <a:pt x="7364" y="719"/>
                    <a:pt x="6854" y="900"/>
                  </a:cubicBezTo>
                  <a:cubicBezTo>
                    <a:pt x="6593" y="996"/>
                    <a:pt x="6313" y="1013"/>
                    <a:pt x="6029" y="1013"/>
                  </a:cubicBezTo>
                  <a:cubicBezTo>
                    <a:pt x="5869" y="1013"/>
                    <a:pt x="5708" y="1008"/>
                    <a:pt x="5548" y="1008"/>
                  </a:cubicBezTo>
                  <a:cubicBezTo>
                    <a:pt x="5457" y="1008"/>
                    <a:pt x="5366" y="1010"/>
                    <a:pt x="5276" y="1015"/>
                  </a:cubicBezTo>
                  <a:cubicBezTo>
                    <a:pt x="4668" y="1015"/>
                    <a:pt x="4093" y="1212"/>
                    <a:pt x="3616" y="1574"/>
                  </a:cubicBezTo>
                  <a:cubicBezTo>
                    <a:pt x="3222" y="1903"/>
                    <a:pt x="2959" y="2363"/>
                    <a:pt x="2893" y="2889"/>
                  </a:cubicBezTo>
                  <a:cubicBezTo>
                    <a:pt x="2827" y="2807"/>
                    <a:pt x="2762" y="2725"/>
                    <a:pt x="2680" y="2642"/>
                  </a:cubicBezTo>
                  <a:cubicBezTo>
                    <a:pt x="2283" y="2216"/>
                    <a:pt x="1833" y="2026"/>
                    <a:pt x="1731" y="2026"/>
                  </a:cubicBezTo>
                  <a:cubicBezTo>
                    <a:pt x="1719" y="2026"/>
                    <a:pt x="1711" y="2029"/>
                    <a:pt x="1710" y="2034"/>
                  </a:cubicBezTo>
                  <a:cubicBezTo>
                    <a:pt x="1693" y="2067"/>
                    <a:pt x="2137" y="2314"/>
                    <a:pt x="2564" y="2758"/>
                  </a:cubicBezTo>
                  <a:cubicBezTo>
                    <a:pt x="2663" y="2873"/>
                    <a:pt x="2778" y="2988"/>
                    <a:pt x="2877" y="3119"/>
                  </a:cubicBezTo>
                  <a:cubicBezTo>
                    <a:pt x="2643" y="3088"/>
                    <a:pt x="2400" y="3067"/>
                    <a:pt x="2160" y="3067"/>
                  </a:cubicBezTo>
                  <a:cubicBezTo>
                    <a:pt x="1640" y="3067"/>
                    <a:pt x="1128" y="3166"/>
                    <a:pt x="724" y="3481"/>
                  </a:cubicBezTo>
                  <a:cubicBezTo>
                    <a:pt x="230" y="3875"/>
                    <a:pt x="17" y="4533"/>
                    <a:pt x="0" y="5174"/>
                  </a:cubicBezTo>
                  <a:cubicBezTo>
                    <a:pt x="0" y="5798"/>
                    <a:pt x="263" y="6406"/>
                    <a:pt x="461" y="7015"/>
                  </a:cubicBezTo>
                  <a:cubicBezTo>
                    <a:pt x="493" y="7179"/>
                    <a:pt x="576" y="7343"/>
                    <a:pt x="674" y="7491"/>
                  </a:cubicBezTo>
                  <a:lnTo>
                    <a:pt x="954" y="9118"/>
                  </a:lnTo>
                  <a:lnTo>
                    <a:pt x="1973" y="9102"/>
                  </a:lnTo>
                  <a:lnTo>
                    <a:pt x="1907" y="5683"/>
                  </a:lnTo>
                  <a:cubicBezTo>
                    <a:pt x="1907" y="5683"/>
                    <a:pt x="1817" y="4376"/>
                    <a:pt x="2886" y="4376"/>
                  </a:cubicBezTo>
                  <a:cubicBezTo>
                    <a:pt x="2935" y="4376"/>
                    <a:pt x="2987" y="4379"/>
                    <a:pt x="3041" y="4385"/>
                  </a:cubicBezTo>
                  <a:cubicBezTo>
                    <a:pt x="4154" y="4487"/>
                    <a:pt x="5605" y="5606"/>
                    <a:pt x="7616" y="5606"/>
                  </a:cubicBezTo>
                  <a:cubicBezTo>
                    <a:pt x="7863" y="5606"/>
                    <a:pt x="8119" y="5590"/>
                    <a:pt x="8383" y="5552"/>
                  </a:cubicBezTo>
                  <a:cubicBezTo>
                    <a:pt x="8761" y="5486"/>
                    <a:pt x="9172" y="5453"/>
                    <a:pt x="9501" y="5223"/>
                  </a:cubicBezTo>
                  <a:cubicBezTo>
                    <a:pt x="9846" y="5009"/>
                    <a:pt x="10043" y="4631"/>
                    <a:pt x="10010" y="4220"/>
                  </a:cubicBezTo>
                  <a:cubicBezTo>
                    <a:pt x="9980" y="3840"/>
                    <a:pt x="9653" y="3558"/>
                    <a:pt x="9278" y="3558"/>
                  </a:cubicBezTo>
                  <a:cubicBezTo>
                    <a:pt x="9273" y="3558"/>
                    <a:pt x="9269" y="3558"/>
                    <a:pt x="9264" y="3558"/>
                  </a:cubicBezTo>
                  <a:lnTo>
                    <a:pt x="9264" y="3558"/>
                  </a:lnTo>
                  <a:cubicBezTo>
                    <a:pt x="9798" y="3498"/>
                    <a:pt x="10151" y="2980"/>
                    <a:pt x="9994" y="2462"/>
                  </a:cubicBezTo>
                  <a:cubicBezTo>
                    <a:pt x="9877" y="2078"/>
                    <a:pt x="9530" y="1842"/>
                    <a:pt x="9169" y="1842"/>
                  </a:cubicBezTo>
                  <a:cubicBezTo>
                    <a:pt x="9019" y="1842"/>
                    <a:pt x="8867" y="1882"/>
                    <a:pt x="8728" y="1969"/>
                  </a:cubicBezTo>
                  <a:cubicBezTo>
                    <a:pt x="8991" y="1738"/>
                    <a:pt x="9221" y="1459"/>
                    <a:pt x="9386" y="1147"/>
                  </a:cubicBezTo>
                  <a:cubicBezTo>
                    <a:pt x="9534" y="818"/>
                    <a:pt x="9468" y="424"/>
                    <a:pt x="9221" y="161"/>
                  </a:cubicBezTo>
                  <a:cubicBezTo>
                    <a:pt x="9084" y="49"/>
                    <a:pt x="8906" y="0"/>
                    <a:pt x="872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7"/>
            <p:cNvSpPr/>
            <p:nvPr/>
          </p:nvSpPr>
          <p:spPr>
            <a:xfrm>
              <a:off x="2735501" y="1705708"/>
              <a:ext cx="193303" cy="276101"/>
            </a:xfrm>
            <a:custGeom>
              <a:avLst/>
              <a:gdLst/>
              <a:ahLst/>
              <a:cxnLst/>
              <a:rect l="l" t="t" r="r" b="b"/>
              <a:pathLst>
                <a:path w="5930" h="8470" extrusionOk="0">
                  <a:moveTo>
                    <a:pt x="177" y="6317"/>
                  </a:moveTo>
                  <a:lnTo>
                    <a:pt x="177" y="6382"/>
                  </a:lnTo>
                  <a:lnTo>
                    <a:pt x="186" y="6325"/>
                  </a:lnTo>
                  <a:lnTo>
                    <a:pt x="186" y="6325"/>
                  </a:lnTo>
                  <a:lnTo>
                    <a:pt x="177" y="6317"/>
                  </a:lnTo>
                  <a:close/>
                  <a:moveTo>
                    <a:pt x="4498" y="0"/>
                  </a:moveTo>
                  <a:cubicBezTo>
                    <a:pt x="4477" y="0"/>
                    <a:pt x="4456" y="2"/>
                    <a:pt x="4434" y="5"/>
                  </a:cubicBezTo>
                  <a:cubicBezTo>
                    <a:pt x="4204" y="38"/>
                    <a:pt x="3152" y="1632"/>
                    <a:pt x="2840" y="2158"/>
                  </a:cubicBezTo>
                  <a:cubicBezTo>
                    <a:pt x="2606" y="2563"/>
                    <a:pt x="2079" y="3483"/>
                    <a:pt x="1752" y="3483"/>
                  </a:cubicBezTo>
                  <a:cubicBezTo>
                    <a:pt x="1642" y="3483"/>
                    <a:pt x="1554" y="3377"/>
                    <a:pt x="1508" y="3111"/>
                  </a:cubicBezTo>
                  <a:cubicBezTo>
                    <a:pt x="1328" y="2043"/>
                    <a:pt x="802" y="1287"/>
                    <a:pt x="506" y="1188"/>
                  </a:cubicBezTo>
                  <a:cubicBezTo>
                    <a:pt x="474" y="1177"/>
                    <a:pt x="442" y="1172"/>
                    <a:pt x="411" y="1172"/>
                  </a:cubicBezTo>
                  <a:cubicBezTo>
                    <a:pt x="175" y="1172"/>
                    <a:pt x="1" y="1484"/>
                    <a:pt x="161" y="1731"/>
                  </a:cubicBezTo>
                  <a:cubicBezTo>
                    <a:pt x="341" y="2043"/>
                    <a:pt x="473" y="2388"/>
                    <a:pt x="539" y="2750"/>
                  </a:cubicBezTo>
                  <a:cubicBezTo>
                    <a:pt x="621" y="3029"/>
                    <a:pt x="654" y="3325"/>
                    <a:pt x="621" y="3605"/>
                  </a:cubicBezTo>
                  <a:cubicBezTo>
                    <a:pt x="588" y="4196"/>
                    <a:pt x="489" y="4772"/>
                    <a:pt x="341" y="5347"/>
                  </a:cubicBezTo>
                  <a:lnTo>
                    <a:pt x="186" y="6325"/>
                  </a:lnTo>
                  <a:lnTo>
                    <a:pt x="186" y="6325"/>
                  </a:lnTo>
                  <a:lnTo>
                    <a:pt x="2412" y="8470"/>
                  </a:lnTo>
                  <a:cubicBezTo>
                    <a:pt x="2412" y="8470"/>
                    <a:pt x="4500" y="6547"/>
                    <a:pt x="5503" y="5232"/>
                  </a:cubicBezTo>
                  <a:cubicBezTo>
                    <a:pt x="5503" y="5232"/>
                    <a:pt x="5930" y="4788"/>
                    <a:pt x="5585" y="4525"/>
                  </a:cubicBezTo>
                  <a:cubicBezTo>
                    <a:pt x="5531" y="4477"/>
                    <a:pt x="5453" y="4462"/>
                    <a:pt x="5376" y="4462"/>
                  </a:cubicBezTo>
                  <a:cubicBezTo>
                    <a:pt x="5241" y="4462"/>
                    <a:pt x="5108" y="4509"/>
                    <a:pt x="5108" y="4509"/>
                  </a:cubicBezTo>
                  <a:cubicBezTo>
                    <a:pt x="5108" y="4311"/>
                    <a:pt x="5075" y="4114"/>
                    <a:pt x="5026" y="3917"/>
                  </a:cubicBezTo>
                  <a:cubicBezTo>
                    <a:pt x="4979" y="3830"/>
                    <a:pt x="4860" y="3808"/>
                    <a:pt x="4749" y="3808"/>
                  </a:cubicBezTo>
                  <a:cubicBezTo>
                    <a:pt x="4628" y="3808"/>
                    <a:pt x="4516" y="3835"/>
                    <a:pt x="4516" y="3835"/>
                  </a:cubicBezTo>
                  <a:cubicBezTo>
                    <a:pt x="4467" y="3670"/>
                    <a:pt x="4451" y="3506"/>
                    <a:pt x="4451" y="3342"/>
                  </a:cubicBezTo>
                  <a:cubicBezTo>
                    <a:pt x="4451" y="3276"/>
                    <a:pt x="4401" y="3210"/>
                    <a:pt x="4336" y="3194"/>
                  </a:cubicBezTo>
                  <a:cubicBezTo>
                    <a:pt x="4210" y="3155"/>
                    <a:pt x="4080" y="3139"/>
                    <a:pt x="3950" y="3139"/>
                  </a:cubicBezTo>
                  <a:cubicBezTo>
                    <a:pt x="3858" y="3139"/>
                    <a:pt x="3767" y="3147"/>
                    <a:pt x="3678" y="3161"/>
                  </a:cubicBezTo>
                  <a:cubicBezTo>
                    <a:pt x="3382" y="2996"/>
                    <a:pt x="4253" y="1369"/>
                    <a:pt x="4582" y="843"/>
                  </a:cubicBezTo>
                  <a:cubicBezTo>
                    <a:pt x="4891" y="349"/>
                    <a:pt x="4808" y="0"/>
                    <a:pt x="4498"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37"/>
            <p:cNvSpPr/>
            <p:nvPr/>
          </p:nvSpPr>
          <p:spPr>
            <a:xfrm>
              <a:off x="1500903" y="1758907"/>
              <a:ext cx="1353970" cy="992855"/>
            </a:xfrm>
            <a:custGeom>
              <a:avLst/>
              <a:gdLst/>
              <a:ahLst/>
              <a:cxnLst/>
              <a:rect l="l" t="t" r="r" b="b"/>
              <a:pathLst>
                <a:path w="41536" h="30458" extrusionOk="0">
                  <a:moveTo>
                    <a:pt x="8630" y="0"/>
                  </a:moveTo>
                  <a:cubicBezTo>
                    <a:pt x="8630" y="0"/>
                    <a:pt x="8630" y="543"/>
                    <a:pt x="8613" y="1019"/>
                  </a:cubicBezTo>
                  <a:lnTo>
                    <a:pt x="5802" y="1019"/>
                  </a:lnTo>
                  <a:cubicBezTo>
                    <a:pt x="5802" y="1019"/>
                    <a:pt x="5782" y="1018"/>
                    <a:pt x="5744" y="1018"/>
                  </a:cubicBezTo>
                  <a:cubicBezTo>
                    <a:pt x="5179" y="1018"/>
                    <a:pt x="708" y="1220"/>
                    <a:pt x="0" y="7577"/>
                  </a:cubicBezTo>
                  <a:lnTo>
                    <a:pt x="3633" y="10437"/>
                  </a:lnTo>
                  <a:lnTo>
                    <a:pt x="5112" y="15960"/>
                  </a:lnTo>
                  <a:cubicBezTo>
                    <a:pt x="5638" y="17900"/>
                    <a:pt x="3797" y="20957"/>
                    <a:pt x="2910" y="25937"/>
                  </a:cubicBezTo>
                  <a:cubicBezTo>
                    <a:pt x="2762" y="26742"/>
                    <a:pt x="2893" y="27433"/>
                    <a:pt x="3304" y="28353"/>
                  </a:cubicBezTo>
                  <a:lnTo>
                    <a:pt x="21664" y="30457"/>
                  </a:lnTo>
                  <a:lnTo>
                    <a:pt x="20694" y="16420"/>
                  </a:lnTo>
                  <a:lnTo>
                    <a:pt x="20398" y="13182"/>
                  </a:lnTo>
                  <a:lnTo>
                    <a:pt x="20398" y="13182"/>
                  </a:lnTo>
                  <a:cubicBezTo>
                    <a:pt x="21894" y="15214"/>
                    <a:pt x="24579" y="18098"/>
                    <a:pt x="27849" y="18098"/>
                  </a:cubicBezTo>
                  <a:cubicBezTo>
                    <a:pt x="27886" y="18098"/>
                    <a:pt x="27922" y="18098"/>
                    <a:pt x="27959" y="18097"/>
                  </a:cubicBezTo>
                  <a:cubicBezTo>
                    <a:pt x="33646" y="17998"/>
                    <a:pt x="41536" y="6065"/>
                    <a:pt x="41536" y="6065"/>
                  </a:cubicBezTo>
                  <a:lnTo>
                    <a:pt x="37821" y="3403"/>
                  </a:lnTo>
                  <a:cubicBezTo>
                    <a:pt x="37821" y="3403"/>
                    <a:pt x="29274" y="11802"/>
                    <a:pt x="28090" y="11851"/>
                  </a:cubicBezTo>
                  <a:cubicBezTo>
                    <a:pt x="28083" y="11851"/>
                    <a:pt x="28075" y="11851"/>
                    <a:pt x="28068" y="11851"/>
                  </a:cubicBezTo>
                  <a:cubicBezTo>
                    <a:pt x="26664" y="11851"/>
                    <a:pt x="22518" y="5950"/>
                    <a:pt x="22518" y="5950"/>
                  </a:cubicBezTo>
                  <a:cubicBezTo>
                    <a:pt x="19823" y="1808"/>
                    <a:pt x="16273" y="1134"/>
                    <a:pt x="14974" y="1036"/>
                  </a:cubicBezTo>
                  <a:lnTo>
                    <a:pt x="14991" y="526"/>
                  </a:lnTo>
                  <a:lnTo>
                    <a:pt x="863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37"/>
            <p:cNvSpPr/>
            <p:nvPr/>
          </p:nvSpPr>
          <p:spPr>
            <a:xfrm>
              <a:off x="1778960" y="1772826"/>
              <a:ext cx="140952" cy="102356"/>
            </a:xfrm>
            <a:custGeom>
              <a:avLst/>
              <a:gdLst/>
              <a:ahLst/>
              <a:cxnLst/>
              <a:rect l="l" t="t" r="r" b="b"/>
              <a:pathLst>
                <a:path w="4324" h="3140" extrusionOk="0">
                  <a:moveTo>
                    <a:pt x="4291" y="1"/>
                  </a:moveTo>
                  <a:cubicBezTo>
                    <a:pt x="4242" y="296"/>
                    <a:pt x="4192" y="576"/>
                    <a:pt x="4176" y="872"/>
                  </a:cubicBezTo>
                  <a:cubicBezTo>
                    <a:pt x="4098" y="1543"/>
                    <a:pt x="3990" y="2215"/>
                    <a:pt x="3852" y="2887"/>
                  </a:cubicBezTo>
                  <a:lnTo>
                    <a:pt x="3852" y="2887"/>
                  </a:lnTo>
                  <a:cubicBezTo>
                    <a:pt x="3666" y="2778"/>
                    <a:pt x="3469" y="2677"/>
                    <a:pt x="3272" y="2565"/>
                  </a:cubicBezTo>
                  <a:cubicBezTo>
                    <a:pt x="2368" y="2022"/>
                    <a:pt x="1579" y="1480"/>
                    <a:pt x="987" y="1135"/>
                  </a:cubicBezTo>
                  <a:cubicBezTo>
                    <a:pt x="691" y="954"/>
                    <a:pt x="445" y="806"/>
                    <a:pt x="280" y="724"/>
                  </a:cubicBezTo>
                  <a:cubicBezTo>
                    <a:pt x="198" y="658"/>
                    <a:pt x="100" y="625"/>
                    <a:pt x="1" y="592"/>
                  </a:cubicBezTo>
                  <a:lnTo>
                    <a:pt x="1" y="592"/>
                  </a:lnTo>
                  <a:cubicBezTo>
                    <a:pt x="297" y="822"/>
                    <a:pt x="609" y="1036"/>
                    <a:pt x="921" y="1233"/>
                  </a:cubicBezTo>
                  <a:cubicBezTo>
                    <a:pt x="1497" y="1611"/>
                    <a:pt x="2269" y="2170"/>
                    <a:pt x="3190" y="2696"/>
                  </a:cubicBezTo>
                  <a:cubicBezTo>
                    <a:pt x="3420" y="2844"/>
                    <a:pt x="3650" y="2959"/>
                    <a:pt x="3880" y="3091"/>
                  </a:cubicBezTo>
                  <a:lnTo>
                    <a:pt x="3962" y="3140"/>
                  </a:lnTo>
                  <a:lnTo>
                    <a:pt x="3995" y="3025"/>
                  </a:lnTo>
                  <a:cubicBezTo>
                    <a:pt x="4143" y="2318"/>
                    <a:pt x="4242" y="1595"/>
                    <a:pt x="4291" y="872"/>
                  </a:cubicBezTo>
                  <a:cubicBezTo>
                    <a:pt x="4324" y="592"/>
                    <a:pt x="4324" y="296"/>
                    <a:pt x="429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7"/>
            <p:cNvSpPr/>
            <p:nvPr/>
          </p:nvSpPr>
          <p:spPr>
            <a:xfrm>
              <a:off x="1918803" y="1772826"/>
              <a:ext cx="70769" cy="99585"/>
            </a:xfrm>
            <a:custGeom>
              <a:avLst/>
              <a:gdLst/>
              <a:ahLst/>
              <a:cxnLst/>
              <a:rect l="l" t="t" r="r" b="b"/>
              <a:pathLst>
                <a:path w="2171" h="3055" extrusionOk="0">
                  <a:moveTo>
                    <a:pt x="1" y="1"/>
                  </a:moveTo>
                  <a:lnTo>
                    <a:pt x="1" y="1"/>
                  </a:lnTo>
                  <a:cubicBezTo>
                    <a:pt x="67" y="280"/>
                    <a:pt x="165" y="559"/>
                    <a:pt x="280" y="806"/>
                  </a:cubicBezTo>
                  <a:cubicBezTo>
                    <a:pt x="461" y="1299"/>
                    <a:pt x="741" y="1973"/>
                    <a:pt x="1053" y="2713"/>
                  </a:cubicBezTo>
                  <a:cubicBezTo>
                    <a:pt x="1086" y="2811"/>
                    <a:pt x="1135" y="2910"/>
                    <a:pt x="1201" y="3008"/>
                  </a:cubicBezTo>
                  <a:cubicBezTo>
                    <a:pt x="1239" y="3037"/>
                    <a:pt x="1288" y="3055"/>
                    <a:pt x="1336" y="3055"/>
                  </a:cubicBezTo>
                  <a:cubicBezTo>
                    <a:pt x="1370" y="3055"/>
                    <a:pt x="1403" y="3046"/>
                    <a:pt x="1431" y="3025"/>
                  </a:cubicBezTo>
                  <a:cubicBezTo>
                    <a:pt x="1480" y="2992"/>
                    <a:pt x="1530" y="2943"/>
                    <a:pt x="1546" y="2877"/>
                  </a:cubicBezTo>
                  <a:cubicBezTo>
                    <a:pt x="1628" y="2713"/>
                    <a:pt x="1694" y="2548"/>
                    <a:pt x="1760" y="2367"/>
                  </a:cubicBezTo>
                  <a:cubicBezTo>
                    <a:pt x="1858" y="2039"/>
                    <a:pt x="1924" y="1726"/>
                    <a:pt x="1990" y="1480"/>
                  </a:cubicBezTo>
                  <a:cubicBezTo>
                    <a:pt x="2072" y="1200"/>
                    <a:pt x="2138" y="921"/>
                    <a:pt x="2171" y="642"/>
                  </a:cubicBezTo>
                  <a:lnTo>
                    <a:pt x="2171" y="642"/>
                  </a:lnTo>
                  <a:cubicBezTo>
                    <a:pt x="2039" y="905"/>
                    <a:pt x="1940" y="1168"/>
                    <a:pt x="1875" y="1447"/>
                  </a:cubicBezTo>
                  <a:cubicBezTo>
                    <a:pt x="1792" y="1694"/>
                    <a:pt x="1727" y="1989"/>
                    <a:pt x="1612" y="2318"/>
                  </a:cubicBezTo>
                  <a:cubicBezTo>
                    <a:pt x="1546" y="2482"/>
                    <a:pt x="1480" y="2647"/>
                    <a:pt x="1398" y="2811"/>
                  </a:cubicBezTo>
                  <a:cubicBezTo>
                    <a:pt x="1382" y="2844"/>
                    <a:pt x="1365" y="2861"/>
                    <a:pt x="1349" y="2893"/>
                  </a:cubicBezTo>
                  <a:cubicBezTo>
                    <a:pt x="1332" y="2893"/>
                    <a:pt x="1332" y="2893"/>
                    <a:pt x="1316" y="2877"/>
                  </a:cubicBezTo>
                  <a:cubicBezTo>
                    <a:pt x="1267" y="2811"/>
                    <a:pt x="1234" y="2729"/>
                    <a:pt x="1201" y="2647"/>
                  </a:cubicBezTo>
                  <a:cubicBezTo>
                    <a:pt x="888" y="1907"/>
                    <a:pt x="609" y="1250"/>
                    <a:pt x="395" y="773"/>
                  </a:cubicBezTo>
                  <a:cubicBezTo>
                    <a:pt x="280" y="494"/>
                    <a:pt x="165" y="247"/>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7"/>
            <p:cNvSpPr/>
            <p:nvPr/>
          </p:nvSpPr>
          <p:spPr>
            <a:xfrm>
              <a:off x="1924182" y="1790494"/>
              <a:ext cx="26828" cy="744266"/>
            </a:xfrm>
            <a:custGeom>
              <a:avLst/>
              <a:gdLst/>
              <a:ahLst/>
              <a:cxnLst/>
              <a:rect l="l" t="t" r="r" b="b"/>
              <a:pathLst>
                <a:path w="823" h="22832" extrusionOk="0">
                  <a:moveTo>
                    <a:pt x="17" y="1"/>
                  </a:moveTo>
                  <a:cubicBezTo>
                    <a:pt x="17" y="67"/>
                    <a:pt x="0" y="149"/>
                    <a:pt x="17" y="231"/>
                  </a:cubicBezTo>
                  <a:cubicBezTo>
                    <a:pt x="17" y="395"/>
                    <a:pt x="17" y="626"/>
                    <a:pt x="17" y="889"/>
                  </a:cubicBezTo>
                  <a:cubicBezTo>
                    <a:pt x="33" y="1497"/>
                    <a:pt x="50" y="2319"/>
                    <a:pt x="82" y="3338"/>
                  </a:cubicBezTo>
                  <a:cubicBezTo>
                    <a:pt x="148" y="5425"/>
                    <a:pt x="230" y="8269"/>
                    <a:pt x="329" y="11424"/>
                  </a:cubicBezTo>
                  <a:cubicBezTo>
                    <a:pt x="460" y="14564"/>
                    <a:pt x="559" y="17407"/>
                    <a:pt x="641" y="19495"/>
                  </a:cubicBezTo>
                  <a:cubicBezTo>
                    <a:pt x="691" y="20514"/>
                    <a:pt x="723" y="21336"/>
                    <a:pt x="756" y="21927"/>
                  </a:cubicBezTo>
                  <a:cubicBezTo>
                    <a:pt x="773" y="22207"/>
                    <a:pt x="773" y="22437"/>
                    <a:pt x="789" y="22601"/>
                  </a:cubicBezTo>
                  <a:cubicBezTo>
                    <a:pt x="789" y="22683"/>
                    <a:pt x="806" y="22749"/>
                    <a:pt x="822" y="22831"/>
                  </a:cubicBezTo>
                  <a:cubicBezTo>
                    <a:pt x="822" y="22749"/>
                    <a:pt x="822" y="22683"/>
                    <a:pt x="822" y="22601"/>
                  </a:cubicBezTo>
                  <a:cubicBezTo>
                    <a:pt x="822" y="22437"/>
                    <a:pt x="822" y="22207"/>
                    <a:pt x="822" y="21927"/>
                  </a:cubicBezTo>
                  <a:cubicBezTo>
                    <a:pt x="806" y="21336"/>
                    <a:pt x="789" y="20514"/>
                    <a:pt x="756" y="19495"/>
                  </a:cubicBezTo>
                  <a:cubicBezTo>
                    <a:pt x="691" y="17407"/>
                    <a:pt x="608" y="14564"/>
                    <a:pt x="510" y="11408"/>
                  </a:cubicBezTo>
                  <a:cubicBezTo>
                    <a:pt x="378" y="8269"/>
                    <a:pt x="280" y="5425"/>
                    <a:pt x="198" y="3338"/>
                  </a:cubicBezTo>
                  <a:cubicBezTo>
                    <a:pt x="148" y="2319"/>
                    <a:pt x="115" y="1497"/>
                    <a:pt x="82" y="889"/>
                  </a:cubicBezTo>
                  <a:cubicBezTo>
                    <a:pt x="66" y="626"/>
                    <a:pt x="50" y="395"/>
                    <a:pt x="50" y="231"/>
                  </a:cubicBezTo>
                  <a:cubicBezTo>
                    <a:pt x="50" y="149"/>
                    <a:pt x="33" y="67"/>
                    <a:pt x="17"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7"/>
            <p:cNvSpPr/>
            <p:nvPr/>
          </p:nvSpPr>
          <p:spPr>
            <a:xfrm>
              <a:off x="1913457" y="1785148"/>
              <a:ext cx="32174" cy="102910"/>
            </a:xfrm>
            <a:custGeom>
              <a:avLst/>
              <a:gdLst/>
              <a:ahLst/>
              <a:cxnLst/>
              <a:rect l="l" t="t" r="r" b="b"/>
              <a:pathLst>
                <a:path w="987" h="3157" extrusionOk="0">
                  <a:moveTo>
                    <a:pt x="280" y="1"/>
                  </a:moveTo>
                  <a:lnTo>
                    <a:pt x="1" y="1677"/>
                  </a:lnTo>
                  <a:lnTo>
                    <a:pt x="527" y="3156"/>
                  </a:lnTo>
                  <a:lnTo>
                    <a:pt x="987" y="1579"/>
                  </a:lnTo>
                  <a:lnTo>
                    <a:pt x="28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7"/>
            <p:cNvSpPr/>
            <p:nvPr/>
          </p:nvSpPr>
          <p:spPr>
            <a:xfrm>
              <a:off x="1922552" y="1873552"/>
              <a:ext cx="113635" cy="710495"/>
            </a:xfrm>
            <a:custGeom>
              <a:avLst/>
              <a:gdLst/>
              <a:ahLst/>
              <a:cxnLst/>
              <a:rect l="l" t="t" r="r" b="b"/>
              <a:pathLst>
                <a:path w="3486" h="21796" extrusionOk="0">
                  <a:moveTo>
                    <a:pt x="346" y="1"/>
                  </a:moveTo>
                  <a:lnTo>
                    <a:pt x="1" y="16569"/>
                  </a:lnTo>
                  <a:lnTo>
                    <a:pt x="2499" y="21795"/>
                  </a:lnTo>
                  <a:lnTo>
                    <a:pt x="3486" y="15911"/>
                  </a:lnTo>
                  <a:lnTo>
                    <a:pt x="3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7"/>
            <p:cNvSpPr/>
            <p:nvPr/>
          </p:nvSpPr>
          <p:spPr>
            <a:xfrm>
              <a:off x="2408515" y="2144666"/>
              <a:ext cx="11311" cy="75594"/>
            </a:xfrm>
            <a:custGeom>
              <a:avLst/>
              <a:gdLst/>
              <a:ahLst/>
              <a:cxnLst/>
              <a:rect l="l" t="t" r="r" b="b"/>
              <a:pathLst>
                <a:path w="347" h="2319" extrusionOk="0">
                  <a:moveTo>
                    <a:pt x="182" y="1"/>
                  </a:moveTo>
                  <a:cubicBezTo>
                    <a:pt x="132" y="1"/>
                    <a:pt x="1" y="510"/>
                    <a:pt x="50" y="1168"/>
                  </a:cubicBezTo>
                  <a:cubicBezTo>
                    <a:pt x="67" y="1513"/>
                    <a:pt x="132" y="1858"/>
                    <a:pt x="264" y="2187"/>
                  </a:cubicBezTo>
                  <a:lnTo>
                    <a:pt x="313" y="2318"/>
                  </a:lnTo>
                  <a:lnTo>
                    <a:pt x="330" y="2203"/>
                  </a:lnTo>
                  <a:cubicBezTo>
                    <a:pt x="346" y="2121"/>
                    <a:pt x="346" y="2072"/>
                    <a:pt x="330" y="2072"/>
                  </a:cubicBezTo>
                  <a:cubicBezTo>
                    <a:pt x="328" y="2069"/>
                    <a:pt x="325" y="2068"/>
                    <a:pt x="323" y="2068"/>
                  </a:cubicBezTo>
                  <a:cubicBezTo>
                    <a:pt x="321" y="2068"/>
                    <a:pt x="319" y="2069"/>
                    <a:pt x="318" y="2070"/>
                  </a:cubicBezTo>
                  <a:lnTo>
                    <a:pt x="318" y="2070"/>
                  </a:lnTo>
                  <a:cubicBezTo>
                    <a:pt x="289" y="1868"/>
                    <a:pt x="228" y="1539"/>
                    <a:pt x="215" y="1151"/>
                  </a:cubicBezTo>
                  <a:cubicBezTo>
                    <a:pt x="165" y="526"/>
                    <a:pt x="231" y="17"/>
                    <a:pt x="18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37"/>
            <p:cNvSpPr/>
            <p:nvPr/>
          </p:nvSpPr>
          <p:spPr>
            <a:xfrm>
              <a:off x="2416567" y="2147893"/>
              <a:ext cx="27903" cy="62718"/>
            </a:xfrm>
            <a:custGeom>
              <a:avLst/>
              <a:gdLst/>
              <a:ahLst/>
              <a:cxnLst/>
              <a:rect l="l" t="t" r="r" b="b"/>
              <a:pathLst>
                <a:path w="856" h="1924" extrusionOk="0">
                  <a:moveTo>
                    <a:pt x="33" y="0"/>
                  </a:moveTo>
                  <a:cubicBezTo>
                    <a:pt x="0" y="17"/>
                    <a:pt x="66" y="477"/>
                    <a:pt x="296" y="1019"/>
                  </a:cubicBezTo>
                  <a:cubicBezTo>
                    <a:pt x="506" y="1550"/>
                    <a:pt x="762" y="1924"/>
                    <a:pt x="819" y="1924"/>
                  </a:cubicBezTo>
                  <a:cubicBezTo>
                    <a:pt x="820" y="1924"/>
                    <a:pt x="821" y="1924"/>
                    <a:pt x="822" y="1923"/>
                  </a:cubicBezTo>
                  <a:cubicBezTo>
                    <a:pt x="855" y="1890"/>
                    <a:pt x="658" y="1479"/>
                    <a:pt x="444" y="953"/>
                  </a:cubicBezTo>
                  <a:cubicBezTo>
                    <a:pt x="231" y="427"/>
                    <a:pt x="83" y="0"/>
                    <a:pt x="33"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7"/>
            <p:cNvSpPr/>
            <p:nvPr/>
          </p:nvSpPr>
          <p:spPr>
            <a:xfrm>
              <a:off x="1418399" y="2019817"/>
              <a:ext cx="817089" cy="727902"/>
            </a:xfrm>
            <a:custGeom>
              <a:avLst/>
              <a:gdLst/>
              <a:ahLst/>
              <a:cxnLst/>
              <a:rect l="l" t="t" r="r" b="b"/>
              <a:pathLst>
                <a:path w="25066" h="22330" extrusionOk="0">
                  <a:moveTo>
                    <a:pt x="2827" y="1"/>
                  </a:moveTo>
                  <a:cubicBezTo>
                    <a:pt x="2548" y="1086"/>
                    <a:pt x="1808" y="5343"/>
                    <a:pt x="1118" y="10060"/>
                  </a:cubicBezTo>
                  <a:cubicBezTo>
                    <a:pt x="0" y="17752"/>
                    <a:pt x="16782" y="20399"/>
                    <a:pt x="16782" y="20399"/>
                  </a:cubicBezTo>
                  <a:lnTo>
                    <a:pt x="21861" y="21746"/>
                  </a:lnTo>
                  <a:cubicBezTo>
                    <a:pt x="21861" y="21746"/>
                    <a:pt x="23889" y="22329"/>
                    <a:pt x="24552" y="22329"/>
                  </a:cubicBezTo>
                  <a:cubicBezTo>
                    <a:pt x="24628" y="22329"/>
                    <a:pt x="24686" y="22322"/>
                    <a:pt x="24721" y="22305"/>
                  </a:cubicBezTo>
                  <a:cubicBezTo>
                    <a:pt x="25066" y="22124"/>
                    <a:pt x="23011" y="21188"/>
                    <a:pt x="22288" y="20875"/>
                  </a:cubicBezTo>
                  <a:cubicBezTo>
                    <a:pt x="21565" y="20546"/>
                    <a:pt x="19313" y="16914"/>
                    <a:pt x="19313" y="16914"/>
                  </a:cubicBezTo>
                  <a:cubicBezTo>
                    <a:pt x="20299" y="16306"/>
                    <a:pt x="20825" y="15468"/>
                    <a:pt x="20809" y="15139"/>
                  </a:cubicBezTo>
                  <a:cubicBezTo>
                    <a:pt x="20790" y="14948"/>
                    <a:pt x="20632" y="14834"/>
                    <a:pt x="20464" y="14834"/>
                  </a:cubicBezTo>
                  <a:cubicBezTo>
                    <a:pt x="20343" y="14834"/>
                    <a:pt x="20218" y="14893"/>
                    <a:pt x="20135" y="15024"/>
                  </a:cubicBezTo>
                  <a:cubicBezTo>
                    <a:pt x="19888" y="15320"/>
                    <a:pt x="19593" y="15583"/>
                    <a:pt x="19280" y="15813"/>
                  </a:cubicBezTo>
                  <a:cubicBezTo>
                    <a:pt x="19034" y="15994"/>
                    <a:pt x="18754" y="16141"/>
                    <a:pt x="18442" y="16240"/>
                  </a:cubicBezTo>
                  <a:cubicBezTo>
                    <a:pt x="18097" y="16355"/>
                    <a:pt x="17801" y="16437"/>
                    <a:pt x="17538" y="16487"/>
                  </a:cubicBezTo>
                  <a:cubicBezTo>
                    <a:pt x="15779" y="16010"/>
                    <a:pt x="10865" y="14449"/>
                    <a:pt x="7331" y="11457"/>
                  </a:cubicBezTo>
                  <a:cubicBezTo>
                    <a:pt x="6690" y="10931"/>
                    <a:pt x="8038" y="1497"/>
                    <a:pt x="8038" y="1497"/>
                  </a:cubicBezTo>
                  <a:lnTo>
                    <a:pt x="2827" y="1"/>
                  </a:ln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7"/>
            <p:cNvSpPr/>
            <p:nvPr/>
          </p:nvSpPr>
          <p:spPr>
            <a:xfrm>
              <a:off x="1440369" y="2005898"/>
              <a:ext cx="526710" cy="686373"/>
            </a:xfrm>
            <a:custGeom>
              <a:avLst/>
              <a:gdLst/>
              <a:ahLst/>
              <a:cxnLst/>
              <a:rect l="l" t="t" r="r" b="b"/>
              <a:pathLst>
                <a:path w="16158" h="21056" extrusionOk="0">
                  <a:moveTo>
                    <a:pt x="1857" y="0"/>
                  </a:moveTo>
                  <a:lnTo>
                    <a:pt x="362" y="10273"/>
                  </a:lnTo>
                  <a:cubicBezTo>
                    <a:pt x="0" y="13446"/>
                    <a:pt x="2137" y="15960"/>
                    <a:pt x="4980" y="17374"/>
                  </a:cubicBezTo>
                  <a:cubicBezTo>
                    <a:pt x="9273" y="19496"/>
                    <a:pt x="15593" y="21011"/>
                    <a:pt x="15728" y="21055"/>
                  </a:cubicBezTo>
                  <a:lnTo>
                    <a:pt x="15728" y="21055"/>
                  </a:lnTo>
                  <a:cubicBezTo>
                    <a:pt x="15638" y="20977"/>
                    <a:pt x="16157" y="16470"/>
                    <a:pt x="16157" y="16470"/>
                  </a:cubicBezTo>
                  <a:cubicBezTo>
                    <a:pt x="16157" y="16470"/>
                    <a:pt x="7117" y="12542"/>
                    <a:pt x="6838" y="10865"/>
                  </a:cubicBezTo>
                  <a:cubicBezTo>
                    <a:pt x="6558" y="9188"/>
                    <a:pt x="7988" y="2137"/>
                    <a:pt x="7988" y="2137"/>
                  </a:cubicBezTo>
                  <a:lnTo>
                    <a:pt x="1857" y="0"/>
                  </a:lnTo>
                  <a:close/>
                  <a:moveTo>
                    <a:pt x="15728" y="21055"/>
                  </a:moveTo>
                  <a:cubicBezTo>
                    <a:pt x="15729" y="21055"/>
                    <a:pt x="15729" y="21056"/>
                    <a:pt x="15730" y="21056"/>
                  </a:cubicBezTo>
                  <a:cubicBezTo>
                    <a:pt x="15731" y="21056"/>
                    <a:pt x="15730" y="21055"/>
                    <a:pt x="15728" y="21055"/>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7"/>
            <p:cNvSpPr/>
            <p:nvPr/>
          </p:nvSpPr>
          <p:spPr>
            <a:xfrm>
              <a:off x="1653590" y="1852657"/>
              <a:ext cx="315609" cy="839614"/>
            </a:xfrm>
            <a:custGeom>
              <a:avLst/>
              <a:gdLst/>
              <a:ahLst/>
              <a:cxnLst/>
              <a:rect l="l" t="t" r="r" b="b"/>
              <a:pathLst>
                <a:path w="9682" h="25757" extrusionOk="0">
                  <a:moveTo>
                    <a:pt x="987" y="1"/>
                  </a:moveTo>
                  <a:cubicBezTo>
                    <a:pt x="971" y="17"/>
                    <a:pt x="1069" y="66"/>
                    <a:pt x="1234" y="198"/>
                  </a:cubicBezTo>
                  <a:cubicBezTo>
                    <a:pt x="1447" y="412"/>
                    <a:pt x="1628" y="658"/>
                    <a:pt x="1760" y="937"/>
                  </a:cubicBezTo>
                  <a:cubicBezTo>
                    <a:pt x="1957" y="1381"/>
                    <a:pt x="2055" y="1858"/>
                    <a:pt x="2055" y="2351"/>
                  </a:cubicBezTo>
                  <a:cubicBezTo>
                    <a:pt x="2039" y="2992"/>
                    <a:pt x="1957" y="3633"/>
                    <a:pt x="1825" y="4258"/>
                  </a:cubicBezTo>
                  <a:cubicBezTo>
                    <a:pt x="1579" y="5671"/>
                    <a:pt x="1283" y="7348"/>
                    <a:pt x="954" y="9222"/>
                  </a:cubicBezTo>
                  <a:cubicBezTo>
                    <a:pt x="790" y="10158"/>
                    <a:pt x="625" y="11128"/>
                    <a:pt x="445" y="12147"/>
                  </a:cubicBezTo>
                  <a:cubicBezTo>
                    <a:pt x="297" y="13166"/>
                    <a:pt x="1" y="14218"/>
                    <a:pt x="149" y="15352"/>
                  </a:cubicBezTo>
                  <a:cubicBezTo>
                    <a:pt x="149" y="15418"/>
                    <a:pt x="165" y="15484"/>
                    <a:pt x="182" y="15566"/>
                  </a:cubicBezTo>
                  <a:cubicBezTo>
                    <a:pt x="198" y="15632"/>
                    <a:pt x="231" y="15697"/>
                    <a:pt x="264" y="15763"/>
                  </a:cubicBezTo>
                  <a:cubicBezTo>
                    <a:pt x="330" y="15895"/>
                    <a:pt x="412" y="16010"/>
                    <a:pt x="527" y="16108"/>
                  </a:cubicBezTo>
                  <a:cubicBezTo>
                    <a:pt x="724" y="16306"/>
                    <a:pt x="921" y="16486"/>
                    <a:pt x="1135" y="16651"/>
                  </a:cubicBezTo>
                  <a:cubicBezTo>
                    <a:pt x="1529" y="16996"/>
                    <a:pt x="1957" y="17308"/>
                    <a:pt x="2417" y="17604"/>
                  </a:cubicBezTo>
                  <a:cubicBezTo>
                    <a:pt x="2844" y="17884"/>
                    <a:pt x="3288" y="18147"/>
                    <a:pt x="3732" y="18377"/>
                  </a:cubicBezTo>
                  <a:lnTo>
                    <a:pt x="5047" y="19018"/>
                  </a:lnTo>
                  <a:lnTo>
                    <a:pt x="9562" y="21202"/>
                  </a:lnTo>
                  <a:lnTo>
                    <a:pt x="9562" y="21202"/>
                  </a:lnTo>
                  <a:cubicBezTo>
                    <a:pt x="9433" y="22594"/>
                    <a:pt x="9336" y="23728"/>
                    <a:pt x="9271" y="24524"/>
                  </a:cubicBezTo>
                  <a:cubicBezTo>
                    <a:pt x="9238" y="24902"/>
                    <a:pt x="9222" y="25214"/>
                    <a:pt x="9205" y="25428"/>
                  </a:cubicBezTo>
                  <a:cubicBezTo>
                    <a:pt x="9189" y="25527"/>
                    <a:pt x="9189" y="25609"/>
                    <a:pt x="9189" y="25674"/>
                  </a:cubicBezTo>
                  <a:cubicBezTo>
                    <a:pt x="9172" y="25691"/>
                    <a:pt x="9172" y="25724"/>
                    <a:pt x="9189" y="25757"/>
                  </a:cubicBezTo>
                  <a:cubicBezTo>
                    <a:pt x="9189" y="25724"/>
                    <a:pt x="9205" y="25707"/>
                    <a:pt x="9205" y="25674"/>
                  </a:cubicBezTo>
                  <a:cubicBezTo>
                    <a:pt x="9205" y="25609"/>
                    <a:pt x="9222" y="25527"/>
                    <a:pt x="9238" y="25428"/>
                  </a:cubicBezTo>
                  <a:cubicBezTo>
                    <a:pt x="9255" y="25214"/>
                    <a:pt x="9287" y="24902"/>
                    <a:pt x="9337" y="24524"/>
                  </a:cubicBezTo>
                  <a:cubicBezTo>
                    <a:pt x="9419" y="23719"/>
                    <a:pt x="9534" y="22568"/>
                    <a:pt x="9682" y="21171"/>
                  </a:cubicBezTo>
                  <a:lnTo>
                    <a:pt x="9682" y="21122"/>
                  </a:lnTo>
                  <a:lnTo>
                    <a:pt x="9649" y="21105"/>
                  </a:lnTo>
                  <a:cubicBezTo>
                    <a:pt x="8351" y="20464"/>
                    <a:pt x="6822" y="19708"/>
                    <a:pt x="5113" y="18870"/>
                  </a:cubicBezTo>
                  <a:lnTo>
                    <a:pt x="3814" y="18229"/>
                  </a:lnTo>
                  <a:cubicBezTo>
                    <a:pt x="3370" y="17999"/>
                    <a:pt x="2927" y="17736"/>
                    <a:pt x="2499" y="17456"/>
                  </a:cubicBezTo>
                  <a:cubicBezTo>
                    <a:pt x="2055" y="17177"/>
                    <a:pt x="1644" y="16864"/>
                    <a:pt x="1234" y="16536"/>
                  </a:cubicBezTo>
                  <a:cubicBezTo>
                    <a:pt x="1036" y="16355"/>
                    <a:pt x="839" y="16174"/>
                    <a:pt x="642" y="15993"/>
                  </a:cubicBezTo>
                  <a:cubicBezTo>
                    <a:pt x="543" y="15911"/>
                    <a:pt x="461" y="15813"/>
                    <a:pt x="412" y="15697"/>
                  </a:cubicBezTo>
                  <a:cubicBezTo>
                    <a:pt x="379" y="15632"/>
                    <a:pt x="362" y="15582"/>
                    <a:pt x="346" y="15517"/>
                  </a:cubicBezTo>
                  <a:cubicBezTo>
                    <a:pt x="330" y="15451"/>
                    <a:pt x="313" y="15385"/>
                    <a:pt x="313" y="15319"/>
                  </a:cubicBezTo>
                  <a:cubicBezTo>
                    <a:pt x="247" y="14793"/>
                    <a:pt x="264" y="14251"/>
                    <a:pt x="346" y="13725"/>
                  </a:cubicBezTo>
                  <a:cubicBezTo>
                    <a:pt x="379" y="13462"/>
                    <a:pt x="428" y="13216"/>
                    <a:pt x="477" y="12953"/>
                  </a:cubicBezTo>
                  <a:cubicBezTo>
                    <a:pt x="527" y="12690"/>
                    <a:pt x="576" y="12443"/>
                    <a:pt x="609" y="12180"/>
                  </a:cubicBezTo>
                  <a:cubicBezTo>
                    <a:pt x="790" y="11161"/>
                    <a:pt x="954" y="10175"/>
                    <a:pt x="1118" y="9254"/>
                  </a:cubicBezTo>
                  <a:cubicBezTo>
                    <a:pt x="1431" y="7381"/>
                    <a:pt x="1710" y="5688"/>
                    <a:pt x="1940" y="4274"/>
                  </a:cubicBezTo>
                  <a:cubicBezTo>
                    <a:pt x="2072" y="3633"/>
                    <a:pt x="2138" y="2992"/>
                    <a:pt x="2154" y="2351"/>
                  </a:cubicBezTo>
                  <a:cubicBezTo>
                    <a:pt x="2154" y="1841"/>
                    <a:pt x="2039" y="1365"/>
                    <a:pt x="1825" y="905"/>
                  </a:cubicBezTo>
                  <a:cubicBezTo>
                    <a:pt x="1677" y="625"/>
                    <a:pt x="1497" y="379"/>
                    <a:pt x="1250" y="181"/>
                  </a:cubicBezTo>
                  <a:cubicBezTo>
                    <a:pt x="1168" y="116"/>
                    <a:pt x="1086" y="50"/>
                    <a:pt x="9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7"/>
            <p:cNvSpPr/>
            <p:nvPr/>
          </p:nvSpPr>
          <p:spPr>
            <a:xfrm>
              <a:off x="1895789" y="2521851"/>
              <a:ext cx="30022" cy="153273"/>
            </a:xfrm>
            <a:custGeom>
              <a:avLst/>
              <a:gdLst/>
              <a:ahLst/>
              <a:cxnLst/>
              <a:rect l="l" t="t" r="r" b="b"/>
              <a:pathLst>
                <a:path w="921" h="4702" extrusionOk="0">
                  <a:moveTo>
                    <a:pt x="921" y="1"/>
                  </a:moveTo>
                  <a:cubicBezTo>
                    <a:pt x="871" y="1"/>
                    <a:pt x="674" y="1053"/>
                    <a:pt x="427" y="2351"/>
                  </a:cubicBezTo>
                  <a:cubicBezTo>
                    <a:pt x="312" y="2959"/>
                    <a:pt x="197" y="3518"/>
                    <a:pt x="115" y="4011"/>
                  </a:cubicBezTo>
                  <a:cubicBezTo>
                    <a:pt x="49" y="4241"/>
                    <a:pt x="17" y="4472"/>
                    <a:pt x="0" y="4702"/>
                  </a:cubicBezTo>
                  <a:cubicBezTo>
                    <a:pt x="99" y="4488"/>
                    <a:pt x="181" y="4274"/>
                    <a:pt x="230" y="4028"/>
                  </a:cubicBezTo>
                  <a:cubicBezTo>
                    <a:pt x="329" y="3617"/>
                    <a:pt x="477" y="3025"/>
                    <a:pt x="592" y="2384"/>
                  </a:cubicBezTo>
                  <a:cubicBezTo>
                    <a:pt x="707" y="1727"/>
                    <a:pt x="806" y="1135"/>
                    <a:pt x="855" y="708"/>
                  </a:cubicBezTo>
                  <a:cubicBezTo>
                    <a:pt x="904" y="478"/>
                    <a:pt x="921" y="247"/>
                    <a:pt x="92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37"/>
            <p:cNvSpPr/>
            <p:nvPr/>
          </p:nvSpPr>
          <p:spPr>
            <a:xfrm>
              <a:off x="1490733" y="2484332"/>
              <a:ext cx="462396" cy="207939"/>
            </a:xfrm>
            <a:custGeom>
              <a:avLst/>
              <a:gdLst/>
              <a:ahLst/>
              <a:cxnLst/>
              <a:rect l="l" t="t" r="r" b="b"/>
              <a:pathLst>
                <a:path w="14185" h="6379" extrusionOk="0">
                  <a:moveTo>
                    <a:pt x="1" y="0"/>
                  </a:moveTo>
                  <a:cubicBezTo>
                    <a:pt x="0" y="0"/>
                    <a:pt x="0" y="1"/>
                    <a:pt x="0" y="1"/>
                  </a:cubicBezTo>
                  <a:cubicBezTo>
                    <a:pt x="17" y="51"/>
                    <a:pt x="49" y="83"/>
                    <a:pt x="99" y="116"/>
                  </a:cubicBezTo>
                  <a:cubicBezTo>
                    <a:pt x="164" y="199"/>
                    <a:pt x="263" y="314"/>
                    <a:pt x="411" y="462"/>
                  </a:cubicBezTo>
                  <a:cubicBezTo>
                    <a:pt x="805" y="872"/>
                    <a:pt x="1216" y="1250"/>
                    <a:pt x="1677" y="1596"/>
                  </a:cubicBezTo>
                  <a:cubicBezTo>
                    <a:pt x="2334" y="2105"/>
                    <a:pt x="3041" y="2549"/>
                    <a:pt x="3780" y="2943"/>
                  </a:cubicBezTo>
                  <a:cubicBezTo>
                    <a:pt x="4701" y="3437"/>
                    <a:pt x="5638" y="3847"/>
                    <a:pt x="6591" y="4209"/>
                  </a:cubicBezTo>
                  <a:cubicBezTo>
                    <a:pt x="8646" y="4949"/>
                    <a:pt x="10569" y="5442"/>
                    <a:pt x="11933" y="5820"/>
                  </a:cubicBezTo>
                  <a:lnTo>
                    <a:pt x="13577" y="6247"/>
                  </a:lnTo>
                  <a:lnTo>
                    <a:pt x="14020" y="6346"/>
                  </a:lnTo>
                  <a:cubicBezTo>
                    <a:pt x="14070" y="6362"/>
                    <a:pt x="14119" y="6379"/>
                    <a:pt x="14185" y="6379"/>
                  </a:cubicBezTo>
                  <a:cubicBezTo>
                    <a:pt x="14136" y="6346"/>
                    <a:pt x="14086" y="6329"/>
                    <a:pt x="14037" y="6313"/>
                  </a:cubicBezTo>
                  <a:cubicBezTo>
                    <a:pt x="13905" y="6280"/>
                    <a:pt x="13774" y="6231"/>
                    <a:pt x="13593" y="6181"/>
                  </a:cubicBezTo>
                  <a:lnTo>
                    <a:pt x="11966" y="5705"/>
                  </a:lnTo>
                  <a:cubicBezTo>
                    <a:pt x="10602" y="5294"/>
                    <a:pt x="8695" y="4784"/>
                    <a:pt x="6657" y="4045"/>
                  </a:cubicBezTo>
                  <a:cubicBezTo>
                    <a:pt x="5704" y="3700"/>
                    <a:pt x="4767" y="3289"/>
                    <a:pt x="3863" y="2812"/>
                  </a:cubicBezTo>
                  <a:cubicBezTo>
                    <a:pt x="3123" y="2417"/>
                    <a:pt x="2416" y="1990"/>
                    <a:pt x="1742" y="1497"/>
                  </a:cubicBezTo>
                  <a:cubicBezTo>
                    <a:pt x="1299" y="1168"/>
                    <a:pt x="855" y="807"/>
                    <a:pt x="444" y="412"/>
                  </a:cubicBezTo>
                  <a:cubicBezTo>
                    <a:pt x="177" y="161"/>
                    <a:pt x="15" y="0"/>
                    <a:pt x="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37"/>
            <p:cNvSpPr/>
            <p:nvPr/>
          </p:nvSpPr>
          <p:spPr>
            <a:xfrm>
              <a:off x="1934352" y="2548647"/>
              <a:ext cx="22525" cy="18841"/>
            </a:xfrm>
            <a:custGeom>
              <a:avLst/>
              <a:gdLst/>
              <a:ahLst/>
              <a:cxnLst/>
              <a:rect l="l" t="t" r="r" b="b"/>
              <a:pathLst>
                <a:path w="691" h="578" extrusionOk="0">
                  <a:moveTo>
                    <a:pt x="379" y="1"/>
                  </a:moveTo>
                  <a:cubicBezTo>
                    <a:pt x="132" y="1"/>
                    <a:pt x="1" y="313"/>
                    <a:pt x="181" y="494"/>
                  </a:cubicBezTo>
                  <a:cubicBezTo>
                    <a:pt x="244" y="551"/>
                    <a:pt x="319" y="577"/>
                    <a:pt x="391" y="577"/>
                  </a:cubicBezTo>
                  <a:cubicBezTo>
                    <a:pt x="546" y="577"/>
                    <a:pt x="691" y="459"/>
                    <a:pt x="691" y="280"/>
                  </a:cubicBezTo>
                  <a:cubicBezTo>
                    <a:pt x="674" y="116"/>
                    <a:pt x="543" y="1"/>
                    <a:pt x="379"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8" name="Diyagram 7">
            <a:extLst>
              <a:ext uri="{FF2B5EF4-FFF2-40B4-BE49-F238E27FC236}">
                <a16:creationId xmlns:a16="http://schemas.microsoft.com/office/drawing/2014/main" id="{D7CA1286-31F8-4B46-ACE2-23E186C57B6D}"/>
              </a:ext>
            </a:extLst>
          </p:cNvPr>
          <p:cNvGraphicFramePr/>
          <p:nvPr>
            <p:extLst>
              <p:ext uri="{D42A27DB-BD31-4B8C-83A1-F6EECF244321}">
                <p14:modId xmlns:p14="http://schemas.microsoft.com/office/powerpoint/2010/main" val="2121325903"/>
              </p:ext>
            </p:extLst>
          </p:nvPr>
        </p:nvGraphicFramePr>
        <p:xfrm>
          <a:off x="3407434" y="81936"/>
          <a:ext cx="5175849" cy="27383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0" name="Dikdörtgen 79"/>
          <p:cNvSpPr/>
          <p:nvPr/>
        </p:nvSpPr>
        <p:spPr>
          <a:xfrm rot="10800000">
            <a:off x="3407435" y="3446588"/>
            <a:ext cx="4639118" cy="9112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8201" tIns="24130" rIns="135128" bIns="24130" numCol="1" spcCol="1270" anchor="t" anchorCtr="0">
            <a:noAutofit/>
          </a:bodyPr>
          <a:lstStyle/>
          <a:p>
            <a:pPr marL="114300" lvl="1" indent="-114300" algn="just" defTabSz="666750">
              <a:lnSpc>
                <a:spcPct val="90000"/>
              </a:lnSpc>
              <a:spcBef>
                <a:spcPct val="0"/>
              </a:spcBef>
              <a:spcAft>
                <a:spcPct val="20000"/>
              </a:spcAft>
              <a:buChar char="••"/>
            </a:pPr>
            <a:endParaRPr lang="tr-TR" sz="1500" i="1" kern="1200" dirty="0">
              <a:latin typeface="Arial Narrow" panose="020B0606020202030204" pitchFamily="34" charset="0"/>
            </a:endParaRPr>
          </a:p>
          <a:p>
            <a:pPr marL="114300" lvl="1" indent="-114300" algn="l" defTabSz="666750">
              <a:lnSpc>
                <a:spcPct val="90000"/>
              </a:lnSpc>
              <a:spcBef>
                <a:spcPct val="0"/>
              </a:spcBef>
              <a:spcAft>
                <a:spcPct val="20000"/>
              </a:spcAft>
              <a:buChar char="••"/>
            </a:pPr>
            <a:endParaRPr lang="tr-TR" sz="1500" kern="1200" dirty="0"/>
          </a:p>
        </p:txBody>
      </p:sp>
    </p:spTree>
    <p:extLst>
      <p:ext uri="{BB962C8B-B14F-4D97-AF65-F5344CB8AC3E}">
        <p14:creationId xmlns:p14="http://schemas.microsoft.com/office/powerpoint/2010/main" val="37278271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477"/>
        <p:cNvGrpSpPr/>
        <p:nvPr/>
      </p:nvGrpSpPr>
      <p:grpSpPr>
        <a:xfrm>
          <a:off x="0" y="0"/>
          <a:ext cx="0" cy="0"/>
          <a:chOff x="0" y="0"/>
          <a:chExt cx="0" cy="0"/>
        </a:xfrm>
      </p:grpSpPr>
      <p:sp>
        <p:nvSpPr>
          <p:cNvPr id="1478" name="Google Shape;1478;p39"/>
          <p:cNvSpPr txBox="1">
            <a:spLocks noGrp="1"/>
          </p:cNvSpPr>
          <p:nvPr>
            <p:ph type="title"/>
          </p:nvPr>
        </p:nvSpPr>
        <p:spPr>
          <a:xfrm>
            <a:off x="336430" y="454532"/>
            <a:ext cx="6154786" cy="448800"/>
          </a:xfrm>
          <a:prstGeom prst="rect">
            <a:avLst/>
          </a:prstGeom>
        </p:spPr>
        <p:txBody>
          <a:bodyPr spcFirstLastPara="1" wrap="square" lIns="91425" tIns="91425" rIns="91425" bIns="91425" anchor="t" anchorCtr="0">
            <a:noAutofit/>
          </a:bodyPr>
          <a:lstStyle/>
          <a:p>
            <a:pPr algn="ctr"/>
            <a:r>
              <a:rPr lang="tr-TR" dirty="0" smtClean="0">
                <a:latin typeface="Impact" panose="020B0806030902050204" pitchFamily="34" charset="0"/>
              </a:rPr>
              <a:t>1509 </a:t>
            </a:r>
            <a:r>
              <a:rPr lang="tr-TR" dirty="0"/>
              <a:t>Uluslararası Sanayi Ar-Ge Projeleri Destekleme Programı</a:t>
            </a:r>
            <a:br>
              <a:rPr lang="tr-TR" dirty="0"/>
            </a:br>
            <a:endParaRPr dirty="0">
              <a:latin typeface="Impact" panose="020B0806030902050204" pitchFamily="34" charset="0"/>
            </a:endParaRPr>
          </a:p>
        </p:txBody>
      </p:sp>
      <p:graphicFrame>
        <p:nvGraphicFramePr>
          <p:cNvPr id="3" name="Diyagram 2">
            <a:extLst>
              <a:ext uri="{FF2B5EF4-FFF2-40B4-BE49-F238E27FC236}">
                <a16:creationId xmlns:a16="http://schemas.microsoft.com/office/drawing/2014/main" id="{5A555011-E16C-40BE-A284-330B10C0ED53}"/>
              </a:ext>
            </a:extLst>
          </p:cNvPr>
          <p:cNvGraphicFramePr/>
          <p:nvPr>
            <p:extLst>
              <p:ext uri="{D42A27DB-BD31-4B8C-83A1-F6EECF244321}">
                <p14:modId xmlns:p14="http://schemas.microsoft.com/office/powerpoint/2010/main" val="2066088847"/>
              </p:ext>
            </p:extLst>
          </p:nvPr>
        </p:nvGraphicFramePr>
        <p:xfrm>
          <a:off x="715992" y="1562124"/>
          <a:ext cx="5693434" cy="2718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1" name="Google Shape;2036;p43">
            <a:extLst>
              <a:ext uri="{FF2B5EF4-FFF2-40B4-BE49-F238E27FC236}">
                <a16:creationId xmlns:a16="http://schemas.microsoft.com/office/drawing/2014/main" id="{215B2669-8B70-4C4A-9D15-B183E951FAC0}"/>
              </a:ext>
            </a:extLst>
          </p:cNvPr>
          <p:cNvGrpSpPr/>
          <p:nvPr/>
        </p:nvGrpSpPr>
        <p:grpSpPr>
          <a:xfrm>
            <a:off x="6491216" y="903332"/>
            <a:ext cx="2060707" cy="3377333"/>
            <a:chOff x="387615" y="1194445"/>
            <a:chExt cx="2247250" cy="3504956"/>
          </a:xfrm>
        </p:grpSpPr>
        <p:sp>
          <p:nvSpPr>
            <p:cNvPr id="82" name="Google Shape;2037;p43">
              <a:extLst>
                <a:ext uri="{FF2B5EF4-FFF2-40B4-BE49-F238E27FC236}">
                  <a16:creationId xmlns:a16="http://schemas.microsoft.com/office/drawing/2014/main" id="{43524F9E-EC9A-4319-BDF5-9C14F6D6883B}"/>
                </a:ext>
              </a:extLst>
            </p:cNvPr>
            <p:cNvSpPr/>
            <p:nvPr/>
          </p:nvSpPr>
          <p:spPr>
            <a:xfrm>
              <a:off x="1243574" y="4625814"/>
              <a:ext cx="76055" cy="49806"/>
            </a:xfrm>
            <a:custGeom>
              <a:avLst/>
              <a:gdLst/>
              <a:ahLst/>
              <a:cxnLst/>
              <a:rect l="l" t="t" r="r" b="b"/>
              <a:pathLst>
                <a:path w="2373" h="1554" extrusionOk="0">
                  <a:moveTo>
                    <a:pt x="1516" y="1"/>
                  </a:moveTo>
                  <a:cubicBezTo>
                    <a:pt x="1373" y="1"/>
                    <a:pt x="1229" y="17"/>
                    <a:pt x="1086" y="50"/>
                  </a:cubicBezTo>
                  <a:cubicBezTo>
                    <a:pt x="652" y="150"/>
                    <a:pt x="268" y="418"/>
                    <a:pt x="0" y="785"/>
                  </a:cubicBezTo>
                  <a:lnTo>
                    <a:pt x="1755" y="1554"/>
                  </a:lnTo>
                  <a:lnTo>
                    <a:pt x="2373" y="217"/>
                  </a:lnTo>
                  <a:cubicBezTo>
                    <a:pt x="2103" y="71"/>
                    <a:pt x="1811" y="1"/>
                    <a:pt x="15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038;p43">
              <a:extLst>
                <a:ext uri="{FF2B5EF4-FFF2-40B4-BE49-F238E27FC236}">
                  <a16:creationId xmlns:a16="http://schemas.microsoft.com/office/drawing/2014/main" id="{07B300CF-D187-41F4-9B56-452FE1010152}"/>
                </a:ext>
              </a:extLst>
            </p:cNvPr>
            <p:cNvSpPr/>
            <p:nvPr/>
          </p:nvSpPr>
          <p:spPr>
            <a:xfrm>
              <a:off x="1252677" y="4640589"/>
              <a:ext cx="9134" cy="7275"/>
            </a:xfrm>
            <a:custGeom>
              <a:avLst/>
              <a:gdLst/>
              <a:ahLst/>
              <a:cxnLst/>
              <a:rect l="l" t="t" r="r" b="b"/>
              <a:pathLst>
                <a:path w="285" h="227" extrusionOk="0">
                  <a:moveTo>
                    <a:pt x="255" y="1"/>
                  </a:moveTo>
                  <a:cubicBezTo>
                    <a:pt x="228" y="1"/>
                    <a:pt x="164" y="23"/>
                    <a:pt x="101" y="74"/>
                  </a:cubicBezTo>
                  <a:cubicBezTo>
                    <a:pt x="34" y="141"/>
                    <a:pt x="0" y="224"/>
                    <a:pt x="17" y="224"/>
                  </a:cubicBezTo>
                  <a:cubicBezTo>
                    <a:pt x="19" y="226"/>
                    <a:pt x="21" y="227"/>
                    <a:pt x="24" y="227"/>
                  </a:cubicBezTo>
                  <a:cubicBezTo>
                    <a:pt x="45" y="227"/>
                    <a:pt x="91" y="169"/>
                    <a:pt x="151" y="124"/>
                  </a:cubicBezTo>
                  <a:cubicBezTo>
                    <a:pt x="218" y="74"/>
                    <a:pt x="284" y="24"/>
                    <a:pt x="268" y="7"/>
                  </a:cubicBezTo>
                  <a:cubicBezTo>
                    <a:pt x="268" y="3"/>
                    <a:pt x="263" y="1"/>
                    <a:pt x="25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039;p43">
              <a:extLst>
                <a:ext uri="{FF2B5EF4-FFF2-40B4-BE49-F238E27FC236}">
                  <a16:creationId xmlns:a16="http://schemas.microsoft.com/office/drawing/2014/main" id="{BA5CA780-0A23-47A9-9C9B-5DB0DA1E561C}"/>
                </a:ext>
              </a:extLst>
            </p:cNvPr>
            <p:cNvSpPr/>
            <p:nvPr/>
          </p:nvSpPr>
          <p:spPr>
            <a:xfrm>
              <a:off x="1270336" y="4631871"/>
              <a:ext cx="9134" cy="3814"/>
            </a:xfrm>
            <a:custGeom>
              <a:avLst/>
              <a:gdLst/>
              <a:ahLst/>
              <a:cxnLst/>
              <a:rect l="l" t="t" r="r" b="b"/>
              <a:pathLst>
                <a:path w="285" h="119" extrusionOk="0">
                  <a:moveTo>
                    <a:pt x="242" y="1"/>
                  </a:moveTo>
                  <a:cubicBezTo>
                    <a:pt x="213" y="1"/>
                    <a:pt x="174" y="9"/>
                    <a:pt x="134" y="28"/>
                  </a:cubicBezTo>
                  <a:cubicBezTo>
                    <a:pt x="68" y="62"/>
                    <a:pt x="1" y="95"/>
                    <a:pt x="17" y="112"/>
                  </a:cubicBezTo>
                  <a:cubicBezTo>
                    <a:pt x="17" y="117"/>
                    <a:pt x="23" y="119"/>
                    <a:pt x="33" y="119"/>
                  </a:cubicBezTo>
                  <a:cubicBezTo>
                    <a:pt x="57" y="119"/>
                    <a:pt x="104" y="107"/>
                    <a:pt x="151" y="95"/>
                  </a:cubicBezTo>
                  <a:cubicBezTo>
                    <a:pt x="235" y="62"/>
                    <a:pt x="285" y="28"/>
                    <a:pt x="285" y="11"/>
                  </a:cubicBezTo>
                  <a:cubicBezTo>
                    <a:pt x="278" y="5"/>
                    <a:pt x="262" y="1"/>
                    <a:pt x="2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040;p43">
              <a:extLst>
                <a:ext uri="{FF2B5EF4-FFF2-40B4-BE49-F238E27FC236}">
                  <a16:creationId xmlns:a16="http://schemas.microsoft.com/office/drawing/2014/main" id="{013CE641-2C42-4846-9792-97D9CAD8A0E4}"/>
                </a:ext>
              </a:extLst>
            </p:cNvPr>
            <p:cNvSpPr/>
            <p:nvPr/>
          </p:nvSpPr>
          <p:spPr>
            <a:xfrm>
              <a:off x="1288092" y="4630525"/>
              <a:ext cx="10673" cy="2949"/>
            </a:xfrm>
            <a:custGeom>
              <a:avLst/>
              <a:gdLst/>
              <a:ahLst/>
              <a:cxnLst/>
              <a:rect l="l" t="t" r="r" b="b"/>
              <a:pathLst>
                <a:path w="333" h="92" extrusionOk="0">
                  <a:moveTo>
                    <a:pt x="141" y="0"/>
                  </a:moveTo>
                  <a:cubicBezTo>
                    <a:pt x="60" y="0"/>
                    <a:pt x="0" y="39"/>
                    <a:pt x="15" y="53"/>
                  </a:cubicBezTo>
                  <a:cubicBezTo>
                    <a:pt x="15" y="62"/>
                    <a:pt x="32" y="62"/>
                    <a:pt x="59" y="62"/>
                  </a:cubicBezTo>
                  <a:cubicBezTo>
                    <a:pt x="86" y="62"/>
                    <a:pt x="123" y="62"/>
                    <a:pt x="165" y="70"/>
                  </a:cubicBezTo>
                  <a:cubicBezTo>
                    <a:pt x="232" y="70"/>
                    <a:pt x="288" y="92"/>
                    <a:pt x="317" y="92"/>
                  </a:cubicBezTo>
                  <a:cubicBezTo>
                    <a:pt x="324" y="92"/>
                    <a:pt x="329" y="90"/>
                    <a:pt x="332" y="87"/>
                  </a:cubicBezTo>
                  <a:cubicBezTo>
                    <a:pt x="332" y="70"/>
                    <a:pt x="282" y="3"/>
                    <a:pt x="182" y="3"/>
                  </a:cubicBezTo>
                  <a:cubicBezTo>
                    <a:pt x="168" y="1"/>
                    <a:pt x="154" y="0"/>
                    <a:pt x="14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041;p43">
              <a:extLst>
                <a:ext uri="{FF2B5EF4-FFF2-40B4-BE49-F238E27FC236}">
                  <a16:creationId xmlns:a16="http://schemas.microsoft.com/office/drawing/2014/main" id="{491A2149-FA86-44BD-A876-224868A0F0EA}"/>
                </a:ext>
              </a:extLst>
            </p:cNvPr>
            <p:cNvSpPr/>
            <p:nvPr/>
          </p:nvSpPr>
          <p:spPr>
            <a:xfrm>
              <a:off x="1306232" y="4634371"/>
              <a:ext cx="5384" cy="2179"/>
            </a:xfrm>
            <a:custGeom>
              <a:avLst/>
              <a:gdLst/>
              <a:ahLst/>
              <a:cxnLst/>
              <a:rect l="l" t="t" r="r" b="b"/>
              <a:pathLst>
                <a:path w="168" h="68" extrusionOk="0">
                  <a:moveTo>
                    <a:pt x="84" y="0"/>
                  </a:moveTo>
                  <a:cubicBezTo>
                    <a:pt x="34" y="0"/>
                    <a:pt x="0" y="17"/>
                    <a:pt x="0" y="34"/>
                  </a:cubicBezTo>
                  <a:cubicBezTo>
                    <a:pt x="0" y="50"/>
                    <a:pt x="34" y="67"/>
                    <a:pt x="84" y="67"/>
                  </a:cubicBezTo>
                  <a:cubicBezTo>
                    <a:pt x="117" y="67"/>
                    <a:pt x="167" y="50"/>
                    <a:pt x="167" y="34"/>
                  </a:cubicBezTo>
                  <a:cubicBezTo>
                    <a:pt x="167" y="17"/>
                    <a:pt x="134" y="0"/>
                    <a:pt x="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042;p43">
              <a:extLst>
                <a:ext uri="{FF2B5EF4-FFF2-40B4-BE49-F238E27FC236}">
                  <a16:creationId xmlns:a16="http://schemas.microsoft.com/office/drawing/2014/main" id="{FBE3321B-5227-4DA5-9464-1C96725E1A55}"/>
                </a:ext>
              </a:extLst>
            </p:cNvPr>
            <p:cNvSpPr/>
            <p:nvPr/>
          </p:nvSpPr>
          <p:spPr>
            <a:xfrm>
              <a:off x="2398656" y="4658441"/>
              <a:ext cx="25736" cy="16666"/>
            </a:xfrm>
            <a:custGeom>
              <a:avLst/>
              <a:gdLst/>
              <a:ahLst/>
              <a:cxnLst/>
              <a:rect l="l" t="t" r="r" b="b"/>
              <a:pathLst>
                <a:path w="803" h="520" extrusionOk="0">
                  <a:moveTo>
                    <a:pt x="39" y="0"/>
                  </a:moveTo>
                  <a:cubicBezTo>
                    <a:pt x="26" y="0"/>
                    <a:pt x="13" y="1"/>
                    <a:pt x="1" y="1"/>
                  </a:cubicBezTo>
                  <a:cubicBezTo>
                    <a:pt x="318" y="68"/>
                    <a:pt x="602" y="252"/>
                    <a:pt x="803" y="519"/>
                  </a:cubicBezTo>
                  <a:cubicBezTo>
                    <a:pt x="674" y="213"/>
                    <a:pt x="374"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043;p43">
              <a:extLst>
                <a:ext uri="{FF2B5EF4-FFF2-40B4-BE49-F238E27FC236}">
                  <a16:creationId xmlns:a16="http://schemas.microsoft.com/office/drawing/2014/main" id="{FF80E62B-B609-4508-816E-320C129DF6F5}"/>
                </a:ext>
              </a:extLst>
            </p:cNvPr>
            <p:cNvSpPr/>
            <p:nvPr/>
          </p:nvSpPr>
          <p:spPr>
            <a:xfrm>
              <a:off x="1184122" y="1956626"/>
              <a:ext cx="211562" cy="279764"/>
            </a:xfrm>
            <a:custGeom>
              <a:avLst/>
              <a:gdLst/>
              <a:ahLst/>
              <a:cxnLst/>
              <a:rect l="l" t="t" r="r" b="b"/>
              <a:pathLst>
                <a:path w="6601" h="8729" extrusionOk="0">
                  <a:moveTo>
                    <a:pt x="3676" y="0"/>
                  </a:moveTo>
                  <a:cubicBezTo>
                    <a:pt x="3571" y="0"/>
                    <a:pt x="3468" y="44"/>
                    <a:pt x="3392" y="140"/>
                  </a:cubicBezTo>
                  <a:cubicBezTo>
                    <a:pt x="3159" y="441"/>
                    <a:pt x="3092" y="1594"/>
                    <a:pt x="3610" y="2847"/>
                  </a:cubicBezTo>
                  <a:cubicBezTo>
                    <a:pt x="3802" y="3292"/>
                    <a:pt x="3681" y="3447"/>
                    <a:pt x="3415" y="3447"/>
                  </a:cubicBezTo>
                  <a:cubicBezTo>
                    <a:pt x="2942" y="3447"/>
                    <a:pt x="2010" y="2955"/>
                    <a:pt x="1571" y="2730"/>
                  </a:cubicBezTo>
                  <a:cubicBezTo>
                    <a:pt x="1571" y="2730"/>
                    <a:pt x="809" y="2179"/>
                    <a:pt x="515" y="2179"/>
                  </a:cubicBezTo>
                  <a:cubicBezTo>
                    <a:pt x="510" y="2179"/>
                    <a:pt x="506" y="2179"/>
                    <a:pt x="502" y="2179"/>
                  </a:cubicBezTo>
                  <a:cubicBezTo>
                    <a:pt x="235" y="2196"/>
                    <a:pt x="1" y="2847"/>
                    <a:pt x="986" y="3766"/>
                  </a:cubicBezTo>
                  <a:cubicBezTo>
                    <a:pt x="986" y="3766"/>
                    <a:pt x="352" y="3883"/>
                    <a:pt x="485" y="4401"/>
                  </a:cubicBezTo>
                  <a:cubicBezTo>
                    <a:pt x="585" y="4769"/>
                    <a:pt x="1337" y="5253"/>
                    <a:pt x="1337" y="5253"/>
                  </a:cubicBezTo>
                  <a:cubicBezTo>
                    <a:pt x="1312" y="5250"/>
                    <a:pt x="1286" y="5248"/>
                    <a:pt x="1261" y="5248"/>
                  </a:cubicBezTo>
                  <a:cubicBezTo>
                    <a:pt x="1040" y="5248"/>
                    <a:pt x="843" y="5376"/>
                    <a:pt x="753" y="5571"/>
                  </a:cubicBezTo>
                  <a:cubicBezTo>
                    <a:pt x="552" y="6122"/>
                    <a:pt x="1421" y="6623"/>
                    <a:pt x="1421" y="6623"/>
                  </a:cubicBezTo>
                  <a:cubicBezTo>
                    <a:pt x="1421" y="6623"/>
                    <a:pt x="669" y="6941"/>
                    <a:pt x="1053" y="7492"/>
                  </a:cubicBezTo>
                  <a:cubicBezTo>
                    <a:pt x="1354" y="7910"/>
                    <a:pt x="2056" y="8060"/>
                    <a:pt x="3309" y="8445"/>
                  </a:cubicBezTo>
                  <a:lnTo>
                    <a:pt x="4712" y="8729"/>
                  </a:lnTo>
                  <a:lnTo>
                    <a:pt x="6601" y="5086"/>
                  </a:lnTo>
                  <a:lnTo>
                    <a:pt x="5598" y="3633"/>
                  </a:lnTo>
                  <a:cubicBezTo>
                    <a:pt x="5398" y="3399"/>
                    <a:pt x="5164" y="3131"/>
                    <a:pt x="4896" y="2780"/>
                  </a:cubicBezTo>
                  <a:cubicBezTo>
                    <a:pt x="4679" y="2496"/>
                    <a:pt x="4512" y="2162"/>
                    <a:pt x="4395" y="1811"/>
                  </a:cubicBezTo>
                  <a:cubicBezTo>
                    <a:pt x="4245" y="1377"/>
                    <a:pt x="4144" y="926"/>
                    <a:pt x="4128" y="475"/>
                  </a:cubicBezTo>
                  <a:cubicBezTo>
                    <a:pt x="4128" y="191"/>
                    <a:pt x="3897" y="0"/>
                    <a:pt x="3676"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044;p43">
              <a:extLst>
                <a:ext uri="{FF2B5EF4-FFF2-40B4-BE49-F238E27FC236}">
                  <a16:creationId xmlns:a16="http://schemas.microsoft.com/office/drawing/2014/main" id="{81A977BC-38E2-4550-9CB8-B5FED93B5604}"/>
                </a:ext>
              </a:extLst>
            </p:cNvPr>
            <p:cNvSpPr/>
            <p:nvPr/>
          </p:nvSpPr>
          <p:spPr>
            <a:xfrm>
              <a:off x="1037493" y="4486557"/>
              <a:ext cx="316430" cy="191755"/>
            </a:xfrm>
            <a:custGeom>
              <a:avLst/>
              <a:gdLst/>
              <a:ahLst/>
              <a:cxnLst/>
              <a:rect l="l" t="t" r="r" b="b"/>
              <a:pathLst>
                <a:path w="9873" h="5983" extrusionOk="0">
                  <a:moveTo>
                    <a:pt x="5094" y="1"/>
                  </a:moveTo>
                  <a:lnTo>
                    <a:pt x="3891" y="2540"/>
                  </a:lnTo>
                  <a:lnTo>
                    <a:pt x="3891" y="2557"/>
                  </a:lnTo>
                  <a:cubicBezTo>
                    <a:pt x="3891" y="2557"/>
                    <a:pt x="1535" y="2041"/>
                    <a:pt x="551" y="2041"/>
                  </a:cubicBezTo>
                  <a:cubicBezTo>
                    <a:pt x="176" y="2041"/>
                    <a:pt x="1" y="2116"/>
                    <a:pt x="231" y="2323"/>
                  </a:cubicBezTo>
                  <a:cubicBezTo>
                    <a:pt x="1000" y="3008"/>
                    <a:pt x="6497" y="5314"/>
                    <a:pt x="7851" y="5865"/>
                  </a:cubicBezTo>
                  <a:lnTo>
                    <a:pt x="8151" y="5982"/>
                  </a:lnTo>
                  <a:lnTo>
                    <a:pt x="9872" y="2240"/>
                  </a:lnTo>
                  <a:lnTo>
                    <a:pt x="50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045;p43">
              <a:extLst>
                <a:ext uri="{FF2B5EF4-FFF2-40B4-BE49-F238E27FC236}">
                  <a16:creationId xmlns:a16="http://schemas.microsoft.com/office/drawing/2014/main" id="{4F414F34-0407-4D5E-991E-3E819AAE5325}"/>
                </a:ext>
              </a:extLst>
            </p:cNvPr>
            <p:cNvSpPr/>
            <p:nvPr/>
          </p:nvSpPr>
          <p:spPr>
            <a:xfrm>
              <a:off x="1040313" y="4552099"/>
              <a:ext cx="259509" cy="126213"/>
            </a:xfrm>
            <a:custGeom>
              <a:avLst/>
              <a:gdLst/>
              <a:ahLst/>
              <a:cxnLst/>
              <a:rect l="l" t="t" r="r" b="b"/>
              <a:pathLst>
                <a:path w="8097" h="3938" extrusionOk="0">
                  <a:moveTo>
                    <a:pt x="511" y="1"/>
                  </a:moveTo>
                  <a:cubicBezTo>
                    <a:pt x="226" y="1"/>
                    <a:pt x="1" y="38"/>
                    <a:pt x="26" y="161"/>
                  </a:cubicBezTo>
                  <a:cubicBezTo>
                    <a:pt x="93" y="479"/>
                    <a:pt x="5557" y="3018"/>
                    <a:pt x="8063" y="3937"/>
                  </a:cubicBezTo>
                  <a:lnTo>
                    <a:pt x="8097" y="3820"/>
                  </a:lnTo>
                  <a:lnTo>
                    <a:pt x="1697" y="913"/>
                  </a:lnTo>
                  <a:cubicBezTo>
                    <a:pt x="1697" y="913"/>
                    <a:pt x="1848" y="245"/>
                    <a:pt x="1564" y="94"/>
                  </a:cubicBezTo>
                  <a:cubicBezTo>
                    <a:pt x="1564" y="94"/>
                    <a:pt x="962" y="1"/>
                    <a:pt x="5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046;p43">
              <a:extLst>
                <a:ext uri="{FF2B5EF4-FFF2-40B4-BE49-F238E27FC236}">
                  <a16:creationId xmlns:a16="http://schemas.microsoft.com/office/drawing/2014/main" id="{ADB92C27-999B-45AB-81EC-EEDBF0B14409}"/>
                </a:ext>
              </a:extLst>
            </p:cNvPr>
            <p:cNvSpPr/>
            <p:nvPr/>
          </p:nvSpPr>
          <p:spPr>
            <a:xfrm>
              <a:off x="1090407" y="4552964"/>
              <a:ext cx="8589" cy="30576"/>
            </a:xfrm>
            <a:custGeom>
              <a:avLst/>
              <a:gdLst/>
              <a:ahLst/>
              <a:cxnLst/>
              <a:rect l="l" t="t" r="r" b="b"/>
              <a:pathLst>
                <a:path w="268" h="954" extrusionOk="0">
                  <a:moveTo>
                    <a:pt x="1" y="1"/>
                  </a:moveTo>
                  <a:lnTo>
                    <a:pt x="1" y="1"/>
                  </a:lnTo>
                  <a:cubicBezTo>
                    <a:pt x="67" y="151"/>
                    <a:pt x="118" y="301"/>
                    <a:pt x="134" y="468"/>
                  </a:cubicBezTo>
                  <a:cubicBezTo>
                    <a:pt x="151" y="636"/>
                    <a:pt x="134" y="803"/>
                    <a:pt x="101" y="953"/>
                  </a:cubicBezTo>
                  <a:cubicBezTo>
                    <a:pt x="268" y="652"/>
                    <a:pt x="235" y="26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047;p43">
              <a:extLst>
                <a:ext uri="{FF2B5EF4-FFF2-40B4-BE49-F238E27FC236}">
                  <a16:creationId xmlns:a16="http://schemas.microsoft.com/office/drawing/2014/main" id="{0C2ED6B5-B4D3-4192-890A-8D5E4A487226}"/>
                </a:ext>
              </a:extLst>
            </p:cNvPr>
            <p:cNvSpPr/>
            <p:nvPr/>
          </p:nvSpPr>
          <p:spPr>
            <a:xfrm>
              <a:off x="1147168" y="4565271"/>
              <a:ext cx="3269" cy="16634"/>
            </a:xfrm>
            <a:custGeom>
              <a:avLst/>
              <a:gdLst/>
              <a:ahLst/>
              <a:cxnLst/>
              <a:rect l="l" t="t" r="r" b="b"/>
              <a:pathLst>
                <a:path w="102" h="519" extrusionOk="0">
                  <a:moveTo>
                    <a:pt x="17" y="1"/>
                  </a:moveTo>
                  <a:cubicBezTo>
                    <a:pt x="1" y="84"/>
                    <a:pt x="1" y="168"/>
                    <a:pt x="17" y="268"/>
                  </a:cubicBezTo>
                  <a:cubicBezTo>
                    <a:pt x="34" y="402"/>
                    <a:pt x="68" y="519"/>
                    <a:pt x="84" y="519"/>
                  </a:cubicBezTo>
                  <a:cubicBezTo>
                    <a:pt x="101" y="435"/>
                    <a:pt x="101" y="335"/>
                    <a:pt x="84" y="252"/>
                  </a:cubicBezTo>
                  <a:cubicBezTo>
                    <a:pt x="84" y="168"/>
                    <a:pt x="51"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048;p43">
              <a:extLst>
                <a:ext uri="{FF2B5EF4-FFF2-40B4-BE49-F238E27FC236}">
                  <a16:creationId xmlns:a16="http://schemas.microsoft.com/office/drawing/2014/main" id="{9960F521-1836-454D-9FE5-E31C26B2B1F2}"/>
                </a:ext>
              </a:extLst>
            </p:cNvPr>
            <p:cNvSpPr/>
            <p:nvPr/>
          </p:nvSpPr>
          <p:spPr>
            <a:xfrm>
              <a:off x="1158962" y="4567899"/>
              <a:ext cx="6987" cy="13012"/>
            </a:xfrm>
            <a:custGeom>
              <a:avLst/>
              <a:gdLst/>
              <a:ahLst/>
              <a:cxnLst/>
              <a:rect l="l" t="t" r="r" b="b"/>
              <a:pathLst>
                <a:path w="218" h="406" extrusionOk="0">
                  <a:moveTo>
                    <a:pt x="21" y="1"/>
                  </a:moveTo>
                  <a:cubicBezTo>
                    <a:pt x="20" y="1"/>
                    <a:pt x="18" y="1"/>
                    <a:pt x="17" y="2"/>
                  </a:cubicBezTo>
                  <a:cubicBezTo>
                    <a:pt x="0" y="2"/>
                    <a:pt x="34" y="103"/>
                    <a:pt x="84" y="220"/>
                  </a:cubicBezTo>
                  <a:cubicBezTo>
                    <a:pt x="130" y="327"/>
                    <a:pt x="176" y="406"/>
                    <a:pt x="196" y="406"/>
                  </a:cubicBezTo>
                  <a:cubicBezTo>
                    <a:pt x="198" y="406"/>
                    <a:pt x="199" y="405"/>
                    <a:pt x="201" y="403"/>
                  </a:cubicBezTo>
                  <a:cubicBezTo>
                    <a:pt x="218" y="403"/>
                    <a:pt x="184" y="303"/>
                    <a:pt x="134" y="186"/>
                  </a:cubicBezTo>
                  <a:cubicBezTo>
                    <a:pt x="88" y="93"/>
                    <a:pt x="41"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049;p43">
              <a:extLst>
                <a:ext uri="{FF2B5EF4-FFF2-40B4-BE49-F238E27FC236}">
                  <a16:creationId xmlns:a16="http://schemas.microsoft.com/office/drawing/2014/main" id="{FD457322-F21D-447C-AC04-F52B2D5F9884}"/>
                </a:ext>
              </a:extLst>
            </p:cNvPr>
            <p:cNvSpPr/>
            <p:nvPr/>
          </p:nvSpPr>
          <p:spPr>
            <a:xfrm>
              <a:off x="1163770" y="4562611"/>
              <a:ext cx="16089" cy="7532"/>
            </a:xfrm>
            <a:custGeom>
              <a:avLst/>
              <a:gdLst/>
              <a:ahLst/>
              <a:cxnLst/>
              <a:rect l="l" t="t" r="r" b="b"/>
              <a:pathLst>
                <a:path w="502" h="235" extrusionOk="0">
                  <a:moveTo>
                    <a:pt x="1" y="0"/>
                  </a:moveTo>
                  <a:cubicBezTo>
                    <a:pt x="1" y="17"/>
                    <a:pt x="101" y="84"/>
                    <a:pt x="235" y="151"/>
                  </a:cubicBezTo>
                  <a:cubicBezTo>
                    <a:pt x="318" y="201"/>
                    <a:pt x="402" y="234"/>
                    <a:pt x="502" y="234"/>
                  </a:cubicBezTo>
                  <a:cubicBezTo>
                    <a:pt x="502" y="218"/>
                    <a:pt x="402" y="151"/>
                    <a:pt x="268" y="84"/>
                  </a:cubicBezTo>
                  <a:cubicBezTo>
                    <a:pt x="185" y="51"/>
                    <a:pt x="101" y="17"/>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050;p43">
              <a:extLst>
                <a:ext uri="{FF2B5EF4-FFF2-40B4-BE49-F238E27FC236}">
                  <a16:creationId xmlns:a16="http://schemas.microsoft.com/office/drawing/2014/main" id="{3328E92F-C3CC-40BC-BCBD-2E98823EDFB8}"/>
                </a:ext>
              </a:extLst>
            </p:cNvPr>
            <p:cNvSpPr/>
            <p:nvPr/>
          </p:nvSpPr>
          <p:spPr>
            <a:xfrm>
              <a:off x="1168609" y="4554054"/>
              <a:ext cx="18749" cy="7051"/>
            </a:xfrm>
            <a:custGeom>
              <a:avLst/>
              <a:gdLst/>
              <a:ahLst/>
              <a:cxnLst/>
              <a:rect l="l" t="t" r="r" b="b"/>
              <a:pathLst>
                <a:path w="585" h="220" extrusionOk="0">
                  <a:moveTo>
                    <a:pt x="0" y="0"/>
                  </a:moveTo>
                  <a:cubicBezTo>
                    <a:pt x="138" y="138"/>
                    <a:pt x="331" y="219"/>
                    <a:pt x="530" y="219"/>
                  </a:cubicBezTo>
                  <a:cubicBezTo>
                    <a:pt x="548" y="219"/>
                    <a:pt x="567" y="219"/>
                    <a:pt x="585" y="217"/>
                  </a:cubicBezTo>
                  <a:cubicBezTo>
                    <a:pt x="485" y="184"/>
                    <a:pt x="384" y="134"/>
                    <a:pt x="284" y="117"/>
                  </a:cubicBezTo>
                  <a:cubicBezTo>
                    <a:pt x="201" y="67"/>
                    <a:pt x="100" y="33"/>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051;p43">
              <a:extLst>
                <a:ext uri="{FF2B5EF4-FFF2-40B4-BE49-F238E27FC236}">
                  <a16:creationId xmlns:a16="http://schemas.microsoft.com/office/drawing/2014/main" id="{025C9C9A-A298-467D-8CA9-A02EEFB79B5E}"/>
                </a:ext>
              </a:extLst>
            </p:cNvPr>
            <p:cNvSpPr/>
            <p:nvPr/>
          </p:nvSpPr>
          <p:spPr>
            <a:xfrm>
              <a:off x="1125214" y="4541202"/>
              <a:ext cx="25736" cy="26794"/>
            </a:xfrm>
            <a:custGeom>
              <a:avLst/>
              <a:gdLst/>
              <a:ahLst/>
              <a:cxnLst/>
              <a:rect l="l" t="t" r="r" b="b"/>
              <a:pathLst>
                <a:path w="803" h="836" extrusionOk="0">
                  <a:moveTo>
                    <a:pt x="134" y="67"/>
                  </a:moveTo>
                  <a:cubicBezTo>
                    <a:pt x="268" y="67"/>
                    <a:pt x="418" y="117"/>
                    <a:pt x="519" y="217"/>
                  </a:cubicBezTo>
                  <a:cubicBezTo>
                    <a:pt x="602" y="284"/>
                    <a:pt x="669" y="401"/>
                    <a:pt x="702" y="501"/>
                  </a:cubicBezTo>
                  <a:cubicBezTo>
                    <a:pt x="713" y="577"/>
                    <a:pt x="717" y="646"/>
                    <a:pt x="718" y="718"/>
                  </a:cubicBezTo>
                  <a:lnTo>
                    <a:pt x="718" y="718"/>
                  </a:lnTo>
                  <a:cubicBezTo>
                    <a:pt x="669" y="686"/>
                    <a:pt x="600" y="641"/>
                    <a:pt x="519" y="585"/>
                  </a:cubicBezTo>
                  <a:cubicBezTo>
                    <a:pt x="418" y="518"/>
                    <a:pt x="318" y="451"/>
                    <a:pt x="235" y="368"/>
                  </a:cubicBezTo>
                  <a:cubicBezTo>
                    <a:pt x="185" y="318"/>
                    <a:pt x="134" y="267"/>
                    <a:pt x="101" y="201"/>
                  </a:cubicBezTo>
                  <a:cubicBezTo>
                    <a:pt x="68" y="150"/>
                    <a:pt x="68" y="84"/>
                    <a:pt x="134" y="67"/>
                  </a:cubicBezTo>
                  <a:close/>
                  <a:moveTo>
                    <a:pt x="118" y="0"/>
                  </a:moveTo>
                  <a:cubicBezTo>
                    <a:pt x="68" y="17"/>
                    <a:pt x="34" y="50"/>
                    <a:pt x="17" y="100"/>
                  </a:cubicBezTo>
                  <a:cubicBezTo>
                    <a:pt x="1" y="150"/>
                    <a:pt x="17" y="201"/>
                    <a:pt x="51" y="234"/>
                  </a:cubicBezTo>
                  <a:cubicBezTo>
                    <a:pt x="84" y="301"/>
                    <a:pt x="134" y="351"/>
                    <a:pt x="201" y="401"/>
                  </a:cubicBezTo>
                  <a:cubicBezTo>
                    <a:pt x="285" y="485"/>
                    <a:pt x="385" y="568"/>
                    <a:pt x="485" y="635"/>
                  </a:cubicBezTo>
                  <a:cubicBezTo>
                    <a:pt x="561" y="673"/>
                    <a:pt x="636" y="710"/>
                    <a:pt x="719" y="741"/>
                  </a:cubicBezTo>
                  <a:lnTo>
                    <a:pt x="719" y="741"/>
                  </a:lnTo>
                  <a:cubicBezTo>
                    <a:pt x="719" y="772"/>
                    <a:pt x="719" y="803"/>
                    <a:pt x="719" y="835"/>
                  </a:cubicBezTo>
                  <a:cubicBezTo>
                    <a:pt x="736" y="802"/>
                    <a:pt x="736" y="786"/>
                    <a:pt x="752" y="753"/>
                  </a:cubicBezTo>
                  <a:lnTo>
                    <a:pt x="752" y="753"/>
                  </a:lnTo>
                  <a:cubicBezTo>
                    <a:pt x="769" y="758"/>
                    <a:pt x="786" y="764"/>
                    <a:pt x="803" y="769"/>
                  </a:cubicBezTo>
                  <a:cubicBezTo>
                    <a:pt x="803" y="769"/>
                    <a:pt x="785" y="758"/>
                    <a:pt x="753" y="739"/>
                  </a:cubicBezTo>
                  <a:lnTo>
                    <a:pt x="753" y="739"/>
                  </a:lnTo>
                  <a:cubicBezTo>
                    <a:pt x="753" y="660"/>
                    <a:pt x="752" y="580"/>
                    <a:pt x="736" y="501"/>
                  </a:cubicBezTo>
                  <a:cubicBezTo>
                    <a:pt x="669" y="201"/>
                    <a:pt x="418" y="0"/>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052;p43">
              <a:extLst>
                <a:ext uri="{FF2B5EF4-FFF2-40B4-BE49-F238E27FC236}">
                  <a16:creationId xmlns:a16="http://schemas.microsoft.com/office/drawing/2014/main" id="{2285FF1F-9591-4E53-BD19-6B56FAC0E899}"/>
                </a:ext>
              </a:extLst>
            </p:cNvPr>
            <p:cNvSpPr/>
            <p:nvPr/>
          </p:nvSpPr>
          <p:spPr>
            <a:xfrm>
              <a:off x="1147713" y="4549887"/>
              <a:ext cx="21441" cy="15640"/>
            </a:xfrm>
            <a:custGeom>
              <a:avLst/>
              <a:gdLst/>
              <a:ahLst/>
              <a:cxnLst/>
              <a:rect l="l" t="t" r="r" b="b"/>
              <a:pathLst>
                <a:path w="669" h="488" extrusionOk="0">
                  <a:moveTo>
                    <a:pt x="456" y="1"/>
                  </a:moveTo>
                  <a:cubicBezTo>
                    <a:pt x="387" y="1"/>
                    <a:pt x="318" y="23"/>
                    <a:pt x="268" y="63"/>
                  </a:cubicBezTo>
                  <a:cubicBezTo>
                    <a:pt x="184" y="113"/>
                    <a:pt x="117" y="180"/>
                    <a:pt x="67" y="247"/>
                  </a:cubicBezTo>
                  <a:cubicBezTo>
                    <a:pt x="34" y="314"/>
                    <a:pt x="0" y="397"/>
                    <a:pt x="17" y="481"/>
                  </a:cubicBezTo>
                  <a:cubicBezTo>
                    <a:pt x="34" y="414"/>
                    <a:pt x="67" y="331"/>
                    <a:pt x="117" y="280"/>
                  </a:cubicBezTo>
                  <a:cubicBezTo>
                    <a:pt x="168" y="214"/>
                    <a:pt x="218" y="147"/>
                    <a:pt x="285" y="113"/>
                  </a:cubicBezTo>
                  <a:cubicBezTo>
                    <a:pt x="338" y="81"/>
                    <a:pt x="399" y="63"/>
                    <a:pt x="458" y="63"/>
                  </a:cubicBezTo>
                  <a:cubicBezTo>
                    <a:pt x="491" y="63"/>
                    <a:pt x="522" y="68"/>
                    <a:pt x="552" y="80"/>
                  </a:cubicBezTo>
                  <a:cubicBezTo>
                    <a:pt x="619" y="130"/>
                    <a:pt x="535" y="230"/>
                    <a:pt x="468" y="280"/>
                  </a:cubicBezTo>
                  <a:cubicBezTo>
                    <a:pt x="401" y="331"/>
                    <a:pt x="335" y="364"/>
                    <a:pt x="251" y="397"/>
                  </a:cubicBezTo>
                  <a:cubicBezTo>
                    <a:pt x="117" y="464"/>
                    <a:pt x="34" y="481"/>
                    <a:pt x="34" y="481"/>
                  </a:cubicBezTo>
                  <a:cubicBezTo>
                    <a:pt x="56" y="485"/>
                    <a:pt x="79" y="487"/>
                    <a:pt x="101" y="487"/>
                  </a:cubicBezTo>
                  <a:cubicBezTo>
                    <a:pt x="161" y="487"/>
                    <a:pt x="219" y="472"/>
                    <a:pt x="268" y="448"/>
                  </a:cubicBezTo>
                  <a:cubicBezTo>
                    <a:pt x="351" y="414"/>
                    <a:pt x="435" y="381"/>
                    <a:pt x="502" y="331"/>
                  </a:cubicBezTo>
                  <a:cubicBezTo>
                    <a:pt x="552" y="297"/>
                    <a:pt x="585" y="264"/>
                    <a:pt x="619" y="214"/>
                  </a:cubicBezTo>
                  <a:cubicBezTo>
                    <a:pt x="669" y="147"/>
                    <a:pt x="652" y="63"/>
                    <a:pt x="585" y="30"/>
                  </a:cubicBezTo>
                  <a:cubicBezTo>
                    <a:pt x="546" y="10"/>
                    <a:pt x="501" y="1"/>
                    <a:pt x="4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053;p43">
              <a:extLst>
                <a:ext uri="{FF2B5EF4-FFF2-40B4-BE49-F238E27FC236}">
                  <a16:creationId xmlns:a16="http://schemas.microsoft.com/office/drawing/2014/main" id="{F11E8AB1-F8C5-41AD-AF49-600D42E4C64B}"/>
                </a:ext>
              </a:extLst>
            </p:cNvPr>
            <p:cNvSpPr/>
            <p:nvPr/>
          </p:nvSpPr>
          <p:spPr>
            <a:xfrm>
              <a:off x="1304085" y="4561009"/>
              <a:ext cx="28396" cy="63203"/>
            </a:xfrm>
            <a:custGeom>
              <a:avLst/>
              <a:gdLst/>
              <a:ahLst/>
              <a:cxnLst/>
              <a:rect l="l" t="t" r="r" b="b"/>
              <a:pathLst>
                <a:path w="886" h="1972" extrusionOk="0">
                  <a:moveTo>
                    <a:pt x="886" y="0"/>
                  </a:moveTo>
                  <a:lnTo>
                    <a:pt x="886" y="0"/>
                  </a:lnTo>
                  <a:cubicBezTo>
                    <a:pt x="552" y="635"/>
                    <a:pt x="268" y="1304"/>
                    <a:pt x="0" y="1972"/>
                  </a:cubicBezTo>
                  <a:cubicBezTo>
                    <a:pt x="335" y="1337"/>
                    <a:pt x="635" y="669"/>
                    <a:pt x="8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054;p43">
              <a:extLst>
                <a:ext uri="{FF2B5EF4-FFF2-40B4-BE49-F238E27FC236}">
                  <a16:creationId xmlns:a16="http://schemas.microsoft.com/office/drawing/2014/main" id="{89F29A0B-6255-498E-967A-E6629D9D1D85}"/>
                </a:ext>
              </a:extLst>
            </p:cNvPr>
            <p:cNvSpPr/>
            <p:nvPr/>
          </p:nvSpPr>
          <p:spPr>
            <a:xfrm>
              <a:off x="1186269" y="4606488"/>
              <a:ext cx="45030" cy="20416"/>
            </a:xfrm>
            <a:custGeom>
              <a:avLst/>
              <a:gdLst/>
              <a:ahLst/>
              <a:cxnLst/>
              <a:rect l="l" t="t" r="r" b="b"/>
              <a:pathLst>
                <a:path w="1405" h="637" extrusionOk="0">
                  <a:moveTo>
                    <a:pt x="5" y="0"/>
                  </a:moveTo>
                  <a:cubicBezTo>
                    <a:pt x="3" y="0"/>
                    <a:pt x="1" y="1"/>
                    <a:pt x="0" y="1"/>
                  </a:cubicBezTo>
                  <a:cubicBezTo>
                    <a:pt x="435" y="302"/>
                    <a:pt x="903" y="519"/>
                    <a:pt x="1404" y="636"/>
                  </a:cubicBezTo>
                  <a:cubicBezTo>
                    <a:pt x="1404" y="620"/>
                    <a:pt x="1087" y="503"/>
                    <a:pt x="702" y="336"/>
                  </a:cubicBezTo>
                  <a:cubicBezTo>
                    <a:pt x="336" y="160"/>
                    <a:pt x="45" y="0"/>
                    <a:pt x="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055;p43">
              <a:extLst>
                <a:ext uri="{FF2B5EF4-FFF2-40B4-BE49-F238E27FC236}">
                  <a16:creationId xmlns:a16="http://schemas.microsoft.com/office/drawing/2014/main" id="{54154EE9-63EC-42A9-AF2A-C876FFF566F3}"/>
                </a:ext>
              </a:extLst>
            </p:cNvPr>
            <p:cNvSpPr/>
            <p:nvPr/>
          </p:nvSpPr>
          <p:spPr>
            <a:xfrm>
              <a:off x="2346799" y="4458705"/>
              <a:ext cx="281079" cy="240183"/>
            </a:xfrm>
            <a:custGeom>
              <a:avLst/>
              <a:gdLst/>
              <a:ahLst/>
              <a:cxnLst/>
              <a:rect l="l" t="t" r="r" b="b"/>
              <a:pathLst>
                <a:path w="8770" h="7494" extrusionOk="0">
                  <a:moveTo>
                    <a:pt x="6982" y="1"/>
                  </a:moveTo>
                  <a:lnTo>
                    <a:pt x="2220" y="2257"/>
                  </a:lnTo>
                  <a:lnTo>
                    <a:pt x="3407" y="4813"/>
                  </a:lnTo>
                  <a:cubicBezTo>
                    <a:pt x="3407" y="4813"/>
                    <a:pt x="1" y="7493"/>
                    <a:pt x="832" y="7493"/>
                  </a:cubicBezTo>
                  <a:cubicBezTo>
                    <a:pt x="857" y="7493"/>
                    <a:pt x="885" y="7491"/>
                    <a:pt x="917" y="7486"/>
                  </a:cubicBezTo>
                  <a:cubicBezTo>
                    <a:pt x="1919" y="7336"/>
                    <a:pt x="7199" y="4562"/>
                    <a:pt x="8486" y="3877"/>
                  </a:cubicBezTo>
                  <a:lnTo>
                    <a:pt x="8770" y="3710"/>
                  </a:lnTo>
                  <a:lnTo>
                    <a:pt x="698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056;p43">
              <a:extLst>
                <a:ext uri="{FF2B5EF4-FFF2-40B4-BE49-F238E27FC236}">
                  <a16:creationId xmlns:a16="http://schemas.microsoft.com/office/drawing/2014/main" id="{291363FC-E7D8-42B2-87BA-E09C34EB9EC6}"/>
                </a:ext>
              </a:extLst>
            </p:cNvPr>
            <p:cNvSpPr/>
            <p:nvPr/>
          </p:nvSpPr>
          <p:spPr>
            <a:xfrm>
              <a:off x="2567880" y="4532612"/>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057;p43">
              <a:extLst>
                <a:ext uri="{FF2B5EF4-FFF2-40B4-BE49-F238E27FC236}">
                  <a16:creationId xmlns:a16="http://schemas.microsoft.com/office/drawing/2014/main" id="{2E05857E-1DD3-4F7E-A9B3-016577B59831}"/>
                </a:ext>
              </a:extLst>
            </p:cNvPr>
            <p:cNvSpPr/>
            <p:nvPr/>
          </p:nvSpPr>
          <p:spPr>
            <a:xfrm>
              <a:off x="2361190" y="4574374"/>
              <a:ext cx="266688" cy="125027"/>
            </a:xfrm>
            <a:custGeom>
              <a:avLst/>
              <a:gdLst/>
              <a:ahLst/>
              <a:cxnLst/>
              <a:rect l="l" t="t" r="r" b="b"/>
              <a:pathLst>
                <a:path w="8321" h="3901" extrusionOk="0">
                  <a:moveTo>
                    <a:pt x="8254" y="1"/>
                  </a:moveTo>
                  <a:lnTo>
                    <a:pt x="1938" y="3075"/>
                  </a:lnTo>
                  <a:cubicBezTo>
                    <a:pt x="1938" y="3075"/>
                    <a:pt x="1585" y="2641"/>
                    <a:pt x="1308" y="2641"/>
                  </a:cubicBezTo>
                  <a:cubicBezTo>
                    <a:pt x="1277" y="2641"/>
                    <a:pt x="1248" y="2646"/>
                    <a:pt x="1220" y="2658"/>
                  </a:cubicBezTo>
                  <a:cubicBezTo>
                    <a:pt x="1220" y="2658"/>
                    <a:pt x="0" y="3744"/>
                    <a:pt x="284" y="3894"/>
                  </a:cubicBezTo>
                  <a:cubicBezTo>
                    <a:pt x="292" y="3898"/>
                    <a:pt x="304" y="3900"/>
                    <a:pt x="320" y="3900"/>
                  </a:cubicBezTo>
                  <a:cubicBezTo>
                    <a:pt x="871" y="3900"/>
                    <a:pt x="6080" y="1417"/>
                    <a:pt x="8321" y="101"/>
                  </a:cubicBezTo>
                  <a:lnTo>
                    <a:pt x="825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2058;p43">
              <a:extLst>
                <a:ext uri="{FF2B5EF4-FFF2-40B4-BE49-F238E27FC236}">
                  <a16:creationId xmlns:a16="http://schemas.microsoft.com/office/drawing/2014/main" id="{B966F462-E124-4527-A0E2-918A0AF400EC}"/>
                </a:ext>
              </a:extLst>
            </p:cNvPr>
            <p:cNvSpPr/>
            <p:nvPr/>
          </p:nvSpPr>
          <p:spPr>
            <a:xfrm>
              <a:off x="2369202" y="4573316"/>
              <a:ext cx="259220" cy="123200"/>
            </a:xfrm>
            <a:custGeom>
              <a:avLst/>
              <a:gdLst/>
              <a:ahLst/>
              <a:cxnLst/>
              <a:rect l="l" t="t" r="r" b="b"/>
              <a:pathLst>
                <a:path w="8088" h="3844" extrusionOk="0">
                  <a:moveTo>
                    <a:pt x="8088" y="1"/>
                  </a:moveTo>
                  <a:cubicBezTo>
                    <a:pt x="8054" y="1"/>
                    <a:pt x="8021" y="17"/>
                    <a:pt x="8004" y="34"/>
                  </a:cubicBezTo>
                  <a:cubicBezTo>
                    <a:pt x="8038" y="34"/>
                    <a:pt x="8054" y="17"/>
                    <a:pt x="8088" y="1"/>
                  </a:cubicBezTo>
                  <a:close/>
                  <a:moveTo>
                    <a:pt x="8004" y="34"/>
                  </a:moveTo>
                  <a:lnTo>
                    <a:pt x="8004" y="34"/>
                  </a:lnTo>
                  <a:cubicBezTo>
                    <a:pt x="7937" y="67"/>
                    <a:pt x="7854" y="101"/>
                    <a:pt x="7770" y="151"/>
                  </a:cubicBezTo>
                  <a:lnTo>
                    <a:pt x="6918" y="585"/>
                  </a:lnTo>
                  <a:cubicBezTo>
                    <a:pt x="6183" y="936"/>
                    <a:pt x="5180" y="1437"/>
                    <a:pt x="4061" y="1972"/>
                  </a:cubicBezTo>
                  <a:cubicBezTo>
                    <a:pt x="2941" y="2507"/>
                    <a:pt x="1922" y="2975"/>
                    <a:pt x="1187" y="3309"/>
                  </a:cubicBezTo>
                  <a:cubicBezTo>
                    <a:pt x="853" y="3459"/>
                    <a:pt x="552" y="3593"/>
                    <a:pt x="318" y="3693"/>
                  </a:cubicBezTo>
                  <a:cubicBezTo>
                    <a:pt x="235" y="3743"/>
                    <a:pt x="151" y="3777"/>
                    <a:pt x="84" y="3810"/>
                  </a:cubicBezTo>
                  <a:lnTo>
                    <a:pt x="318" y="3727"/>
                  </a:lnTo>
                  <a:lnTo>
                    <a:pt x="1204" y="3342"/>
                  </a:lnTo>
                  <a:cubicBezTo>
                    <a:pt x="1956" y="3025"/>
                    <a:pt x="2975" y="2557"/>
                    <a:pt x="4094" y="2022"/>
                  </a:cubicBezTo>
                  <a:cubicBezTo>
                    <a:pt x="5214" y="1488"/>
                    <a:pt x="6216" y="986"/>
                    <a:pt x="6935" y="619"/>
                  </a:cubicBezTo>
                  <a:cubicBezTo>
                    <a:pt x="7269" y="435"/>
                    <a:pt x="7553" y="285"/>
                    <a:pt x="7770" y="168"/>
                  </a:cubicBezTo>
                  <a:lnTo>
                    <a:pt x="8004" y="34"/>
                  </a:lnTo>
                  <a:close/>
                  <a:moveTo>
                    <a:pt x="84" y="3810"/>
                  </a:moveTo>
                  <a:cubicBezTo>
                    <a:pt x="51" y="3810"/>
                    <a:pt x="17" y="3827"/>
                    <a:pt x="1" y="3844"/>
                  </a:cubicBezTo>
                  <a:cubicBezTo>
                    <a:pt x="34" y="3844"/>
                    <a:pt x="51" y="3827"/>
                    <a:pt x="84" y="381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2059;p43">
              <a:extLst>
                <a:ext uri="{FF2B5EF4-FFF2-40B4-BE49-F238E27FC236}">
                  <a16:creationId xmlns:a16="http://schemas.microsoft.com/office/drawing/2014/main" id="{1F8AF0B5-0567-4D12-B2C6-779AD221A958}"/>
                </a:ext>
              </a:extLst>
            </p:cNvPr>
            <p:cNvSpPr/>
            <p:nvPr/>
          </p:nvSpPr>
          <p:spPr>
            <a:xfrm>
              <a:off x="2444167" y="4621936"/>
              <a:ext cx="15031" cy="9262"/>
            </a:xfrm>
            <a:custGeom>
              <a:avLst/>
              <a:gdLst/>
              <a:ahLst/>
              <a:cxnLst/>
              <a:rect l="l" t="t" r="r" b="b"/>
              <a:pathLst>
                <a:path w="469" h="289" extrusionOk="0">
                  <a:moveTo>
                    <a:pt x="23" y="1"/>
                  </a:moveTo>
                  <a:cubicBezTo>
                    <a:pt x="20" y="1"/>
                    <a:pt x="18" y="2"/>
                    <a:pt x="18" y="4"/>
                  </a:cubicBezTo>
                  <a:cubicBezTo>
                    <a:pt x="1" y="21"/>
                    <a:pt x="101" y="88"/>
                    <a:pt x="218" y="171"/>
                  </a:cubicBezTo>
                  <a:cubicBezTo>
                    <a:pt x="335" y="238"/>
                    <a:pt x="452" y="288"/>
                    <a:pt x="452" y="288"/>
                  </a:cubicBezTo>
                  <a:cubicBezTo>
                    <a:pt x="469" y="271"/>
                    <a:pt x="369" y="188"/>
                    <a:pt x="252" y="121"/>
                  </a:cubicBezTo>
                  <a:cubicBezTo>
                    <a:pt x="150" y="48"/>
                    <a:pt x="48" y="1"/>
                    <a:pt x="2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060;p43">
              <a:extLst>
                <a:ext uri="{FF2B5EF4-FFF2-40B4-BE49-F238E27FC236}">
                  <a16:creationId xmlns:a16="http://schemas.microsoft.com/office/drawing/2014/main" id="{F97949BA-B5F0-42DA-974E-553BDDEFF318}"/>
                </a:ext>
              </a:extLst>
            </p:cNvPr>
            <p:cNvSpPr/>
            <p:nvPr/>
          </p:nvSpPr>
          <p:spPr>
            <a:xfrm>
              <a:off x="2454359" y="4614340"/>
              <a:ext cx="13942" cy="4199"/>
            </a:xfrm>
            <a:custGeom>
              <a:avLst/>
              <a:gdLst/>
              <a:ahLst/>
              <a:cxnLst/>
              <a:rect l="l" t="t" r="r" b="b"/>
              <a:pathLst>
                <a:path w="435" h="131" extrusionOk="0">
                  <a:moveTo>
                    <a:pt x="20" y="1"/>
                  </a:moveTo>
                  <a:cubicBezTo>
                    <a:pt x="8" y="1"/>
                    <a:pt x="0" y="3"/>
                    <a:pt x="0" y="7"/>
                  </a:cubicBezTo>
                  <a:cubicBezTo>
                    <a:pt x="0" y="24"/>
                    <a:pt x="84" y="57"/>
                    <a:pt x="201" y="91"/>
                  </a:cubicBezTo>
                  <a:cubicBezTo>
                    <a:pt x="287" y="115"/>
                    <a:pt x="363" y="131"/>
                    <a:pt x="398" y="131"/>
                  </a:cubicBezTo>
                  <a:cubicBezTo>
                    <a:pt x="411" y="131"/>
                    <a:pt x="418" y="129"/>
                    <a:pt x="418" y="124"/>
                  </a:cubicBezTo>
                  <a:cubicBezTo>
                    <a:pt x="435" y="107"/>
                    <a:pt x="335" y="74"/>
                    <a:pt x="218" y="41"/>
                  </a:cubicBezTo>
                  <a:cubicBezTo>
                    <a:pt x="132" y="16"/>
                    <a:pt x="55" y="1"/>
                    <a:pt x="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061;p43">
              <a:extLst>
                <a:ext uri="{FF2B5EF4-FFF2-40B4-BE49-F238E27FC236}">
                  <a16:creationId xmlns:a16="http://schemas.microsoft.com/office/drawing/2014/main" id="{2D91DE9E-EC74-425E-AD0C-CD6CDD86BCDD}"/>
                </a:ext>
              </a:extLst>
            </p:cNvPr>
            <p:cNvSpPr/>
            <p:nvPr/>
          </p:nvSpPr>
          <p:spPr>
            <a:xfrm>
              <a:off x="2452757" y="4600078"/>
              <a:ext cx="16634" cy="8077"/>
            </a:xfrm>
            <a:custGeom>
              <a:avLst/>
              <a:gdLst/>
              <a:ahLst/>
              <a:cxnLst/>
              <a:rect l="l" t="t" r="r" b="b"/>
              <a:pathLst>
                <a:path w="519" h="252" extrusionOk="0">
                  <a:moveTo>
                    <a:pt x="502" y="1"/>
                  </a:moveTo>
                  <a:cubicBezTo>
                    <a:pt x="418" y="18"/>
                    <a:pt x="318" y="51"/>
                    <a:pt x="234" y="101"/>
                  </a:cubicBezTo>
                  <a:cubicBezTo>
                    <a:pt x="101" y="168"/>
                    <a:pt x="0" y="235"/>
                    <a:pt x="0" y="252"/>
                  </a:cubicBezTo>
                  <a:cubicBezTo>
                    <a:pt x="101" y="235"/>
                    <a:pt x="184" y="201"/>
                    <a:pt x="268" y="151"/>
                  </a:cubicBezTo>
                  <a:cubicBezTo>
                    <a:pt x="401" y="85"/>
                    <a:pt x="518" y="18"/>
                    <a:pt x="5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062;p43">
              <a:extLst>
                <a:ext uri="{FF2B5EF4-FFF2-40B4-BE49-F238E27FC236}">
                  <a16:creationId xmlns:a16="http://schemas.microsoft.com/office/drawing/2014/main" id="{2DEA449F-34F2-4B25-B89D-B7319CFD6BEC}"/>
                </a:ext>
              </a:extLst>
            </p:cNvPr>
            <p:cNvSpPr/>
            <p:nvPr/>
          </p:nvSpPr>
          <p:spPr>
            <a:xfrm>
              <a:off x="2449552" y="4588860"/>
              <a:ext cx="17692" cy="10192"/>
            </a:xfrm>
            <a:custGeom>
              <a:avLst/>
              <a:gdLst/>
              <a:ahLst/>
              <a:cxnLst/>
              <a:rect l="l" t="t" r="r" b="b"/>
              <a:pathLst>
                <a:path w="552" h="318" extrusionOk="0">
                  <a:moveTo>
                    <a:pt x="535" y="0"/>
                  </a:moveTo>
                  <a:cubicBezTo>
                    <a:pt x="351" y="100"/>
                    <a:pt x="167" y="217"/>
                    <a:pt x="0" y="318"/>
                  </a:cubicBezTo>
                  <a:cubicBezTo>
                    <a:pt x="100" y="318"/>
                    <a:pt x="201" y="284"/>
                    <a:pt x="301" y="217"/>
                  </a:cubicBezTo>
                  <a:cubicBezTo>
                    <a:pt x="451" y="117"/>
                    <a:pt x="551" y="17"/>
                    <a:pt x="53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063;p43">
              <a:extLst>
                <a:ext uri="{FF2B5EF4-FFF2-40B4-BE49-F238E27FC236}">
                  <a16:creationId xmlns:a16="http://schemas.microsoft.com/office/drawing/2014/main" id="{2609F6B6-62AA-404A-A716-9D849AE4A047}"/>
                </a:ext>
              </a:extLst>
            </p:cNvPr>
            <p:cNvSpPr/>
            <p:nvPr/>
          </p:nvSpPr>
          <p:spPr>
            <a:xfrm>
              <a:off x="2413656" y="4613443"/>
              <a:ext cx="33781" cy="14519"/>
            </a:xfrm>
            <a:custGeom>
              <a:avLst/>
              <a:gdLst/>
              <a:ahLst/>
              <a:cxnLst/>
              <a:rect l="l" t="t" r="r" b="b"/>
              <a:pathLst>
                <a:path w="1054" h="453" extrusionOk="0">
                  <a:moveTo>
                    <a:pt x="522" y="62"/>
                  </a:moveTo>
                  <a:cubicBezTo>
                    <a:pt x="609" y="62"/>
                    <a:pt x="694" y="81"/>
                    <a:pt x="769" y="119"/>
                  </a:cubicBezTo>
                  <a:cubicBezTo>
                    <a:pt x="834" y="151"/>
                    <a:pt x="900" y="191"/>
                    <a:pt x="956" y="233"/>
                  </a:cubicBezTo>
                  <a:lnTo>
                    <a:pt x="956" y="233"/>
                  </a:lnTo>
                  <a:cubicBezTo>
                    <a:pt x="899" y="252"/>
                    <a:pt x="820" y="277"/>
                    <a:pt x="719" y="302"/>
                  </a:cubicBezTo>
                  <a:cubicBezTo>
                    <a:pt x="602" y="336"/>
                    <a:pt x="485" y="369"/>
                    <a:pt x="368" y="369"/>
                  </a:cubicBezTo>
                  <a:cubicBezTo>
                    <a:pt x="301" y="386"/>
                    <a:pt x="234" y="386"/>
                    <a:pt x="168" y="386"/>
                  </a:cubicBezTo>
                  <a:cubicBezTo>
                    <a:pt x="101" y="369"/>
                    <a:pt x="51" y="336"/>
                    <a:pt x="84" y="269"/>
                  </a:cubicBezTo>
                  <a:cubicBezTo>
                    <a:pt x="168" y="152"/>
                    <a:pt x="301" y="85"/>
                    <a:pt x="435" y="69"/>
                  </a:cubicBezTo>
                  <a:cubicBezTo>
                    <a:pt x="464" y="64"/>
                    <a:pt x="493" y="62"/>
                    <a:pt x="522" y="62"/>
                  </a:cubicBezTo>
                  <a:close/>
                  <a:moveTo>
                    <a:pt x="513" y="0"/>
                  </a:moveTo>
                  <a:cubicBezTo>
                    <a:pt x="324" y="0"/>
                    <a:pt x="138" y="82"/>
                    <a:pt x="17" y="236"/>
                  </a:cubicBezTo>
                  <a:cubicBezTo>
                    <a:pt x="1" y="286"/>
                    <a:pt x="1" y="353"/>
                    <a:pt x="34" y="386"/>
                  </a:cubicBezTo>
                  <a:cubicBezTo>
                    <a:pt x="67" y="419"/>
                    <a:pt x="101" y="436"/>
                    <a:pt x="151" y="453"/>
                  </a:cubicBezTo>
                  <a:cubicBezTo>
                    <a:pt x="234" y="453"/>
                    <a:pt x="301" y="453"/>
                    <a:pt x="385" y="436"/>
                  </a:cubicBezTo>
                  <a:cubicBezTo>
                    <a:pt x="502" y="419"/>
                    <a:pt x="619" y="386"/>
                    <a:pt x="736" y="353"/>
                  </a:cubicBezTo>
                  <a:cubicBezTo>
                    <a:pt x="823" y="328"/>
                    <a:pt x="901" y="293"/>
                    <a:pt x="977" y="250"/>
                  </a:cubicBezTo>
                  <a:lnTo>
                    <a:pt x="977" y="250"/>
                  </a:lnTo>
                  <a:cubicBezTo>
                    <a:pt x="999" y="267"/>
                    <a:pt x="1019" y="285"/>
                    <a:pt x="1036" y="302"/>
                  </a:cubicBezTo>
                  <a:cubicBezTo>
                    <a:pt x="1036" y="302"/>
                    <a:pt x="1036" y="287"/>
                    <a:pt x="992" y="241"/>
                  </a:cubicBezTo>
                  <a:lnTo>
                    <a:pt x="992" y="241"/>
                  </a:lnTo>
                  <a:cubicBezTo>
                    <a:pt x="1012" y="229"/>
                    <a:pt x="1033" y="216"/>
                    <a:pt x="1053" y="202"/>
                  </a:cubicBezTo>
                  <a:cubicBezTo>
                    <a:pt x="1046" y="202"/>
                    <a:pt x="1021" y="211"/>
                    <a:pt x="979" y="226"/>
                  </a:cubicBezTo>
                  <a:lnTo>
                    <a:pt x="979" y="226"/>
                  </a:lnTo>
                  <a:cubicBezTo>
                    <a:pt x="929" y="164"/>
                    <a:pt x="866" y="116"/>
                    <a:pt x="803" y="69"/>
                  </a:cubicBezTo>
                  <a:cubicBezTo>
                    <a:pt x="711" y="23"/>
                    <a:pt x="611" y="0"/>
                    <a:pt x="5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064;p43">
              <a:extLst>
                <a:ext uri="{FF2B5EF4-FFF2-40B4-BE49-F238E27FC236}">
                  <a16:creationId xmlns:a16="http://schemas.microsoft.com/office/drawing/2014/main" id="{10E5821F-A09E-4386-AE30-3682125CF6A7}"/>
                </a:ext>
              </a:extLst>
            </p:cNvPr>
            <p:cNvSpPr/>
            <p:nvPr/>
          </p:nvSpPr>
          <p:spPr>
            <a:xfrm>
              <a:off x="2439360" y="4597834"/>
              <a:ext cx="11826" cy="23717"/>
            </a:xfrm>
            <a:custGeom>
              <a:avLst/>
              <a:gdLst/>
              <a:ahLst/>
              <a:cxnLst/>
              <a:rect l="l" t="t" r="r" b="b"/>
              <a:pathLst>
                <a:path w="369" h="740" extrusionOk="0">
                  <a:moveTo>
                    <a:pt x="227" y="1"/>
                  </a:moveTo>
                  <a:cubicBezTo>
                    <a:pt x="219" y="1"/>
                    <a:pt x="210" y="2"/>
                    <a:pt x="201" y="4"/>
                  </a:cubicBezTo>
                  <a:cubicBezTo>
                    <a:pt x="84" y="71"/>
                    <a:pt x="17" y="171"/>
                    <a:pt x="17" y="288"/>
                  </a:cubicBezTo>
                  <a:cubicBezTo>
                    <a:pt x="1" y="372"/>
                    <a:pt x="1" y="472"/>
                    <a:pt x="34" y="556"/>
                  </a:cubicBezTo>
                  <a:cubicBezTo>
                    <a:pt x="51" y="622"/>
                    <a:pt x="101" y="706"/>
                    <a:pt x="168" y="739"/>
                  </a:cubicBezTo>
                  <a:cubicBezTo>
                    <a:pt x="134" y="672"/>
                    <a:pt x="101" y="606"/>
                    <a:pt x="84" y="539"/>
                  </a:cubicBezTo>
                  <a:cubicBezTo>
                    <a:pt x="51" y="455"/>
                    <a:pt x="51" y="372"/>
                    <a:pt x="67" y="305"/>
                  </a:cubicBezTo>
                  <a:cubicBezTo>
                    <a:pt x="84" y="221"/>
                    <a:pt x="134" y="104"/>
                    <a:pt x="218" y="71"/>
                  </a:cubicBezTo>
                  <a:cubicBezTo>
                    <a:pt x="223" y="70"/>
                    <a:pt x="228" y="69"/>
                    <a:pt x="233" y="69"/>
                  </a:cubicBezTo>
                  <a:cubicBezTo>
                    <a:pt x="303" y="69"/>
                    <a:pt x="318" y="177"/>
                    <a:pt x="318" y="255"/>
                  </a:cubicBezTo>
                  <a:cubicBezTo>
                    <a:pt x="301" y="338"/>
                    <a:pt x="285" y="422"/>
                    <a:pt x="268" y="505"/>
                  </a:cubicBezTo>
                  <a:cubicBezTo>
                    <a:pt x="234" y="639"/>
                    <a:pt x="184" y="723"/>
                    <a:pt x="201" y="723"/>
                  </a:cubicBezTo>
                  <a:cubicBezTo>
                    <a:pt x="251" y="672"/>
                    <a:pt x="285" y="606"/>
                    <a:pt x="318" y="522"/>
                  </a:cubicBezTo>
                  <a:cubicBezTo>
                    <a:pt x="335" y="439"/>
                    <a:pt x="351" y="355"/>
                    <a:pt x="368" y="271"/>
                  </a:cubicBezTo>
                  <a:cubicBezTo>
                    <a:pt x="368" y="221"/>
                    <a:pt x="368" y="155"/>
                    <a:pt x="351" y="104"/>
                  </a:cubicBezTo>
                  <a:cubicBezTo>
                    <a:pt x="337" y="46"/>
                    <a:pt x="285" y="1"/>
                    <a:pt x="22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065;p43">
              <a:extLst>
                <a:ext uri="{FF2B5EF4-FFF2-40B4-BE49-F238E27FC236}">
                  <a16:creationId xmlns:a16="http://schemas.microsoft.com/office/drawing/2014/main" id="{426A77DE-45A7-42C5-AD7A-19A37A8B3248}"/>
                </a:ext>
              </a:extLst>
            </p:cNvPr>
            <p:cNvSpPr/>
            <p:nvPr/>
          </p:nvSpPr>
          <p:spPr>
            <a:xfrm>
              <a:off x="2564675" y="4532612"/>
              <a:ext cx="40736" cy="69132"/>
            </a:xfrm>
            <a:custGeom>
              <a:avLst/>
              <a:gdLst/>
              <a:ahLst/>
              <a:cxnLst/>
              <a:rect l="l" t="t" r="r" b="b"/>
              <a:pathLst>
                <a:path w="1271" h="2157" extrusionOk="0">
                  <a:moveTo>
                    <a:pt x="1270" y="1"/>
                  </a:moveTo>
                  <a:cubicBezTo>
                    <a:pt x="1237" y="1"/>
                    <a:pt x="1203" y="17"/>
                    <a:pt x="1170" y="34"/>
                  </a:cubicBezTo>
                  <a:cubicBezTo>
                    <a:pt x="1070" y="51"/>
                    <a:pt x="986" y="101"/>
                    <a:pt x="903" y="151"/>
                  </a:cubicBezTo>
                  <a:cubicBezTo>
                    <a:pt x="318" y="469"/>
                    <a:pt x="0" y="1120"/>
                    <a:pt x="101" y="1772"/>
                  </a:cubicBezTo>
                  <a:cubicBezTo>
                    <a:pt x="117" y="1872"/>
                    <a:pt x="134" y="1972"/>
                    <a:pt x="167" y="2056"/>
                  </a:cubicBezTo>
                  <a:cubicBezTo>
                    <a:pt x="184" y="2089"/>
                    <a:pt x="201" y="2123"/>
                    <a:pt x="218" y="2156"/>
                  </a:cubicBezTo>
                  <a:cubicBezTo>
                    <a:pt x="234" y="2156"/>
                    <a:pt x="167" y="2006"/>
                    <a:pt x="151" y="1772"/>
                  </a:cubicBezTo>
                  <a:cubicBezTo>
                    <a:pt x="84" y="1137"/>
                    <a:pt x="385" y="519"/>
                    <a:pt x="919" y="185"/>
                  </a:cubicBezTo>
                  <a:cubicBezTo>
                    <a:pt x="1120" y="51"/>
                    <a:pt x="1270" y="17"/>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2066;p43">
              <a:extLst>
                <a:ext uri="{FF2B5EF4-FFF2-40B4-BE49-F238E27FC236}">
                  <a16:creationId xmlns:a16="http://schemas.microsoft.com/office/drawing/2014/main" id="{BDE29659-9040-4BAF-B813-AF673B37DF91}"/>
                </a:ext>
              </a:extLst>
            </p:cNvPr>
            <p:cNvSpPr/>
            <p:nvPr/>
          </p:nvSpPr>
          <p:spPr>
            <a:xfrm>
              <a:off x="2559323" y="4476942"/>
              <a:ext cx="30544" cy="62145"/>
            </a:xfrm>
            <a:custGeom>
              <a:avLst/>
              <a:gdLst/>
              <a:ahLst/>
              <a:cxnLst/>
              <a:rect l="l" t="t" r="r" b="b"/>
              <a:pathLst>
                <a:path w="953" h="1939" extrusionOk="0">
                  <a:moveTo>
                    <a:pt x="0" y="0"/>
                  </a:moveTo>
                  <a:cubicBezTo>
                    <a:pt x="284" y="668"/>
                    <a:pt x="602" y="1303"/>
                    <a:pt x="953" y="1938"/>
                  </a:cubicBezTo>
                  <a:cubicBezTo>
                    <a:pt x="819" y="1604"/>
                    <a:pt x="669" y="1270"/>
                    <a:pt x="502" y="952"/>
                  </a:cubicBezTo>
                  <a:cubicBezTo>
                    <a:pt x="351" y="618"/>
                    <a:pt x="184" y="301"/>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067;p43">
              <a:extLst>
                <a:ext uri="{FF2B5EF4-FFF2-40B4-BE49-F238E27FC236}">
                  <a16:creationId xmlns:a16="http://schemas.microsoft.com/office/drawing/2014/main" id="{D05EAD03-D9C0-4184-9C4E-4C72293CAA59}"/>
                </a:ext>
              </a:extLst>
            </p:cNvPr>
            <p:cNvSpPr/>
            <p:nvPr/>
          </p:nvSpPr>
          <p:spPr>
            <a:xfrm>
              <a:off x="2500960" y="4596841"/>
              <a:ext cx="44453" cy="22018"/>
            </a:xfrm>
            <a:custGeom>
              <a:avLst/>
              <a:gdLst/>
              <a:ahLst/>
              <a:cxnLst/>
              <a:rect l="l" t="t" r="r" b="b"/>
              <a:pathLst>
                <a:path w="1387" h="687" extrusionOk="0">
                  <a:moveTo>
                    <a:pt x="1385" y="1"/>
                  </a:moveTo>
                  <a:cubicBezTo>
                    <a:pt x="1359" y="1"/>
                    <a:pt x="1068" y="161"/>
                    <a:pt x="702" y="353"/>
                  </a:cubicBezTo>
                  <a:cubicBezTo>
                    <a:pt x="317" y="536"/>
                    <a:pt x="0" y="670"/>
                    <a:pt x="0" y="687"/>
                  </a:cubicBezTo>
                  <a:cubicBezTo>
                    <a:pt x="501" y="536"/>
                    <a:pt x="969" y="319"/>
                    <a:pt x="1387" y="2"/>
                  </a:cubicBezTo>
                  <a:cubicBezTo>
                    <a:pt x="1387" y="1"/>
                    <a:pt x="1386" y="1"/>
                    <a:pt x="1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068;p43">
              <a:extLst>
                <a:ext uri="{FF2B5EF4-FFF2-40B4-BE49-F238E27FC236}">
                  <a16:creationId xmlns:a16="http://schemas.microsoft.com/office/drawing/2014/main" id="{5F0FBD94-5A77-4EDE-B148-15949D4AFA58}"/>
                </a:ext>
              </a:extLst>
            </p:cNvPr>
            <p:cNvSpPr/>
            <p:nvPr/>
          </p:nvSpPr>
          <p:spPr>
            <a:xfrm>
              <a:off x="2573778" y="4582867"/>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2069;p43">
              <a:extLst>
                <a:ext uri="{FF2B5EF4-FFF2-40B4-BE49-F238E27FC236}">
                  <a16:creationId xmlns:a16="http://schemas.microsoft.com/office/drawing/2014/main" id="{5E5EED70-C764-480B-9846-78D57519D86F}"/>
                </a:ext>
              </a:extLst>
            </p:cNvPr>
            <p:cNvSpPr/>
            <p:nvPr/>
          </p:nvSpPr>
          <p:spPr>
            <a:xfrm>
              <a:off x="2576438" y="4563156"/>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2070;p43">
              <a:extLst>
                <a:ext uri="{FF2B5EF4-FFF2-40B4-BE49-F238E27FC236}">
                  <a16:creationId xmlns:a16="http://schemas.microsoft.com/office/drawing/2014/main" id="{85651A3A-E3D7-45E4-B2B2-26F7287209AB}"/>
                </a:ext>
              </a:extLst>
            </p:cNvPr>
            <p:cNvSpPr/>
            <p:nvPr/>
          </p:nvSpPr>
          <p:spPr>
            <a:xfrm>
              <a:off x="2585540" y="4548926"/>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071;p43">
              <a:extLst>
                <a:ext uri="{FF2B5EF4-FFF2-40B4-BE49-F238E27FC236}">
                  <a16:creationId xmlns:a16="http://schemas.microsoft.com/office/drawing/2014/main" id="{28324C17-AC56-491E-9FC1-868268215EE2}"/>
                </a:ext>
              </a:extLst>
            </p:cNvPr>
            <p:cNvSpPr/>
            <p:nvPr/>
          </p:nvSpPr>
          <p:spPr>
            <a:xfrm>
              <a:off x="2598937" y="4540433"/>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2072;p43">
              <a:extLst>
                <a:ext uri="{FF2B5EF4-FFF2-40B4-BE49-F238E27FC236}">
                  <a16:creationId xmlns:a16="http://schemas.microsoft.com/office/drawing/2014/main" id="{BD2EE04E-258B-4C43-91F8-991202C013BD}"/>
                </a:ext>
              </a:extLst>
            </p:cNvPr>
            <p:cNvSpPr/>
            <p:nvPr/>
          </p:nvSpPr>
          <p:spPr>
            <a:xfrm>
              <a:off x="1828359" y="2877358"/>
              <a:ext cx="806506" cy="1736693"/>
            </a:xfrm>
            <a:custGeom>
              <a:avLst/>
              <a:gdLst/>
              <a:ahLst/>
              <a:cxnLst/>
              <a:rect l="l" t="t" r="r" b="b"/>
              <a:pathLst>
                <a:path w="25164" h="54187" extrusionOk="0">
                  <a:moveTo>
                    <a:pt x="0" y="1"/>
                  </a:moveTo>
                  <a:cubicBezTo>
                    <a:pt x="0" y="1"/>
                    <a:pt x="1754" y="22958"/>
                    <a:pt x="3559" y="29475"/>
                  </a:cubicBezTo>
                  <a:lnTo>
                    <a:pt x="17427" y="54186"/>
                  </a:lnTo>
                  <a:lnTo>
                    <a:pt x="25163" y="50594"/>
                  </a:lnTo>
                  <a:lnTo>
                    <a:pt x="14002" y="25732"/>
                  </a:lnTo>
                  <a:cubicBezTo>
                    <a:pt x="11579" y="17244"/>
                    <a:pt x="10042" y="753"/>
                    <a:pt x="10042" y="753"/>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073;p43">
              <a:extLst>
                <a:ext uri="{FF2B5EF4-FFF2-40B4-BE49-F238E27FC236}">
                  <a16:creationId xmlns:a16="http://schemas.microsoft.com/office/drawing/2014/main" id="{6E9A0F7F-E0B4-4439-B5BC-F04F5B09DBD3}"/>
                </a:ext>
              </a:extLst>
            </p:cNvPr>
            <p:cNvSpPr/>
            <p:nvPr/>
          </p:nvSpPr>
          <p:spPr>
            <a:xfrm>
              <a:off x="2347793" y="4419636"/>
              <a:ext cx="251176" cy="116758"/>
            </a:xfrm>
            <a:custGeom>
              <a:avLst/>
              <a:gdLst/>
              <a:ahLst/>
              <a:cxnLst/>
              <a:rect l="l" t="t" r="r" b="b"/>
              <a:pathLst>
                <a:path w="7837" h="3643" extrusionOk="0">
                  <a:moveTo>
                    <a:pt x="7837" y="0"/>
                  </a:moveTo>
                  <a:cubicBezTo>
                    <a:pt x="7736" y="17"/>
                    <a:pt x="7619" y="67"/>
                    <a:pt x="7519" y="117"/>
                  </a:cubicBezTo>
                  <a:cubicBezTo>
                    <a:pt x="7319" y="201"/>
                    <a:pt x="7018" y="318"/>
                    <a:pt x="6667" y="485"/>
                  </a:cubicBezTo>
                  <a:cubicBezTo>
                    <a:pt x="5949" y="786"/>
                    <a:pt x="4963" y="1237"/>
                    <a:pt x="3877" y="1738"/>
                  </a:cubicBezTo>
                  <a:cubicBezTo>
                    <a:pt x="2791" y="2239"/>
                    <a:pt x="1822" y="2707"/>
                    <a:pt x="1120" y="3058"/>
                  </a:cubicBezTo>
                  <a:cubicBezTo>
                    <a:pt x="769" y="3225"/>
                    <a:pt x="485" y="3375"/>
                    <a:pt x="284" y="3476"/>
                  </a:cubicBezTo>
                  <a:cubicBezTo>
                    <a:pt x="184" y="3526"/>
                    <a:pt x="84" y="3576"/>
                    <a:pt x="0" y="3643"/>
                  </a:cubicBezTo>
                  <a:cubicBezTo>
                    <a:pt x="117" y="3626"/>
                    <a:pt x="218" y="3593"/>
                    <a:pt x="318" y="3542"/>
                  </a:cubicBezTo>
                  <a:cubicBezTo>
                    <a:pt x="518" y="3459"/>
                    <a:pt x="819" y="3325"/>
                    <a:pt x="1170" y="3175"/>
                  </a:cubicBezTo>
                  <a:cubicBezTo>
                    <a:pt x="1888" y="2857"/>
                    <a:pt x="2874" y="2406"/>
                    <a:pt x="3960" y="1905"/>
                  </a:cubicBezTo>
                  <a:cubicBezTo>
                    <a:pt x="5046" y="1404"/>
                    <a:pt x="6015" y="936"/>
                    <a:pt x="6717" y="602"/>
                  </a:cubicBezTo>
                  <a:cubicBezTo>
                    <a:pt x="7068" y="418"/>
                    <a:pt x="7352" y="284"/>
                    <a:pt x="7553" y="184"/>
                  </a:cubicBezTo>
                  <a:cubicBezTo>
                    <a:pt x="7653" y="134"/>
                    <a:pt x="7753" y="67"/>
                    <a:pt x="783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2074;p43">
              <a:extLst>
                <a:ext uri="{FF2B5EF4-FFF2-40B4-BE49-F238E27FC236}">
                  <a16:creationId xmlns:a16="http://schemas.microsoft.com/office/drawing/2014/main" id="{0A827C76-45AE-4DDA-ABB4-ED6EDDE6CD85}"/>
                </a:ext>
              </a:extLst>
            </p:cNvPr>
            <p:cNvSpPr/>
            <p:nvPr/>
          </p:nvSpPr>
          <p:spPr>
            <a:xfrm>
              <a:off x="1130053" y="2581216"/>
              <a:ext cx="1238668" cy="2047835"/>
            </a:xfrm>
            <a:custGeom>
              <a:avLst/>
              <a:gdLst/>
              <a:ahLst/>
              <a:cxnLst/>
              <a:rect l="l" t="t" r="r" b="b"/>
              <a:pathLst>
                <a:path w="38648" h="63895" extrusionOk="0">
                  <a:moveTo>
                    <a:pt x="36408" y="1"/>
                  </a:moveTo>
                  <a:lnTo>
                    <a:pt x="20936" y="5882"/>
                  </a:lnTo>
                  <a:lnTo>
                    <a:pt x="10978" y="31363"/>
                  </a:lnTo>
                  <a:lnTo>
                    <a:pt x="0" y="59600"/>
                  </a:lnTo>
                  <a:lnTo>
                    <a:pt x="7502" y="63894"/>
                  </a:lnTo>
                  <a:cubicBezTo>
                    <a:pt x="7502" y="63894"/>
                    <a:pt x="19198" y="41722"/>
                    <a:pt x="22373" y="34972"/>
                  </a:cubicBezTo>
                  <a:cubicBezTo>
                    <a:pt x="23910" y="31697"/>
                    <a:pt x="29457" y="19182"/>
                    <a:pt x="34921" y="12733"/>
                  </a:cubicBezTo>
                  <a:cubicBezTo>
                    <a:pt x="34921" y="12733"/>
                    <a:pt x="36475" y="10511"/>
                    <a:pt x="36675" y="10110"/>
                  </a:cubicBezTo>
                  <a:cubicBezTo>
                    <a:pt x="38647" y="6083"/>
                    <a:pt x="36592" y="1"/>
                    <a:pt x="364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2075;p43">
              <a:extLst>
                <a:ext uri="{FF2B5EF4-FFF2-40B4-BE49-F238E27FC236}">
                  <a16:creationId xmlns:a16="http://schemas.microsoft.com/office/drawing/2014/main" id="{A6294455-AF35-4E8E-BBEA-92C946F49D22}"/>
                </a:ext>
              </a:extLst>
            </p:cNvPr>
            <p:cNvSpPr/>
            <p:nvPr/>
          </p:nvSpPr>
          <p:spPr>
            <a:xfrm>
              <a:off x="1639296" y="3365223"/>
              <a:ext cx="223356" cy="129290"/>
            </a:xfrm>
            <a:custGeom>
              <a:avLst/>
              <a:gdLst/>
              <a:ahLst/>
              <a:cxnLst/>
              <a:rect l="l" t="t" r="r" b="b"/>
              <a:pathLst>
                <a:path w="6969" h="4034" extrusionOk="0">
                  <a:moveTo>
                    <a:pt x="1455" y="0"/>
                  </a:moveTo>
                  <a:lnTo>
                    <a:pt x="1" y="1604"/>
                  </a:lnTo>
                  <a:cubicBezTo>
                    <a:pt x="1" y="1604"/>
                    <a:pt x="5381" y="3609"/>
                    <a:pt x="6166" y="4027"/>
                  </a:cubicBezTo>
                  <a:cubicBezTo>
                    <a:pt x="6175" y="4031"/>
                    <a:pt x="6183" y="4033"/>
                    <a:pt x="6191" y="4033"/>
                  </a:cubicBezTo>
                  <a:cubicBezTo>
                    <a:pt x="6480" y="4033"/>
                    <a:pt x="6968" y="1621"/>
                    <a:pt x="6968" y="1621"/>
                  </a:cubicBezTo>
                  <a:lnTo>
                    <a:pt x="1455" y="0"/>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076;p43">
              <a:extLst>
                <a:ext uri="{FF2B5EF4-FFF2-40B4-BE49-F238E27FC236}">
                  <a16:creationId xmlns:a16="http://schemas.microsoft.com/office/drawing/2014/main" id="{198E3D51-FF9A-4B29-8CEE-C540D9FEC5FA}"/>
                </a:ext>
              </a:extLst>
            </p:cNvPr>
            <p:cNvSpPr/>
            <p:nvPr/>
          </p:nvSpPr>
          <p:spPr>
            <a:xfrm>
              <a:off x="1609842" y="3424644"/>
              <a:ext cx="201947" cy="181884"/>
            </a:xfrm>
            <a:custGeom>
              <a:avLst/>
              <a:gdLst/>
              <a:ahLst/>
              <a:cxnLst/>
              <a:rect l="l" t="t" r="r" b="b"/>
              <a:pathLst>
                <a:path w="6301" h="5675" extrusionOk="0">
                  <a:moveTo>
                    <a:pt x="1638" y="1"/>
                  </a:moveTo>
                  <a:lnTo>
                    <a:pt x="1" y="4078"/>
                  </a:lnTo>
                  <a:cubicBezTo>
                    <a:pt x="1" y="4078"/>
                    <a:pt x="2708" y="5448"/>
                    <a:pt x="3994" y="5665"/>
                  </a:cubicBezTo>
                  <a:cubicBezTo>
                    <a:pt x="4030" y="5671"/>
                    <a:pt x="4066" y="5675"/>
                    <a:pt x="4101" y="5675"/>
                  </a:cubicBezTo>
                  <a:cubicBezTo>
                    <a:pt x="5352" y="5675"/>
                    <a:pt x="6300" y="1755"/>
                    <a:pt x="6300" y="1755"/>
                  </a:cubicBezTo>
                  <a:lnTo>
                    <a:pt x="1638" y="1"/>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2077;p43">
              <a:extLst>
                <a:ext uri="{FF2B5EF4-FFF2-40B4-BE49-F238E27FC236}">
                  <a16:creationId xmlns:a16="http://schemas.microsoft.com/office/drawing/2014/main" id="{D3F5677C-B7CB-4212-9B47-86FD1BE472E1}"/>
                </a:ext>
              </a:extLst>
            </p:cNvPr>
            <p:cNvSpPr/>
            <p:nvPr/>
          </p:nvSpPr>
          <p:spPr>
            <a:xfrm>
              <a:off x="1644680" y="3417689"/>
              <a:ext cx="192268" cy="84099"/>
            </a:xfrm>
            <a:custGeom>
              <a:avLst/>
              <a:gdLst/>
              <a:ahLst/>
              <a:cxnLst/>
              <a:rect l="l" t="t" r="r" b="b"/>
              <a:pathLst>
                <a:path w="5999" h="2624" extrusionOk="0">
                  <a:moveTo>
                    <a:pt x="0" y="1"/>
                  </a:moveTo>
                  <a:lnTo>
                    <a:pt x="284" y="869"/>
                  </a:lnTo>
                  <a:lnTo>
                    <a:pt x="5046" y="2624"/>
                  </a:lnTo>
                  <a:lnTo>
                    <a:pt x="5998" y="2390"/>
                  </a:ln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2078;p43">
              <a:extLst>
                <a:ext uri="{FF2B5EF4-FFF2-40B4-BE49-F238E27FC236}">
                  <a16:creationId xmlns:a16="http://schemas.microsoft.com/office/drawing/2014/main" id="{F88D9181-192F-41C2-8EE6-09259515AC5A}"/>
                </a:ext>
              </a:extLst>
            </p:cNvPr>
            <p:cNvSpPr/>
            <p:nvPr/>
          </p:nvSpPr>
          <p:spPr>
            <a:xfrm>
              <a:off x="1147168" y="4449058"/>
              <a:ext cx="252810" cy="125957"/>
            </a:xfrm>
            <a:custGeom>
              <a:avLst/>
              <a:gdLst/>
              <a:ahLst/>
              <a:cxnLst/>
              <a:rect l="l" t="t" r="r" b="b"/>
              <a:pathLst>
                <a:path w="7888" h="3930" extrusionOk="0">
                  <a:moveTo>
                    <a:pt x="21" y="0"/>
                  </a:moveTo>
                  <a:cubicBezTo>
                    <a:pt x="19" y="0"/>
                    <a:pt x="18" y="1"/>
                    <a:pt x="17" y="1"/>
                  </a:cubicBezTo>
                  <a:cubicBezTo>
                    <a:pt x="1" y="51"/>
                    <a:pt x="1738" y="970"/>
                    <a:pt x="3894" y="2056"/>
                  </a:cubicBezTo>
                  <a:cubicBezTo>
                    <a:pt x="6004" y="3111"/>
                    <a:pt x="7735" y="3930"/>
                    <a:pt x="7848" y="3930"/>
                  </a:cubicBezTo>
                  <a:cubicBezTo>
                    <a:pt x="7851" y="3930"/>
                    <a:pt x="7853" y="3929"/>
                    <a:pt x="7854" y="3928"/>
                  </a:cubicBezTo>
                  <a:cubicBezTo>
                    <a:pt x="7887" y="3894"/>
                    <a:pt x="6150" y="2975"/>
                    <a:pt x="3977" y="1889"/>
                  </a:cubicBezTo>
                  <a:cubicBezTo>
                    <a:pt x="1864" y="824"/>
                    <a:pt x="120" y="0"/>
                    <a:pt x="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2079;p43">
              <a:extLst>
                <a:ext uri="{FF2B5EF4-FFF2-40B4-BE49-F238E27FC236}">
                  <a16:creationId xmlns:a16="http://schemas.microsoft.com/office/drawing/2014/main" id="{C9292775-9F90-43C9-A088-CC98C923EDEF}"/>
                </a:ext>
              </a:extLst>
            </p:cNvPr>
            <p:cNvSpPr/>
            <p:nvPr/>
          </p:nvSpPr>
          <p:spPr>
            <a:xfrm>
              <a:off x="1338891" y="2115305"/>
              <a:ext cx="96406" cy="168743"/>
            </a:xfrm>
            <a:custGeom>
              <a:avLst/>
              <a:gdLst/>
              <a:ahLst/>
              <a:cxnLst/>
              <a:rect l="l" t="t" r="r" b="b"/>
              <a:pathLst>
                <a:path w="3008" h="5265" extrusionOk="0">
                  <a:moveTo>
                    <a:pt x="2956" y="1"/>
                  </a:moveTo>
                  <a:cubicBezTo>
                    <a:pt x="2905" y="1"/>
                    <a:pt x="2211" y="1158"/>
                    <a:pt x="1421" y="2591"/>
                  </a:cubicBezTo>
                  <a:cubicBezTo>
                    <a:pt x="619" y="4045"/>
                    <a:pt x="0" y="5231"/>
                    <a:pt x="34" y="5265"/>
                  </a:cubicBezTo>
                  <a:cubicBezTo>
                    <a:pt x="34" y="5265"/>
                    <a:pt x="35" y="5265"/>
                    <a:pt x="35" y="5265"/>
                  </a:cubicBezTo>
                  <a:cubicBezTo>
                    <a:pt x="94" y="5265"/>
                    <a:pt x="775" y="4118"/>
                    <a:pt x="1588" y="2675"/>
                  </a:cubicBezTo>
                  <a:cubicBezTo>
                    <a:pt x="2390" y="1221"/>
                    <a:pt x="3008" y="18"/>
                    <a:pt x="2958" y="1"/>
                  </a:cubicBezTo>
                  <a:cubicBezTo>
                    <a:pt x="2957" y="1"/>
                    <a:pt x="2957" y="1"/>
                    <a:pt x="29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2080;p43">
              <a:extLst>
                <a:ext uri="{FF2B5EF4-FFF2-40B4-BE49-F238E27FC236}">
                  <a16:creationId xmlns:a16="http://schemas.microsoft.com/office/drawing/2014/main" id="{3237DC37-E790-4782-88DA-A948AE48EAD0}"/>
                </a:ext>
              </a:extLst>
            </p:cNvPr>
            <p:cNvSpPr/>
            <p:nvPr/>
          </p:nvSpPr>
          <p:spPr>
            <a:xfrm>
              <a:off x="1309982" y="1772627"/>
              <a:ext cx="635680" cy="847947"/>
            </a:xfrm>
            <a:custGeom>
              <a:avLst/>
              <a:gdLst/>
              <a:ahLst/>
              <a:cxnLst/>
              <a:rect l="l" t="t" r="r" b="b"/>
              <a:pathLst>
                <a:path w="19834" h="26457" extrusionOk="0">
                  <a:moveTo>
                    <a:pt x="18062" y="0"/>
                  </a:moveTo>
                  <a:cubicBezTo>
                    <a:pt x="14370" y="33"/>
                    <a:pt x="11964" y="4344"/>
                    <a:pt x="12080" y="6767"/>
                  </a:cubicBezTo>
                  <a:cubicBezTo>
                    <a:pt x="12248" y="9942"/>
                    <a:pt x="11395" y="16859"/>
                    <a:pt x="11395" y="16859"/>
                  </a:cubicBezTo>
                  <a:lnTo>
                    <a:pt x="2941" y="10025"/>
                  </a:lnTo>
                  <a:lnTo>
                    <a:pt x="0" y="15221"/>
                  </a:lnTo>
                  <a:cubicBezTo>
                    <a:pt x="0" y="15221"/>
                    <a:pt x="10476" y="26456"/>
                    <a:pt x="15408" y="26456"/>
                  </a:cubicBezTo>
                  <a:cubicBezTo>
                    <a:pt x="15753" y="26456"/>
                    <a:pt x="16072" y="26401"/>
                    <a:pt x="16358" y="26283"/>
                  </a:cubicBezTo>
                  <a:cubicBezTo>
                    <a:pt x="17160" y="25948"/>
                    <a:pt x="17728" y="25297"/>
                    <a:pt x="18112" y="24428"/>
                  </a:cubicBezTo>
                  <a:cubicBezTo>
                    <a:pt x="19800" y="20568"/>
                    <a:pt x="19833" y="14419"/>
                    <a:pt x="19365" y="8354"/>
                  </a:cubicBezTo>
                  <a:cubicBezTo>
                    <a:pt x="18948" y="2991"/>
                    <a:pt x="18463" y="0"/>
                    <a:pt x="180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2081;p43">
              <a:extLst>
                <a:ext uri="{FF2B5EF4-FFF2-40B4-BE49-F238E27FC236}">
                  <a16:creationId xmlns:a16="http://schemas.microsoft.com/office/drawing/2014/main" id="{399DB5A7-3697-445E-A170-F030090978C2}"/>
                </a:ext>
              </a:extLst>
            </p:cNvPr>
            <p:cNvSpPr/>
            <p:nvPr/>
          </p:nvSpPr>
          <p:spPr>
            <a:xfrm>
              <a:off x="1729805" y="1772178"/>
              <a:ext cx="635680" cy="1073098"/>
            </a:xfrm>
            <a:custGeom>
              <a:avLst/>
              <a:gdLst/>
              <a:ahLst/>
              <a:cxnLst/>
              <a:rect l="l" t="t" r="r" b="b"/>
              <a:pathLst>
                <a:path w="19834" h="33482" extrusionOk="0">
                  <a:moveTo>
                    <a:pt x="7321" y="0"/>
                  </a:moveTo>
                  <a:cubicBezTo>
                    <a:pt x="5987" y="0"/>
                    <a:pt x="3957" y="143"/>
                    <a:pt x="2457" y="733"/>
                  </a:cubicBezTo>
                  <a:cubicBezTo>
                    <a:pt x="1521" y="1100"/>
                    <a:pt x="1" y="33481"/>
                    <a:pt x="1" y="33481"/>
                  </a:cubicBezTo>
                  <a:lnTo>
                    <a:pt x="18881" y="32362"/>
                  </a:lnTo>
                  <a:cubicBezTo>
                    <a:pt x="18881" y="32362"/>
                    <a:pt x="19834" y="6931"/>
                    <a:pt x="17946" y="4041"/>
                  </a:cubicBezTo>
                  <a:cubicBezTo>
                    <a:pt x="16041" y="1150"/>
                    <a:pt x="8706" y="81"/>
                    <a:pt x="8706" y="81"/>
                  </a:cubicBezTo>
                  <a:lnTo>
                    <a:pt x="8689" y="81"/>
                  </a:lnTo>
                  <a:cubicBezTo>
                    <a:pt x="8593" y="45"/>
                    <a:pt x="8066" y="0"/>
                    <a:pt x="7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2082;p43">
              <a:extLst>
                <a:ext uri="{FF2B5EF4-FFF2-40B4-BE49-F238E27FC236}">
                  <a16:creationId xmlns:a16="http://schemas.microsoft.com/office/drawing/2014/main" id="{694D3106-5634-419F-A847-CD099144C2AD}"/>
                </a:ext>
              </a:extLst>
            </p:cNvPr>
            <p:cNvSpPr/>
            <p:nvPr/>
          </p:nvSpPr>
          <p:spPr>
            <a:xfrm>
              <a:off x="387615" y="1429884"/>
              <a:ext cx="1317063" cy="1053387"/>
            </a:xfrm>
            <a:custGeom>
              <a:avLst/>
              <a:gdLst/>
              <a:ahLst/>
              <a:cxnLst/>
              <a:rect l="l" t="t" r="r" b="b"/>
              <a:pathLst>
                <a:path w="41094" h="32867" extrusionOk="0">
                  <a:moveTo>
                    <a:pt x="9999" y="1"/>
                  </a:moveTo>
                  <a:cubicBezTo>
                    <a:pt x="9063" y="1"/>
                    <a:pt x="8311" y="752"/>
                    <a:pt x="8311" y="1688"/>
                  </a:cubicBezTo>
                  <a:lnTo>
                    <a:pt x="8311" y="12649"/>
                  </a:lnTo>
                  <a:lnTo>
                    <a:pt x="7576" y="12649"/>
                  </a:lnTo>
                  <a:cubicBezTo>
                    <a:pt x="7225" y="12649"/>
                    <a:pt x="6891" y="12565"/>
                    <a:pt x="6573" y="12398"/>
                  </a:cubicBezTo>
                  <a:cubicBezTo>
                    <a:pt x="5928" y="12088"/>
                    <a:pt x="5260" y="11946"/>
                    <a:pt x="4608" y="11946"/>
                  </a:cubicBezTo>
                  <a:cubicBezTo>
                    <a:pt x="2236" y="11946"/>
                    <a:pt x="80" y="13834"/>
                    <a:pt x="40" y="16442"/>
                  </a:cubicBezTo>
                  <a:cubicBezTo>
                    <a:pt x="0" y="19099"/>
                    <a:pt x="2169" y="21083"/>
                    <a:pt x="4593" y="21083"/>
                  </a:cubicBezTo>
                  <a:cubicBezTo>
                    <a:pt x="5203" y="21083"/>
                    <a:pt x="5829" y="20958"/>
                    <a:pt x="6440" y="20686"/>
                  </a:cubicBezTo>
                  <a:cubicBezTo>
                    <a:pt x="6724" y="20552"/>
                    <a:pt x="7041" y="20485"/>
                    <a:pt x="7359" y="20485"/>
                  </a:cubicBezTo>
                  <a:lnTo>
                    <a:pt x="8311" y="20485"/>
                  </a:lnTo>
                  <a:lnTo>
                    <a:pt x="8311" y="31179"/>
                  </a:lnTo>
                  <a:cubicBezTo>
                    <a:pt x="8311" y="32098"/>
                    <a:pt x="9063" y="32866"/>
                    <a:pt x="9999" y="32866"/>
                  </a:cubicBezTo>
                  <a:lnTo>
                    <a:pt x="39723" y="32866"/>
                  </a:lnTo>
                  <a:cubicBezTo>
                    <a:pt x="40475" y="32866"/>
                    <a:pt x="41093" y="32248"/>
                    <a:pt x="41093" y="31479"/>
                  </a:cubicBezTo>
                  <a:lnTo>
                    <a:pt x="41093" y="1371"/>
                  </a:lnTo>
                  <a:cubicBezTo>
                    <a:pt x="41093" y="619"/>
                    <a:pt x="40475" y="1"/>
                    <a:pt x="39723" y="1"/>
                  </a:cubicBezTo>
                  <a:lnTo>
                    <a:pt x="28980" y="1"/>
                  </a:lnTo>
                  <a:lnTo>
                    <a:pt x="28980" y="1220"/>
                  </a:lnTo>
                  <a:cubicBezTo>
                    <a:pt x="28980" y="1504"/>
                    <a:pt x="29030" y="1772"/>
                    <a:pt x="29147" y="2039"/>
                  </a:cubicBezTo>
                  <a:cubicBezTo>
                    <a:pt x="29364" y="2574"/>
                    <a:pt x="29481" y="3158"/>
                    <a:pt x="29481" y="3743"/>
                  </a:cubicBezTo>
                  <a:cubicBezTo>
                    <a:pt x="29481" y="6199"/>
                    <a:pt x="27526" y="8204"/>
                    <a:pt x="25070" y="8288"/>
                  </a:cubicBezTo>
                  <a:cubicBezTo>
                    <a:pt x="25007" y="8291"/>
                    <a:pt x="24944" y="8292"/>
                    <a:pt x="24882" y="8292"/>
                  </a:cubicBezTo>
                  <a:cubicBezTo>
                    <a:pt x="22509" y="8292"/>
                    <a:pt x="20537" y="6454"/>
                    <a:pt x="20358" y="4061"/>
                  </a:cubicBezTo>
                  <a:cubicBezTo>
                    <a:pt x="20308" y="3292"/>
                    <a:pt x="20442" y="2507"/>
                    <a:pt x="20776" y="1822"/>
                  </a:cubicBezTo>
                  <a:cubicBezTo>
                    <a:pt x="20926" y="1521"/>
                    <a:pt x="20993" y="1187"/>
                    <a:pt x="21010" y="853"/>
                  </a:cubicBezTo>
                  <a:lnTo>
                    <a:pt x="210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2083;p43">
              <a:extLst>
                <a:ext uri="{FF2B5EF4-FFF2-40B4-BE49-F238E27FC236}">
                  <a16:creationId xmlns:a16="http://schemas.microsoft.com/office/drawing/2014/main" id="{9508AE25-9541-4DBB-8397-4908B4591E63}"/>
                </a:ext>
              </a:extLst>
            </p:cNvPr>
            <p:cNvSpPr/>
            <p:nvPr/>
          </p:nvSpPr>
          <p:spPr>
            <a:xfrm>
              <a:off x="1745349" y="1948261"/>
              <a:ext cx="28396" cy="666191"/>
            </a:xfrm>
            <a:custGeom>
              <a:avLst/>
              <a:gdLst/>
              <a:ahLst/>
              <a:cxnLst/>
              <a:rect l="l" t="t" r="r" b="b"/>
              <a:pathLst>
                <a:path w="886" h="20786" extrusionOk="0">
                  <a:moveTo>
                    <a:pt x="802" y="0"/>
                  </a:moveTo>
                  <a:cubicBezTo>
                    <a:pt x="786" y="67"/>
                    <a:pt x="769" y="134"/>
                    <a:pt x="786" y="218"/>
                  </a:cubicBezTo>
                  <a:cubicBezTo>
                    <a:pt x="769" y="368"/>
                    <a:pt x="769" y="569"/>
                    <a:pt x="752" y="819"/>
                  </a:cubicBezTo>
                  <a:cubicBezTo>
                    <a:pt x="752" y="1371"/>
                    <a:pt x="735" y="2122"/>
                    <a:pt x="735" y="3041"/>
                  </a:cubicBezTo>
                  <a:cubicBezTo>
                    <a:pt x="702" y="4929"/>
                    <a:pt x="702" y="7536"/>
                    <a:pt x="652" y="10410"/>
                  </a:cubicBezTo>
                  <a:cubicBezTo>
                    <a:pt x="602" y="13284"/>
                    <a:pt x="451" y="15874"/>
                    <a:pt x="284" y="17762"/>
                  </a:cubicBezTo>
                  <a:cubicBezTo>
                    <a:pt x="201" y="18697"/>
                    <a:pt x="134" y="19449"/>
                    <a:pt x="84" y="19984"/>
                  </a:cubicBezTo>
                  <a:cubicBezTo>
                    <a:pt x="50" y="20218"/>
                    <a:pt x="34" y="20418"/>
                    <a:pt x="17" y="20585"/>
                  </a:cubicBezTo>
                  <a:cubicBezTo>
                    <a:pt x="0" y="20652"/>
                    <a:pt x="0" y="20719"/>
                    <a:pt x="0" y="20786"/>
                  </a:cubicBezTo>
                  <a:cubicBezTo>
                    <a:pt x="34" y="20719"/>
                    <a:pt x="50" y="20652"/>
                    <a:pt x="50" y="20585"/>
                  </a:cubicBezTo>
                  <a:cubicBezTo>
                    <a:pt x="84" y="20435"/>
                    <a:pt x="100" y="20234"/>
                    <a:pt x="151" y="19984"/>
                  </a:cubicBezTo>
                  <a:cubicBezTo>
                    <a:pt x="217" y="19466"/>
                    <a:pt x="318" y="18714"/>
                    <a:pt x="418" y="17762"/>
                  </a:cubicBezTo>
                  <a:cubicBezTo>
                    <a:pt x="618" y="15890"/>
                    <a:pt x="769" y="13284"/>
                    <a:pt x="836" y="10410"/>
                  </a:cubicBezTo>
                  <a:cubicBezTo>
                    <a:pt x="886" y="7536"/>
                    <a:pt x="869" y="4929"/>
                    <a:pt x="852" y="3041"/>
                  </a:cubicBezTo>
                  <a:cubicBezTo>
                    <a:pt x="852" y="2122"/>
                    <a:pt x="836" y="1371"/>
                    <a:pt x="836" y="819"/>
                  </a:cubicBezTo>
                  <a:cubicBezTo>
                    <a:pt x="819" y="569"/>
                    <a:pt x="819" y="368"/>
                    <a:pt x="819" y="218"/>
                  </a:cubicBezTo>
                  <a:cubicBezTo>
                    <a:pt x="819" y="134"/>
                    <a:pt x="819" y="67"/>
                    <a:pt x="8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2084;p43">
              <a:extLst>
                <a:ext uri="{FF2B5EF4-FFF2-40B4-BE49-F238E27FC236}">
                  <a16:creationId xmlns:a16="http://schemas.microsoft.com/office/drawing/2014/main" id="{041ED8E0-CDD8-41C9-B136-CF102F9834DC}"/>
                </a:ext>
              </a:extLst>
            </p:cNvPr>
            <p:cNvSpPr/>
            <p:nvPr/>
          </p:nvSpPr>
          <p:spPr>
            <a:xfrm>
              <a:off x="2053798" y="1390270"/>
              <a:ext cx="123200" cy="263451"/>
            </a:xfrm>
            <a:custGeom>
              <a:avLst/>
              <a:gdLst/>
              <a:ahLst/>
              <a:cxnLst/>
              <a:rect l="l" t="t" r="r" b="b"/>
              <a:pathLst>
                <a:path w="3844" h="8220" extrusionOk="0">
                  <a:moveTo>
                    <a:pt x="2406" y="0"/>
                  </a:moveTo>
                  <a:lnTo>
                    <a:pt x="786" y="1537"/>
                  </a:lnTo>
                  <a:lnTo>
                    <a:pt x="0" y="8204"/>
                  </a:lnTo>
                  <a:cubicBezTo>
                    <a:pt x="81" y="8215"/>
                    <a:pt x="154" y="8220"/>
                    <a:pt x="221" y="8220"/>
                  </a:cubicBezTo>
                  <a:cubicBezTo>
                    <a:pt x="879" y="8220"/>
                    <a:pt x="911" y="7736"/>
                    <a:pt x="888" y="7505"/>
                  </a:cubicBezTo>
                  <a:lnTo>
                    <a:pt x="888" y="7505"/>
                  </a:lnTo>
                  <a:cubicBezTo>
                    <a:pt x="966" y="7774"/>
                    <a:pt x="1263" y="7954"/>
                    <a:pt x="1559" y="7954"/>
                  </a:cubicBezTo>
                  <a:cubicBezTo>
                    <a:pt x="1660" y="7954"/>
                    <a:pt x="1762" y="7933"/>
                    <a:pt x="1855" y="7887"/>
                  </a:cubicBezTo>
                  <a:cubicBezTo>
                    <a:pt x="2256" y="7703"/>
                    <a:pt x="2423" y="7218"/>
                    <a:pt x="2390" y="6784"/>
                  </a:cubicBezTo>
                  <a:lnTo>
                    <a:pt x="2390" y="6784"/>
                  </a:lnTo>
                  <a:cubicBezTo>
                    <a:pt x="2550" y="6978"/>
                    <a:pt x="2773" y="7067"/>
                    <a:pt x="2993" y="7067"/>
                  </a:cubicBezTo>
                  <a:cubicBezTo>
                    <a:pt x="3323" y="7067"/>
                    <a:pt x="3650" y="6867"/>
                    <a:pt x="3760" y="6516"/>
                  </a:cubicBezTo>
                  <a:cubicBezTo>
                    <a:pt x="3843" y="6199"/>
                    <a:pt x="3793" y="5882"/>
                    <a:pt x="3609" y="5598"/>
                  </a:cubicBezTo>
                  <a:cubicBezTo>
                    <a:pt x="3442" y="5347"/>
                    <a:pt x="3259" y="5080"/>
                    <a:pt x="3058" y="4846"/>
                  </a:cubicBezTo>
                  <a:cubicBezTo>
                    <a:pt x="2122" y="3592"/>
                    <a:pt x="2106" y="1922"/>
                    <a:pt x="240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2085;p43">
              <a:extLst>
                <a:ext uri="{FF2B5EF4-FFF2-40B4-BE49-F238E27FC236}">
                  <a16:creationId xmlns:a16="http://schemas.microsoft.com/office/drawing/2014/main" id="{8C079135-3DE3-471F-9981-B23A29380FD3}"/>
                </a:ext>
              </a:extLst>
            </p:cNvPr>
            <p:cNvSpPr/>
            <p:nvPr/>
          </p:nvSpPr>
          <p:spPr>
            <a:xfrm>
              <a:off x="1796212" y="1322068"/>
              <a:ext cx="300469" cy="540555"/>
            </a:xfrm>
            <a:custGeom>
              <a:avLst/>
              <a:gdLst/>
              <a:ahLst/>
              <a:cxnLst/>
              <a:rect l="l" t="t" r="r" b="b"/>
              <a:pathLst>
                <a:path w="9375" h="16866" extrusionOk="0">
                  <a:moveTo>
                    <a:pt x="3791" y="1"/>
                  </a:moveTo>
                  <a:cubicBezTo>
                    <a:pt x="2655" y="1"/>
                    <a:pt x="1514" y="228"/>
                    <a:pt x="435" y="691"/>
                  </a:cubicBezTo>
                  <a:cubicBezTo>
                    <a:pt x="435" y="691"/>
                    <a:pt x="1" y="6339"/>
                    <a:pt x="34" y="8795"/>
                  </a:cubicBezTo>
                  <a:cubicBezTo>
                    <a:pt x="67" y="11251"/>
                    <a:pt x="2524" y="11635"/>
                    <a:pt x="2524" y="11635"/>
                  </a:cubicBezTo>
                  <a:cubicBezTo>
                    <a:pt x="2524" y="11635"/>
                    <a:pt x="2440" y="12437"/>
                    <a:pt x="2323" y="13440"/>
                  </a:cubicBezTo>
                  <a:cubicBezTo>
                    <a:pt x="2139" y="15278"/>
                    <a:pt x="3576" y="16865"/>
                    <a:pt x="5414" y="16865"/>
                  </a:cubicBezTo>
                  <a:cubicBezTo>
                    <a:pt x="7052" y="16865"/>
                    <a:pt x="8405" y="15612"/>
                    <a:pt x="8522" y="13974"/>
                  </a:cubicBezTo>
                  <a:lnTo>
                    <a:pt x="9374" y="2061"/>
                  </a:lnTo>
                  <a:lnTo>
                    <a:pt x="9006" y="1777"/>
                  </a:lnTo>
                  <a:cubicBezTo>
                    <a:pt x="7483" y="606"/>
                    <a:pt x="5645" y="1"/>
                    <a:pt x="3791"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2086;p43">
              <a:extLst>
                <a:ext uri="{FF2B5EF4-FFF2-40B4-BE49-F238E27FC236}">
                  <a16:creationId xmlns:a16="http://schemas.microsoft.com/office/drawing/2014/main" id="{4E997BD6-3E73-4D94-8E2C-3A5239FF91CE}"/>
                </a:ext>
              </a:extLst>
            </p:cNvPr>
            <p:cNvSpPr/>
            <p:nvPr/>
          </p:nvSpPr>
          <p:spPr>
            <a:xfrm>
              <a:off x="1808135" y="1466806"/>
              <a:ext cx="30415" cy="22788"/>
            </a:xfrm>
            <a:custGeom>
              <a:avLst/>
              <a:gdLst/>
              <a:ahLst/>
              <a:cxnLst/>
              <a:rect l="l" t="t" r="r" b="b"/>
              <a:pathLst>
                <a:path w="949" h="711" extrusionOk="0">
                  <a:moveTo>
                    <a:pt x="460" y="1"/>
                  </a:moveTo>
                  <a:cubicBezTo>
                    <a:pt x="156" y="1"/>
                    <a:pt x="1" y="358"/>
                    <a:pt x="213" y="586"/>
                  </a:cubicBezTo>
                  <a:cubicBezTo>
                    <a:pt x="286" y="668"/>
                    <a:pt x="384" y="710"/>
                    <a:pt x="481" y="710"/>
                  </a:cubicBezTo>
                  <a:cubicBezTo>
                    <a:pt x="564" y="710"/>
                    <a:pt x="646" y="681"/>
                    <a:pt x="715" y="620"/>
                  </a:cubicBezTo>
                  <a:cubicBezTo>
                    <a:pt x="949" y="402"/>
                    <a:pt x="798" y="18"/>
                    <a:pt x="481" y="1"/>
                  </a:cubicBezTo>
                  <a:cubicBezTo>
                    <a:pt x="474" y="1"/>
                    <a:pt x="467" y="1"/>
                    <a:pt x="46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2087;p43">
              <a:extLst>
                <a:ext uri="{FF2B5EF4-FFF2-40B4-BE49-F238E27FC236}">
                  <a16:creationId xmlns:a16="http://schemas.microsoft.com/office/drawing/2014/main" id="{DE41A3FA-5DA2-403E-A910-13B3F6C3B3CD}"/>
                </a:ext>
              </a:extLst>
            </p:cNvPr>
            <p:cNvSpPr/>
            <p:nvPr/>
          </p:nvSpPr>
          <p:spPr>
            <a:xfrm>
              <a:off x="1808520" y="1450364"/>
              <a:ext cx="40736" cy="11442"/>
            </a:xfrm>
            <a:custGeom>
              <a:avLst/>
              <a:gdLst/>
              <a:ahLst/>
              <a:cxnLst/>
              <a:rect l="l" t="t" r="r" b="b"/>
              <a:pathLst>
                <a:path w="1271" h="357" extrusionOk="0">
                  <a:moveTo>
                    <a:pt x="636" y="1"/>
                  </a:moveTo>
                  <a:cubicBezTo>
                    <a:pt x="460" y="1"/>
                    <a:pt x="285" y="55"/>
                    <a:pt x="135" y="164"/>
                  </a:cubicBezTo>
                  <a:cubicBezTo>
                    <a:pt x="34" y="247"/>
                    <a:pt x="1" y="331"/>
                    <a:pt x="18" y="347"/>
                  </a:cubicBezTo>
                  <a:cubicBezTo>
                    <a:pt x="22" y="353"/>
                    <a:pt x="29" y="356"/>
                    <a:pt x="39" y="356"/>
                  </a:cubicBezTo>
                  <a:cubicBezTo>
                    <a:pt x="112" y="356"/>
                    <a:pt x="342" y="214"/>
                    <a:pt x="636" y="214"/>
                  </a:cubicBezTo>
                  <a:cubicBezTo>
                    <a:pt x="650" y="213"/>
                    <a:pt x="665" y="213"/>
                    <a:pt x="679" y="213"/>
                  </a:cubicBezTo>
                  <a:cubicBezTo>
                    <a:pt x="952" y="213"/>
                    <a:pt x="1163" y="339"/>
                    <a:pt x="1233" y="339"/>
                  </a:cubicBezTo>
                  <a:cubicBezTo>
                    <a:pt x="1243" y="339"/>
                    <a:pt x="1250" y="337"/>
                    <a:pt x="1254" y="331"/>
                  </a:cubicBezTo>
                  <a:cubicBezTo>
                    <a:pt x="1271" y="314"/>
                    <a:pt x="1237" y="247"/>
                    <a:pt x="1137" y="164"/>
                  </a:cubicBezTo>
                  <a:cubicBezTo>
                    <a:pt x="987" y="55"/>
                    <a:pt x="811" y="1"/>
                    <a:pt x="63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2088;p43">
              <a:extLst>
                <a:ext uri="{FF2B5EF4-FFF2-40B4-BE49-F238E27FC236}">
                  <a16:creationId xmlns:a16="http://schemas.microsoft.com/office/drawing/2014/main" id="{26B2D9EC-73E0-4A89-98BF-CF5B27F57B37}"/>
                </a:ext>
              </a:extLst>
            </p:cNvPr>
            <p:cNvSpPr/>
            <p:nvPr/>
          </p:nvSpPr>
          <p:spPr>
            <a:xfrm>
              <a:off x="1925278" y="1476421"/>
              <a:ext cx="29550" cy="22852"/>
            </a:xfrm>
            <a:custGeom>
              <a:avLst/>
              <a:gdLst/>
              <a:ahLst/>
              <a:cxnLst/>
              <a:rect l="l" t="t" r="r" b="b"/>
              <a:pathLst>
                <a:path w="922" h="713" extrusionOk="0">
                  <a:moveTo>
                    <a:pt x="453" y="1"/>
                  </a:moveTo>
                  <a:cubicBezTo>
                    <a:pt x="390" y="1"/>
                    <a:pt x="326" y="18"/>
                    <a:pt x="268" y="52"/>
                  </a:cubicBezTo>
                  <a:cubicBezTo>
                    <a:pt x="0" y="219"/>
                    <a:pt x="67" y="620"/>
                    <a:pt x="368" y="704"/>
                  </a:cubicBezTo>
                  <a:cubicBezTo>
                    <a:pt x="396" y="710"/>
                    <a:pt x="423" y="713"/>
                    <a:pt x="450" y="713"/>
                  </a:cubicBezTo>
                  <a:cubicBezTo>
                    <a:pt x="726" y="713"/>
                    <a:pt x="921" y="413"/>
                    <a:pt x="769" y="169"/>
                  </a:cubicBezTo>
                  <a:cubicBezTo>
                    <a:pt x="693" y="60"/>
                    <a:pt x="573" y="1"/>
                    <a:pt x="4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2089;p43">
              <a:extLst>
                <a:ext uri="{FF2B5EF4-FFF2-40B4-BE49-F238E27FC236}">
                  <a16:creationId xmlns:a16="http://schemas.microsoft.com/office/drawing/2014/main" id="{2C5D1708-D8A6-4E74-8F5D-3ADDB1D0C170}"/>
                </a:ext>
              </a:extLst>
            </p:cNvPr>
            <p:cNvSpPr/>
            <p:nvPr/>
          </p:nvSpPr>
          <p:spPr>
            <a:xfrm>
              <a:off x="1926335" y="1460011"/>
              <a:ext cx="40736" cy="11410"/>
            </a:xfrm>
            <a:custGeom>
              <a:avLst/>
              <a:gdLst/>
              <a:ahLst/>
              <a:cxnLst/>
              <a:rect l="l" t="t" r="r" b="b"/>
              <a:pathLst>
                <a:path w="1271" h="356" extrusionOk="0">
                  <a:moveTo>
                    <a:pt x="634" y="0"/>
                  </a:moveTo>
                  <a:cubicBezTo>
                    <a:pt x="460" y="0"/>
                    <a:pt x="285" y="55"/>
                    <a:pt x="134" y="163"/>
                  </a:cubicBezTo>
                  <a:cubicBezTo>
                    <a:pt x="34" y="247"/>
                    <a:pt x="1" y="330"/>
                    <a:pt x="17" y="347"/>
                  </a:cubicBezTo>
                  <a:cubicBezTo>
                    <a:pt x="21" y="353"/>
                    <a:pt x="29" y="356"/>
                    <a:pt x="38" y="356"/>
                  </a:cubicBezTo>
                  <a:cubicBezTo>
                    <a:pt x="112" y="356"/>
                    <a:pt x="341" y="211"/>
                    <a:pt x="636" y="197"/>
                  </a:cubicBezTo>
                  <a:cubicBezTo>
                    <a:pt x="930" y="197"/>
                    <a:pt x="1159" y="339"/>
                    <a:pt x="1233" y="339"/>
                  </a:cubicBezTo>
                  <a:cubicBezTo>
                    <a:pt x="1243" y="339"/>
                    <a:pt x="1250" y="336"/>
                    <a:pt x="1254" y="330"/>
                  </a:cubicBezTo>
                  <a:cubicBezTo>
                    <a:pt x="1271" y="314"/>
                    <a:pt x="1237" y="230"/>
                    <a:pt x="1120" y="163"/>
                  </a:cubicBezTo>
                  <a:cubicBezTo>
                    <a:pt x="978" y="55"/>
                    <a:pt x="807" y="0"/>
                    <a:pt x="6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2090;p43">
              <a:extLst>
                <a:ext uri="{FF2B5EF4-FFF2-40B4-BE49-F238E27FC236}">
                  <a16:creationId xmlns:a16="http://schemas.microsoft.com/office/drawing/2014/main" id="{A56A8037-DB15-451F-8AA9-E0E3556FCB58}"/>
                </a:ext>
              </a:extLst>
            </p:cNvPr>
            <p:cNvSpPr/>
            <p:nvPr/>
          </p:nvSpPr>
          <p:spPr>
            <a:xfrm>
              <a:off x="1855120" y="1466293"/>
              <a:ext cx="36441" cy="95413"/>
            </a:xfrm>
            <a:custGeom>
              <a:avLst/>
              <a:gdLst/>
              <a:ahLst/>
              <a:cxnLst/>
              <a:rect l="l" t="t" r="r" b="b"/>
              <a:pathLst>
                <a:path w="1137" h="2977" extrusionOk="0">
                  <a:moveTo>
                    <a:pt x="1085" y="1"/>
                  </a:moveTo>
                  <a:cubicBezTo>
                    <a:pt x="1029" y="1"/>
                    <a:pt x="682" y="779"/>
                    <a:pt x="318" y="1738"/>
                  </a:cubicBezTo>
                  <a:cubicBezTo>
                    <a:pt x="234" y="1972"/>
                    <a:pt x="151" y="2206"/>
                    <a:pt x="67" y="2440"/>
                  </a:cubicBezTo>
                  <a:cubicBezTo>
                    <a:pt x="17" y="2540"/>
                    <a:pt x="0" y="2674"/>
                    <a:pt x="17" y="2808"/>
                  </a:cubicBezTo>
                  <a:cubicBezTo>
                    <a:pt x="51" y="2875"/>
                    <a:pt x="101" y="2925"/>
                    <a:pt x="168" y="2941"/>
                  </a:cubicBezTo>
                  <a:cubicBezTo>
                    <a:pt x="218" y="2958"/>
                    <a:pt x="268" y="2958"/>
                    <a:pt x="318" y="2958"/>
                  </a:cubicBezTo>
                  <a:cubicBezTo>
                    <a:pt x="388" y="2971"/>
                    <a:pt x="461" y="2976"/>
                    <a:pt x="534" y="2976"/>
                  </a:cubicBezTo>
                  <a:cubicBezTo>
                    <a:pt x="652" y="2976"/>
                    <a:pt x="772" y="2962"/>
                    <a:pt x="886" y="2941"/>
                  </a:cubicBezTo>
                  <a:cubicBezTo>
                    <a:pt x="702" y="2875"/>
                    <a:pt x="518" y="2841"/>
                    <a:pt x="335" y="2825"/>
                  </a:cubicBezTo>
                  <a:cubicBezTo>
                    <a:pt x="251" y="2825"/>
                    <a:pt x="184" y="2791"/>
                    <a:pt x="168" y="2758"/>
                  </a:cubicBezTo>
                  <a:cubicBezTo>
                    <a:pt x="168" y="2657"/>
                    <a:pt x="184" y="2574"/>
                    <a:pt x="234" y="2490"/>
                  </a:cubicBezTo>
                  <a:cubicBezTo>
                    <a:pt x="318" y="2273"/>
                    <a:pt x="402" y="2039"/>
                    <a:pt x="502" y="1805"/>
                  </a:cubicBezTo>
                  <a:cubicBezTo>
                    <a:pt x="869" y="836"/>
                    <a:pt x="1137" y="17"/>
                    <a:pt x="1087" y="1"/>
                  </a:cubicBezTo>
                  <a:cubicBezTo>
                    <a:pt x="1086" y="1"/>
                    <a:pt x="1085" y="1"/>
                    <a:pt x="10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2091;p43">
              <a:extLst>
                <a:ext uri="{FF2B5EF4-FFF2-40B4-BE49-F238E27FC236}">
                  <a16:creationId xmlns:a16="http://schemas.microsoft.com/office/drawing/2014/main" id="{688C6C6B-C387-432D-AEA2-AE677BBD23CB}"/>
                </a:ext>
              </a:extLst>
            </p:cNvPr>
            <p:cNvSpPr/>
            <p:nvPr/>
          </p:nvSpPr>
          <p:spPr>
            <a:xfrm>
              <a:off x="1865280" y="1571192"/>
              <a:ext cx="58940" cy="30544"/>
            </a:xfrm>
            <a:custGeom>
              <a:avLst/>
              <a:gdLst/>
              <a:ahLst/>
              <a:cxnLst/>
              <a:rect l="l" t="t" r="r" b="b"/>
              <a:pathLst>
                <a:path w="1839" h="953" extrusionOk="0">
                  <a:moveTo>
                    <a:pt x="1729" y="1"/>
                  </a:moveTo>
                  <a:cubicBezTo>
                    <a:pt x="1705" y="1"/>
                    <a:pt x="658" y="522"/>
                    <a:pt x="49" y="522"/>
                  </a:cubicBezTo>
                  <a:cubicBezTo>
                    <a:pt x="33" y="522"/>
                    <a:pt x="17" y="521"/>
                    <a:pt x="1" y="521"/>
                  </a:cubicBezTo>
                  <a:lnTo>
                    <a:pt x="1" y="521"/>
                  </a:lnTo>
                  <a:cubicBezTo>
                    <a:pt x="178" y="799"/>
                    <a:pt x="490" y="953"/>
                    <a:pt x="805" y="953"/>
                  </a:cubicBezTo>
                  <a:cubicBezTo>
                    <a:pt x="906" y="953"/>
                    <a:pt x="1007" y="937"/>
                    <a:pt x="1104" y="905"/>
                  </a:cubicBezTo>
                  <a:cubicBezTo>
                    <a:pt x="1839" y="621"/>
                    <a:pt x="1672" y="36"/>
                    <a:pt x="1672" y="36"/>
                  </a:cubicBezTo>
                  <a:cubicBezTo>
                    <a:pt x="1715" y="11"/>
                    <a:pt x="1733" y="1"/>
                    <a:pt x="17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2092;p43">
              <a:extLst>
                <a:ext uri="{FF2B5EF4-FFF2-40B4-BE49-F238E27FC236}">
                  <a16:creationId xmlns:a16="http://schemas.microsoft.com/office/drawing/2014/main" id="{BB8476CB-5601-4928-BE5D-B202D3D071C3}"/>
                </a:ext>
              </a:extLst>
            </p:cNvPr>
            <p:cNvSpPr/>
            <p:nvPr/>
          </p:nvSpPr>
          <p:spPr>
            <a:xfrm>
              <a:off x="1876530" y="1664426"/>
              <a:ext cx="102848" cy="49998"/>
            </a:xfrm>
            <a:custGeom>
              <a:avLst/>
              <a:gdLst/>
              <a:ahLst/>
              <a:cxnLst/>
              <a:rect l="l" t="t" r="r" b="b"/>
              <a:pathLst>
                <a:path w="3209" h="1560" extrusionOk="0">
                  <a:moveTo>
                    <a:pt x="3209" y="1"/>
                  </a:moveTo>
                  <a:lnTo>
                    <a:pt x="3209" y="1"/>
                  </a:lnTo>
                  <a:cubicBezTo>
                    <a:pt x="2302" y="590"/>
                    <a:pt x="1259" y="906"/>
                    <a:pt x="180" y="906"/>
                  </a:cubicBezTo>
                  <a:cubicBezTo>
                    <a:pt x="126" y="906"/>
                    <a:pt x="72" y="905"/>
                    <a:pt x="18" y="903"/>
                  </a:cubicBezTo>
                  <a:lnTo>
                    <a:pt x="1" y="1538"/>
                  </a:lnTo>
                  <a:cubicBezTo>
                    <a:pt x="153" y="1553"/>
                    <a:pt x="299" y="1559"/>
                    <a:pt x="438" y="1559"/>
                  </a:cubicBezTo>
                  <a:cubicBezTo>
                    <a:pt x="2547" y="1559"/>
                    <a:pt x="3209" y="1"/>
                    <a:pt x="3209"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2093;p43">
              <a:extLst>
                <a:ext uri="{FF2B5EF4-FFF2-40B4-BE49-F238E27FC236}">
                  <a16:creationId xmlns:a16="http://schemas.microsoft.com/office/drawing/2014/main" id="{D701E486-B2F0-441C-A057-21D84F17922E}"/>
                </a:ext>
              </a:extLst>
            </p:cNvPr>
            <p:cNvSpPr/>
            <p:nvPr/>
          </p:nvSpPr>
          <p:spPr>
            <a:xfrm>
              <a:off x="2072548" y="1463921"/>
              <a:ext cx="81599" cy="104163"/>
            </a:xfrm>
            <a:custGeom>
              <a:avLst/>
              <a:gdLst/>
              <a:ahLst/>
              <a:cxnLst/>
              <a:rect l="l" t="t" r="r" b="b"/>
              <a:pathLst>
                <a:path w="2546" h="3250" extrusionOk="0">
                  <a:moveTo>
                    <a:pt x="878" y="0"/>
                  </a:moveTo>
                  <a:cubicBezTo>
                    <a:pt x="806" y="0"/>
                    <a:pt x="760" y="5"/>
                    <a:pt x="752" y="8"/>
                  </a:cubicBezTo>
                  <a:cubicBezTo>
                    <a:pt x="752" y="8"/>
                    <a:pt x="17" y="2899"/>
                    <a:pt x="0" y="2965"/>
                  </a:cubicBezTo>
                  <a:cubicBezTo>
                    <a:pt x="0" y="2998"/>
                    <a:pt x="486" y="3250"/>
                    <a:pt x="1013" y="3250"/>
                  </a:cubicBezTo>
                  <a:cubicBezTo>
                    <a:pt x="1557" y="3250"/>
                    <a:pt x="2145" y="2982"/>
                    <a:pt x="2289" y="1929"/>
                  </a:cubicBezTo>
                  <a:cubicBezTo>
                    <a:pt x="2545" y="166"/>
                    <a:pt x="1289" y="0"/>
                    <a:pt x="878"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2094;p43">
              <a:extLst>
                <a:ext uri="{FF2B5EF4-FFF2-40B4-BE49-F238E27FC236}">
                  <a16:creationId xmlns:a16="http://schemas.microsoft.com/office/drawing/2014/main" id="{CDB4417B-759F-4762-A301-2EEB4EF2BA4B}"/>
                </a:ext>
              </a:extLst>
            </p:cNvPr>
            <p:cNvSpPr/>
            <p:nvPr/>
          </p:nvSpPr>
          <p:spPr>
            <a:xfrm>
              <a:off x="2096104" y="1487670"/>
              <a:ext cx="34294" cy="58010"/>
            </a:xfrm>
            <a:custGeom>
              <a:avLst/>
              <a:gdLst/>
              <a:ahLst/>
              <a:cxnLst/>
              <a:rect l="l" t="t" r="r" b="b"/>
              <a:pathLst>
                <a:path w="1070" h="1810" extrusionOk="0">
                  <a:moveTo>
                    <a:pt x="587" y="1"/>
                  </a:moveTo>
                  <a:cubicBezTo>
                    <a:pt x="540" y="1"/>
                    <a:pt x="493" y="15"/>
                    <a:pt x="451" y="36"/>
                  </a:cubicBezTo>
                  <a:cubicBezTo>
                    <a:pt x="418" y="69"/>
                    <a:pt x="385" y="102"/>
                    <a:pt x="351" y="152"/>
                  </a:cubicBezTo>
                  <a:cubicBezTo>
                    <a:pt x="335" y="236"/>
                    <a:pt x="368" y="286"/>
                    <a:pt x="368" y="286"/>
                  </a:cubicBezTo>
                  <a:cubicBezTo>
                    <a:pt x="385" y="269"/>
                    <a:pt x="368" y="236"/>
                    <a:pt x="418" y="186"/>
                  </a:cubicBezTo>
                  <a:cubicBezTo>
                    <a:pt x="443" y="124"/>
                    <a:pt x="504" y="90"/>
                    <a:pt x="569" y="90"/>
                  </a:cubicBezTo>
                  <a:cubicBezTo>
                    <a:pt x="591" y="90"/>
                    <a:pt x="614" y="94"/>
                    <a:pt x="635" y="102"/>
                  </a:cubicBezTo>
                  <a:cubicBezTo>
                    <a:pt x="769" y="169"/>
                    <a:pt x="852" y="286"/>
                    <a:pt x="869" y="420"/>
                  </a:cubicBezTo>
                  <a:cubicBezTo>
                    <a:pt x="919" y="604"/>
                    <a:pt x="919" y="787"/>
                    <a:pt x="903" y="954"/>
                  </a:cubicBezTo>
                  <a:cubicBezTo>
                    <a:pt x="836" y="1322"/>
                    <a:pt x="602" y="1656"/>
                    <a:pt x="368" y="1706"/>
                  </a:cubicBezTo>
                  <a:cubicBezTo>
                    <a:pt x="347" y="1711"/>
                    <a:pt x="325" y="1713"/>
                    <a:pt x="303" y="1713"/>
                  </a:cubicBezTo>
                  <a:cubicBezTo>
                    <a:pt x="235" y="1713"/>
                    <a:pt x="163" y="1694"/>
                    <a:pt x="101" y="1656"/>
                  </a:cubicBezTo>
                  <a:cubicBezTo>
                    <a:pt x="50" y="1623"/>
                    <a:pt x="17" y="1589"/>
                    <a:pt x="17" y="1589"/>
                  </a:cubicBezTo>
                  <a:cubicBezTo>
                    <a:pt x="0" y="1589"/>
                    <a:pt x="0" y="1640"/>
                    <a:pt x="67" y="1706"/>
                  </a:cubicBezTo>
                  <a:cubicBezTo>
                    <a:pt x="140" y="1764"/>
                    <a:pt x="238" y="1810"/>
                    <a:pt x="339" y="1810"/>
                  </a:cubicBezTo>
                  <a:cubicBezTo>
                    <a:pt x="354" y="1810"/>
                    <a:pt x="369" y="1809"/>
                    <a:pt x="385" y="1807"/>
                  </a:cubicBezTo>
                  <a:cubicBezTo>
                    <a:pt x="702" y="1757"/>
                    <a:pt x="969" y="1389"/>
                    <a:pt x="1036" y="988"/>
                  </a:cubicBezTo>
                  <a:cubicBezTo>
                    <a:pt x="1070" y="787"/>
                    <a:pt x="1053" y="570"/>
                    <a:pt x="1003" y="386"/>
                  </a:cubicBezTo>
                  <a:cubicBezTo>
                    <a:pt x="953" y="219"/>
                    <a:pt x="836" y="69"/>
                    <a:pt x="669" y="19"/>
                  </a:cubicBezTo>
                  <a:cubicBezTo>
                    <a:pt x="643" y="6"/>
                    <a:pt x="615" y="1"/>
                    <a:pt x="587"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2095;p43">
              <a:extLst>
                <a:ext uri="{FF2B5EF4-FFF2-40B4-BE49-F238E27FC236}">
                  <a16:creationId xmlns:a16="http://schemas.microsoft.com/office/drawing/2014/main" id="{161BF271-F921-48F0-8D72-BC0CFE5232F7}"/>
                </a:ext>
              </a:extLst>
            </p:cNvPr>
            <p:cNvSpPr/>
            <p:nvPr/>
          </p:nvSpPr>
          <p:spPr>
            <a:xfrm>
              <a:off x="1787271" y="1194445"/>
              <a:ext cx="442194" cy="329730"/>
            </a:xfrm>
            <a:custGeom>
              <a:avLst/>
              <a:gdLst/>
              <a:ahLst/>
              <a:cxnLst/>
              <a:rect l="l" t="t" r="r" b="b"/>
              <a:pathLst>
                <a:path w="13797" h="10288" extrusionOk="0">
                  <a:moveTo>
                    <a:pt x="1670" y="1"/>
                  </a:moveTo>
                  <a:cubicBezTo>
                    <a:pt x="1497" y="1"/>
                    <a:pt x="1331" y="44"/>
                    <a:pt x="1199" y="145"/>
                  </a:cubicBezTo>
                  <a:cubicBezTo>
                    <a:pt x="898" y="413"/>
                    <a:pt x="814" y="830"/>
                    <a:pt x="948" y="1181"/>
                  </a:cubicBezTo>
                  <a:cubicBezTo>
                    <a:pt x="1098" y="1532"/>
                    <a:pt x="1315" y="1849"/>
                    <a:pt x="1600" y="2100"/>
                  </a:cubicBezTo>
                  <a:cubicBezTo>
                    <a:pt x="1438" y="1993"/>
                    <a:pt x="1258" y="1942"/>
                    <a:pt x="1081" y="1942"/>
                  </a:cubicBezTo>
                  <a:cubicBezTo>
                    <a:pt x="707" y="1942"/>
                    <a:pt x="349" y="2166"/>
                    <a:pt x="213" y="2551"/>
                  </a:cubicBezTo>
                  <a:cubicBezTo>
                    <a:pt x="0" y="3107"/>
                    <a:pt x="364" y="3695"/>
                    <a:pt x="943" y="3783"/>
                  </a:cubicBezTo>
                  <a:lnTo>
                    <a:pt x="943" y="3783"/>
                  </a:lnTo>
                  <a:cubicBezTo>
                    <a:pt x="914" y="3780"/>
                    <a:pt x="884" y="3778"/>
                    <a:pt x="855" y="3778"/>
                  </a:cubicBezTo>
                  <a:cubicBezTo>
                    <a:pt x="471" y="3778"/>
                    <a:pt x="138" y="4047"/>
                    <a:pt x="62" y="4439"/>
                  </a:cubicBezTo>
                  <a:cubicBezTo>
                    <a:pt x="12" y="4874"/>
                    <a:pt x="213" y="5291"/>
                    <a:pt x="547" y="5542"/>
                  </a:cubicBezTo>
                  <a:cubicBezTo>
                    <a:pt x="898" y="5809"/>
                    <a:pt x="1315" y="5876"/>
                    <a:pt x="1733" y="5960"/>
                  </a:cubicBezTo>
                  <a:cubicBezTo>
                    <a:pt x="2149" y="6047"/>
                    <a:pt x="2547" y="6083"/>
                    <a:pt x="2928" y="6083"/>
                  </a:cubicBezTo>
                  <a:cubicBezTo>
                    <a:pt x="4889" y="6083"/>
                    <a:pt x="6395" y="5113"/>
                    <a:pt x="7514" y="5058"/>
                  </a:cubicBezTo>
                  <a:cubicBezTo>
                    <a:pt x="7536" y="5057"/>
                    <a:pt x="7557" y="5056"/>
                    <a:pt x="7578" y="5056"/>
                  </a:cubicBezTo>
                  <a:cubicBezTo>
                    <a:pt x="8845" y="5056"/>
                    <a:pt x="8651" y="6545"/>
                    <a:pt x="8651" y="6545"/>
                  </a:cubicBezTo>
                  <a:lnTo>
                    <a:pt x="8350" y="10187"/>
                  </a:lnTo>
                  <a:lnTo>
                    <a:pt x="9436" y="10287"/>
                  </a:lnTo>
                  <a:lnTo>
                    <a:pt x="9837" y="8550"/>
                  </a:lnTo>
                  <a:lnTo>
                    <a:pt x="9887" y="8132"/>
                  </a:lnTo>
                  <a:cubicBezTo>
                    <a:pt x="10138" y="7497"/>
                    <a:pt x="10672" y="6795"/>
                    <a:pt x="10722" y="6110"/>
                  </a:cubicBezTo>
                  <a:cubicBezTo>
                    <a:pt x="10739" y="5726"/>
                    <a:pt x="10689" y="5325"/>
                    <a:pt x="10539" y="4957"/>
                  </a:cubicBezTo>
                  <a:lnTo>
                    <a:pt x="10539" y="4957"/>
                  </a:lnTo>
                  <a:cubicBezTo>
                    <a:pt x="10765" y="5011"/>
                    <a:pt x="10993" y="5037"/>
                    <a:pt x="11220" y="5037"/>
                  </a:cubicBezTo>
                  <a:cubicBezTo>
                    <a:pt x="11913" y="5037"/>
                    <a:pt x="12587" y="4792"/>
                    <a:pt x="13128" y="4339"/>
                  </a:cubicBezTo>
                  <a:cubicBezTo>
                    <a:pt x="13496" y="4005"/>
                    <a:pt x="13797" y="3504"/>
                    <a:pt x="13630" y="3019"/>
                  </a:cubicBezTo>
                  <a:cubicBezTo>
                    <a:pt x="13496" y="2685"/>
                    <a:pt x="13212" y="2434"/>
                    <a:pt x="12878" y="2317"/>
                  </a:cubicBezTo>
                  <a:cubicBezTo>
                    <a:pt x="12589" y="2190"/>
                    <a:pt x="12280" y="2127"/>
                    <a:pt x="11973" y="2127"/>
                  </a:cubicBezTo>
                  <a:cubicBezTo>
                    <a:pt x="11516" y="2127"/>
                    <a:pt x="11062" y="2265"/>
                    <a:pt x="10672" y="2535"/>
                  </a:cubicBezTo>
                  <a:cubicBezTo>
                    <a:pt x="10154" y="2936"/>
                    <a:pt x="9904" y="3570"/>
                    <a:pt x="9987" y="4205"/>
                  </a:cubicBezTo>
                  <a:cubicBezTo>
                    <a:pt x="9513" y="3813"/>
                    <a:pt x="8864" y="3705"/>
                    <a:pt x="8217" y="3705"/>
                  </a:cubicBezTo>
                  <a:cubicBezTo>
                    <a:pt x="8066" y="3705"/>
                    <a:pt x="7914" y="3711"/>
                    <a:pt x="7765" y="3721"/>
                  </a:cubicBezTo>
                  <a:cubicBezTo>
                    <a:pt x="7815" y="3086"/>
                    <a:pt x="7564" y="2451"/>
                    <a:pt x="7080" y="2033"/>
                  </a:cubicBezTo>
                  <a:cubicBezTo>
                    <a:pt x="6595" y="1616"/>
                    <a:pt x="5994" y="1365"/>
                    <a:pt x="5359" y="1315"/>
                  </a:cubicBezTo>
                  <a:cubicBezTo>
                    <a:pt x="4791" y="1248"/>
                    <a:pt x="4189" y="1315"/>
                    <a:pt x="3671" y="1081"/>
                  </a:cubicBezTo>
                  <a:cubicBezTo>
                    <a:pt x="3137" y="864"/>
                    <a:pt x="2752" y="396"/>
                    <a:pt x="2251" y="145"/>
                  </a:cubicBezTo>
                  <a:cubicBezTo>
                    <a:pt x="2073" y="56"/>
                    <a:pt x="1867" y="1"/>
                    <a:pt x="16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2096;p43">
              <a:extLst>
                <a:ext uri="{FF2B5EF4-FFF2-40B4-BE49-F238E27FC236}">
                  <a16:creationId xmlns:a16="http://schemas.microsoft.com/office/drawing/2014/main" id="{3BAC639C-C877-49EF-96D6-D1466F8F216D}"/>
                </a:ext>
              </a:extLst>
            </p:cNvPr>
            <p:cNvSpPr/>
            <p:nvPr/>
          </p:nvSpPr>
          <p:spPr>
            <a:xfrm>
              <a:off x="2118603" y="1324407"/>
              <a:ext cx="129610" cy="75542"/>
            </a:xfrm>
            <a:custGeom>
              <a:avLst/>
              <a:gdLst/>
              <a:ahLst/>
              <a:cxnLst/>
              <a:rect l="l" t="t" r="r" b="b"/>
              <a:pathLst>
                <a:path w="4044" h="2357" extrusionOk="0">
                  <a:moveTo>
                    <a:pt x="0" y="0"/>
                  </a:moveTo>
                  <a:cubicBezTo>
                    <a:pt x="0" y="267"/>
                    <a:pt x="67" y="518"/>
                    <a:pt x="201" y="752"/>
                  </a:cubicBezTo>
                  <a:cubicBezTo>
                    <a:pt x="664" y="1749"/>
                    <a:pt x="1658" y="2356"/>
                    <a:pt x="2718" y="2356"/>
                  </a:cubicBezTo>
                  <a:cubicBezTo>
                    <a:pt x="2919" y="2356"/>
                    <a:pt x="3122" y="2334"/>
                    <a:pt x="3325" y="2289"/>
                  </a:cubicBezTo>
                  <a:cubicBezTo>
                    <a:pt x="3592" y="2256"/>
                    <a:pt x="3826" y="2139"/>
                    <a:pt x="4044" y="1988"/>
                  </a:cubicBezTo>
                  <a:cubicBezTo>
                    <a:pt x="4042" y="1985"/>
                    <a:pt x="4037" y="1983"/>
                    <a:pt x="4029" y="1983"/>
                  </a:cubicBezTo>
                  <a:cubicBezTo>
                    <a:pt x="3967" y="1983"/>
                    <a:pt x="3711" y="2096"/>
                    <a:pt x="3308" y="2155"/>
                  </a:cubicBezTo>
                  <a:cubicBezTo>
                    <a:pt x="3142" y="2185"/>
                    <a:pt x="2976" y="2199"/>
                    <a:pt x="2812" y="2199"/>
                  </a:cubicBezTo>
                  <a:cubicBezTo>
                    <a:pt x="1772" y="2199"/>
                    <a:pt x="806" y="1623"/>
                    <a:pt x="301" y="685"/>
                  </a:cubicBezTo>
                  <a:cubicBezTo>
                    <a:pt x="84" y="284"/>
                    <a:pt x="34"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2097;p43">
              <a:extLst>
                <a:ext uri="{FF2B5EF4-FFF2-40B4-BE49-F238E27FC236}">
                  <a16:creationId xmlns:a16="http://schemas.microsoft.com/office/drawing/2014/main" id="{C73C97A7-2652-456C-B881-4244B19B9713}"/>
                </a:ext>
              </a:extLst>
            </p:cNvPr>
            <p:cNvSpPr/>
            <p:nvPr/>
          </p:nvSpPr>
          <p:spPr>
            <a:xfrm>
              <a:off x="2120206" y="1343125"/>
              <a:ext cx="47690" cy="109835"/>
            </a:xfrm>
            <a:custGeom>
              <a:avLst/>
              <a:gdLst/>
              <a:ahLst/>
              <a:cxnLst/>
              <a:rect l="l" t="t" r="r" b="b"/>
              <a:pathLst>
                <a:path w="1488" h="3427" extrusionOk="0">
                  <a:moveTo>
                    <a:pt x="0" y="1"/>
                  </a:moveTo>
                  <a:cubicBezTo>
                    <a:pt x="0" y="185"/>
                    <a:pt x="50" y="368"/>
                    <a:pt x="151" y="535"/>
                  </a:cubicBezTo>
                  <a:cubicBezTo>
                    <a:pt x="334" y="936"/>
                    <a:pt x="568" y="1337"/>
                    <a:pt x="802" y="1705"/>
                  </a:cubicBezTo>
                  <a:cubicBezTo>
                    <a:pt x="1053" y="2056"/>
                    <a:pt x="1220" y="2457"/>
                    <a:pt x="1320" y="2891"/>
                  </a:cubicBezTo>
                  <a:cubicBezTo>
                    <a:pt x="1387" y="3209"/>
                    <a:pt x="1354" y="3426"/>
                    <a:pt x="1387" y="3426"/>
                  </a:cubicBezTo>
                  <a:cubicBezTo>
                    <a:pt x="1471" y="3259"/>
                    <a:pt x="1487" y="3058"/>
                    <a:pt x="1454" y="2875"/>
                  </a:cubicBezTo>
                  <a:cubicBezTo>
                    <a:pt x="1387" y="2424"/>
                    <a:pt x="1220" y="1989"/>
                    <a:pt x="969" y="1605"/>
                  </a:cubicBezTo>
                  <a:cubicBezTo>
                    <a:pt x="685" y="1154"/>
                    <a:pt x="418" y="786"/>
                    <a:pt x="268" y="485"/>
                  </a:cubicBezTo>
                  <a:cubicBezTo>
                    <a:pt x="184" y="318"/>
                    <a:pt x="100" y="15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2098;p43">
              <a:extLst>
                <a:ext uri="{FF2B5EF4-FFF2-40B4-BE49-F238E27FC236}">
                  <a16:creationId xmlns:a16="http://schemas.microsoft.com/office/drawing/2014/main" id="{5959B56F-3C32-4BC8-B4DD-B1E00184A2E4}"/>
                </a:ext>
              </a:extLst>
            </p:cNvPr>
            <p:cNvSpPr/>
            <p:nvPr/>
          </p:nvSpPr>
          <p:spPr>
            <a:xfrm>
              <a:off x="1416548" y="1863617"/>
              <a:ext cx="290790" cy="275854"/>
            </a:xfrm>
            <a:custGeom>
              <a:avLst/>
              <a:gdLst/>
              <a:ahLst/>
              <a:cxnLst/>
              <a:rect l="l" t="t" r="r" b="b"/>
              <a:pathLst>
                <a:path w="9073" h="8607" extrusionOk="0">
                  <a:moveTo>
                    <a:pt x="3017" y="1"/>
                  </a:moveTo>
                  <a:cubicBezTo>
                    <a:pt x="3014" y="1"/>
                    <a:pt x="3011" y="1"/>
                    <a:pt x="3008" y="1"/>
                  </a:cubicBezTo>
                  <a:cubicBezTo>
                    <a:pt x="2623" y="35"/>
                    <a:pt x="2590" y="469"/>
                    <a:pt x="3075" y="954"/>
                  </a:cubicBezTo>
                  <a:cubicBezTo>
                    <a:pt x="3559" y="1455"/>
                    <a:pt x="4879" y="3026"/>
                    <a:pt x="4612" y="3276"/>
                  </a:cubicBezTo>
                  <a:cubicBezTo>
                    <a:pt x="4600" y="3286"/>
                    <a:pt x="4585" y="3291"/>
                    <a:pt x="4566" y="3291"/>
                  </a:cubicBezTo>
                  <a:cubicBezTo>
                    <a:pt x="4147" y="3291"/>
                    <a:pt x="2005" y="920"/>
                    <a:pt x="2005" y="920"/>
                  </a:cubicBezTo>
                  <a:cubicBezTo>
                    <a:pt x="2005" y="920"/>
                    <a:pt x="1718" y="472"/>
                    <a:pt x="1429" y="472"/>
                  </a:cubicBezTo>
                  <a:cubicBezTo>
                    <a:pt x="1369" y="472"/>
                    <a:pt x="1310" y="491"/>
                    <a:pt x="1253" y="536"/>
                  </a:cubicBezTo>
                  <a:cubicBezTo>
                    <a:pt x="685" y="1021"/>
                    <a:pt x="3375" y="3594"/>
                    <a:pt x="3643" y="3828"/>
                  </a:cubicBezTo>
                  <a:cubicBezTo>
                    <a:pt x="3782" y="3954"/>
                    <a:pt x="3653" y="4147"/>
                    <a:pt x="3495" y="4147"/>
                  </a:cubicBezTo>
                  <a:cubicBezTo>
                    <a:pt x="3445" y="4147"/>
                    <a:pt x="3391" y="4127"/>
                    <a:pt x="3342" y="4078"/>
                  </a:cubicBezTo>
                  <a:cubicBezTo>
                    <a:pt x="3175" y="3911"/>
                    <a:pt x="1428" y="1860"/>
                    <a:pt x="663" y="1860"/>
                  </a:cubicBezTo>
                  <a:cubicBezTo>
                    <a:pt x="588" y="1860"/>
                    <a:pt x="522" y="1880"/>
                    <a:pt x="468" y="1923"/>
                  </a:cubicBezTo>
                  <a:cubicBezTo>
                    <a:pt x="0" y="2291"/>
                    <a:pt x="2657" y="4062"/>
                    <a:pt x="2824" y="4814"/>
                  </a:cubicBezTo>
                  <a:cubicBezTo>
                    <a:pt x="2846" y="4925"/>
                    <a:pt x="2822" y="4971"/>
                    <a:pt x="2763" y="4971"/>
                  </a:cubicBezTo>
                  <a:cubicBezTo>
                    <a:pt x="2449" y="4971"/>
                    <a:pt x="1136" y="3604"/>
                    <a:pt x="637" y="3604"/>
                  </a:cubicBezTo>
                  <a:cubicBezTo>
                    <a:pt x="590" y="3604"/>
                    <a:pt x="549" y="3616"/>
                    <a:pt x="518" y="3644"/>
                  </a:cubicBezTo>
                  <a:cubicBezTo>
                    <a:pt x="368" y="3778"/>
                    <a:pt x="268" y="3911"/>
                    <a:pt x="1621" y="5064"/>
                  </a:cubicBezTo>
                  <a:cubicBezTo>
                    <a:pt x="2356" y="5682"/>
                    <a:pt x="3877" y="6685"/>
                    <a:pt x="5163" y="7487"/>
                  </a:cubicBezTo>
                  <a:lnTo>
                    <a:pt x="7001" y="8606"/>
                  </a:lnTo>
                  <a:lnTo>
                    <a:pt x="9073" y="5983"/>
                  </a:lnTo>
                  <a:lnTo>
                    <a:pt x="8254" y="3711"/>
                  </a:lnTo>
                  <a:cubicBezTo>
                    <a:pt x="8171" y="3510"/>
                    <a:pt x="8087" y="3260"/>
                    <a:pt x="8004" y="2992"/>
                  </a:cubicBezTo>
                  <a:cubicBezTo>
                    <a:pt x="7903" y="2675"/>
                    <a:pt x="7853" y="2357"/>
                    <a:pt x="7870" y="2023"/>
                  </a:cubicBezTo>
                  <a:cubicBezTo>
                    <a:pt x="7870" y="1606"/>
                    <a:pt x="7920" y="1204"/>
                    <a:pt x="8020" y="803"/>
                  </a:cubicBezTo>
                  <a:cubicBezTo>
                    <a:pt x="8128" y="521"/>
                    <a:pt x="7922" y="250"/>
                    <a:pt x="7690" y="250"/>
                  </a:cubicBezTo>
                  <a:cubicBezTo>
                    <a:pt x="7633" y="250"/>
                    <a:pt x="7575" y="266"/>
                    <a:pt x="7519" y="302"/>
                  </a:cubicBezTo>
                  <a:cubicBezTo>
                    <a:pt x="7235" y="486"/>
                    <a:pt x="6851" y="1455"/>
                    <a:pt x="6918" y="2658"/>
                  </a:cubicBezTo>
                  <a:cubicBezTo>
                    <a:pt x="6942" y="3010"/>
                    <a:pt x="6853" y="3143"/>
                    <a:pt x="6704" y="3143"/>
                  </a:cubicBezTo>
                  <a:cubicBezTo>
                    <a:pt x="6335" y="3143"/>
                    <a:pt x="5596" y="2330"/>
                    <a:pt x="5263" y="1973"/>
                  </a:cubicBezTo>
                  <a:cubicBezTo>
                    <a:pt x="4801" y="1461"/>
                    <a:pt x="3309" y="1"/>
                    <a:pt x="3017"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2099;p43">
              <a:extLst>
                <a:ext uri="{FF2B5EF4-FFF2-40B4-BE49-F238E27FC236}">
                  <a16:creationId xmlns:a16="http://schemas.microsoft.com/office/drawing/2014/main" id="{F360515C-D32A-4080-BA5B-E557B88ED380}"/>
                </a:ext>
              </a:extLst>
            </p:cNvPr>
            <p:cNvSpPr/>
            <p:nvPr/>
          </p:nvSpPr>
          <p:spPr>
            <a:xfrm>
              <a:off x="1568625" y="1845957"/>
              <a:ext cx="767405" cy="788077"/>
            </a:xfrm>
            <a:custGeom>
              <a:avLst/>
              <a:gdLst/>
              <a:ahLst/>
              <a:cxnLst/>
              <a:rect l="l" t="t" r="r" b="b"/>
              <a:pathLst>
                <a:path w="23944" h="24589" extrusionOk="0">
                  <a:moveTo>
                    <a:pt x="19178" y="0"/>
                  </a:moveTo>
                  <a:cubicBezTo>
                    <a:pt x="17434" y="0"/>
                    <a:pt x="16311" y="1026"/>
                    <a:pt x="15974" y="3944"/>
                  </a:cubicBezTo>
                  <a:cubicBezTo>
                    <a:pt x="15372" y="9241"/>
                    <a:pt x="16458" y="14604"/>
                    <a:pt x="15757" y="15239"/>
                  </a:cubicBezTo>
                  <a:cubicBezTo>
                    <a:pt x="15748" y="15246"/>
                    <a:pt x="15737" y="15250"/>
                    <a:pt x="15722" y="15250"/>
                  </a:cubicBezTo>
                  <a:cubicBezTo>
                    <a:pt x="14905" y="15250"/>
                    <a:pt x="4244" y="4412"/>
                    <a:pt x="4244" y="4412"/>
                  </a:cubicBezTo>
                  <a:lnTo>
                    <a:pt x="0" y="8940"/>
                  </a:lnTo>
                  <a:cubicBezTo>
                    <a:pt x="0" y="8940"/>
                    <a:pt x="9491" y="20118"/>
                    <a:pt x="14854" y="23577"/>
                  </a:cubicBezTo>
                  <a:cubicBezTo>
                    <a:pt x="15946" y="24286"/>
                    <a:pt x="17132" y="24588"/>
                    <a:pt x="18215" y="24588"/>
                  </a:cubicBezTo>
                  <a:cubicBezTo>
                    <a:pt x="19022" y="24588"/>
                    <a:pt x="19772" y="24421"/>
                    <a:pt x="20385" y="24128"/>
                  </a:cubicBezTo>
                  <a:cubicBezTo>
                    <a:pt x="23576" y="22574"/>
                    <a:pt x="23944" y="12215"/>
                    <a:pt x="23910" y="7553"/>
                  </a:cubicBezTo>
                  <a:cubicBezTo>
                    <a:pt x="23860" y="1672"/>
                    <a:pt x="21270" y="335"/>
                    <a:pt x="20836" y="235"/>
                  </a:cubicBezTo>
                  <a:cubicBezTo>
                    <a:pt x="20234" y="86"/>
                    <a:pt x="19680" y="0"/>
                    <a:pt x="19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2100;p43">
              <a:extLst>
                <a:ext uri="{FF2B5EF4-FFF2-40B4-BE49-F238E27FC236}">
                  <a16:creationId xmlns:a16="http://schemas.microsoft.com/office/drawing/2014/main" id="{7B92E403-27C5-45D6-9EE9-5844B4A5426A}"/>
                </a:ext>
              </a:extLst>
            </p:cNvPr>
            <p:cNvSpPr/>
            <p:nvPr/>
          </p:nvSpPr>
          <p:spPr>
            <a:xfrm>
              <a:off x="1569683" y="1992714"/>
              <a:ext cx="765290" cy="631289"/>
            </a:xfrm>
            <a:custGeom>
              <a:avLst/>
              <a:gdLst/>
              <a:ahLst/>
              <a:cxnLst/>
              <a:rect l="l" t="t" r="r" b="b"/>
              <a:pathLst>
                <a:path w="23878" h="19697" extrusionOk="0">
                  <a:moveTo>
                    <a:pt x="4211" y="0"/>
                  </a:moveTo>
                  <a:lnTo>
                    <a:pt x="4211" y="0"/>
                  </a:lnTo>
                  <a:cubicBezTo>
                    <a:pt x="4178" y="17"/>
                    <a:pt x="4145" y="50"/>
                    <a:pt x="4128" y="67"/>
                  </a:cubicBezTo>
                  <a:cubicBezTo>
                    <a:pt x="4061" y="117"/>
                    <a:pt x="3977" y="184"/>
                    <a:pt x="3894" y="284"/>
                  </a:cubicBezTo>
                  <a:cubicBezTo>
                    <a:pt x="3677" y="468"/>
                    <a:pt x="3376" y="752"/>
                    <a:pt x="2992" y="1120"/>
                  </a:cubicBezTo>
                  <a:cubicBezTo>
                    <a:pt x="1906" y="2206"/>
                    <a:pt x="920" y="3359"/>
                    <a:pt x="34" y="4612"/>
                  </a:cubicBezTo>
                  <a:lnTo>
                    <a:pt x="1" y="4645"/>
                  </a:lnTo>
                  <a:lnTo>
                    <a:pt x="34" y="4679"/>
                  </a:lnTo>
                  <a:cubicBezTo>
                    <a:pt x="3008" y="7753"/>
                    <a:pt x="7353" y="12231"/>
                    <a:pt x="12215" y="17177"/>
                  </a:cubicBezTo>
                  <a:cubicBezTo>
                    <a:pt x="13384" y="18296"/>
                    <a:pt x="14821" y="19098"/>
                    <a:pt x="16375" y="19516"/>
                  </a:cubicBezTo>
                  <a:cubicBezTo>
                    <a:pt x="16826" y="19636"/>
                    <a:pt x="17290" y="19696"/>
                    <a:pt x="17750" y="19696"/>
                  </a:cubicBezTo>
                  <a:cubicBezTo>
                    <a:pt x="18057" y="19696"/>
                    <a:pt x="18364" y="19669"/>
                    <a:pt x="18664" y="19616"/>
                  </a:cubicBezTo>
                  <a:cubicBezTo>
                    <a:pt x="19383" y="19449"/>
                    <a:pt x="20068" y="19115"/>
                    <a:pt x="20619" y="18614"/>
                  </a:cubicBezTo>
                  <a:cubicBezTo>
                    <a:pt x="21722" y="17678"/>
                    <a:pt x="22340" y="16408"/>
                    <a:pt x="22741" y="15205"/>
                  </a:cubicBezTo>
                  <a:cubicBezTo>
                    <a:pt x="23142" y="14002"/>
                    <a:pt x="23259" y="12816"/>
                    <a:pt x="23393" y="11763"/>
                  </a:cubicBezTo>
                  <a:cubicBezTo>
                    <a:pt x="23660" y="9641"/>
                    <a:pt x="23794" y="7903"/>
                    <a:pt x="23844" y="6700"/>
                  </a:cubicBezTo>
                  <a:cubicBezTo>
                    <a:pt x="23861" y="6099"/>
                    <a:pt x="23877" y="5648"/>
                    <a:pt x="23877" y="5330"/>
                  </a:cubicBezTo>
                  <a:cubicBezTo>
                    <a:pt x="23877" y="5180"/>
                    <a:pt x="23877" y="5063"/>
                    <a:pt x="23877" y="4963"/>
                  </a:cubicBezTo>
                  <a:cubicBezTo>
                    <a:pt x="23877" y="4929"/>
                    <a:pt x="23861" y="4879"/>
                    <a:pt x="23861" y="4846"/>
                  </a:cubicBezTo>
                  <a:cubicBezTo>
                    <a:pt x="23861" y="4879"/>
                    <a:pt x="23844" y="4929"/>
                    <a:pt x="23844" y="4963"/>
                  </a:cubicBezTo>
                  <a:cubicBezTo>
                    <a:pt x="23844" y="5063"/>
                    <a:pt x="23844" y="5180"/>
                    <a:pt x="23827" y="5330"/>
                  </a:cubicBezTo>
                  <a:cubicBezTo>
                    <a:pt x="23827" y="5631"/>
                    <a:pt x="23811" y="6099"/>
                    <a:pt x="23777" y="6700"/>
                  </a:cubicBezTo>
                  <a:cubicBezTo>
                    <a:pt x="23694" y="7903"/>
                    <a:pt x="23560" y="9624"/>
                    <a:pt x="23259" y="11746"/>
                  </a:cubicBezTo>
                  <a:cubicBezTo>
                    <a:pt x="23125" y="12799"/>
                    <a:pt x="22992" y="13969"/>
                    <a:pt x="22591" y="15155"/>
                  </a:cubicBezTo>
                  <a:cubicBezTo>
                    <a:pt x="22207" y="16341"/>
                    <a:pt x="21572" y="17578"/>
                    <a:pt x="20519" y="18497"/>
                  </a:cubicBezTo>
                  <a:cubicBezTo>
                    <a:pt x="19968" y="18964"/>
                    <a:pt x="19333" y="19282"/>
                    <a:pt x="18631" y="19449"/>
                  </a:cubicBezTo>
                  <a:cubicBezTo>
                    <a:pt x="18337" y="19502"/>
                    <a:pt x="18040" y="19529"/>
                    <a:pt x="17744" y="19529"/>
                  </a:cubicBezTo>
                  <a:cubicBezTo>
                    <a:pt x="17300" y="19529"/>
                    <a:pt x="16856" y="19469"/>
                    <a:pt x="16425" y="19349"/>
                  </a:cubicBezTo>
                  <a:cubicBezTo>
                    <a:pt x="14888" y="18931"/>
                    <a:pt x="13501" y="18129"/>
                    <a:pt x="12348" y="17043"/>
                  </a:cubicBezTo>
                  <a:lnTo>
                    <a:pt x="162" y="4640"/>
                  </a:lnTo>
                  <a:lnTo>
                    <a:pt x="162" y="4640"/>
                  </a:lnTo>
                  <a:cubicBezTo>
                    <a:pt x="1024" y="3417"/>
                    <a:pt x="2000" y="2245"/>
                    <a:pt x="3042" y="1170"/>
                  </a:cubicBezTo>
                  <a:cubicBezTo>
                    <a:pt x="3409" y="786"/>
                    <a:pt x="3710" y="501"/>
                    <a:pt x="3911" y="301"/>
                  </a:cubicBezTo>
                  <a:cubicBezTo>
                    <a:pt x="4011" y="201"/>
                    <a:pt x="4078" y="134"/>
                    <a:pt x="4145" y="84"/>
                  </a:cubicBezTo>
                  <a:cubicBezTo>
                    <a:pt x="4161" y="50"/>
                    <a:pt x="4195" y="34"/>
                    <a:pt x="4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2101;p43">
              <a:extLst>
                <a:ext uri="{FF2B5EF4-FFF2-40B4-BE49-F238E27FC236}">
                  <a16:creationId xmlns:a16="http://schemas.microsoft.com/office/drawing/2014/main" id="{83A9E12E-DE36-4EC4-8061-83E177B1542A}"/>
                </a:ext>
              </a:extLst>
            </p:cNvPr>
            <p:cNvSpPr/>
            <p:nvPr/>
          </p:nvSpPr>
          <p:spPr>
            <a:xfrm>
              <a:off x="1704646" y="1844771"/>
              <a:ext cx="531774" cy="492288"/>
            </a:xfrm>
            <a:custGeom>
              <a:avLst/>
              <a:gdLst/>
              <a:ahLst/>
              <a:cxnLst/>
              <a:rect l="l" t="t" r="r" b="b"/>
              <a:pathLst>
                <a:path w="16592" h="15360" extrusionOk="0">
                  <a:moveTo>
                    <a:pt x="15468" y="1"/>
                  </a:moveTo>
                  <a:cubicBezTo>
                    <a:pt x="15414" y="1"/>
                    <a:pt x="15360" y="2"/>
                    <a:pt x="15305" y="5"/>
                  </a:cubicBezTo>
                  <a:cubicBezTo>
                    <a:pt x="14787" y="55"/>
                    <a:pt x="14270" y="222"/>
                    <a:pt x="13835" y="506"/>
                  </a:cubicBezTo>
                  <a:cubicBezTo>
                    <a:pt x="13250" y="907"/>
                    <a:pt x="12799" y="1442"/>
                    <a:pt x="12482" y="2077"/>
                  </a:cubicBezTo>
                  <a:cubicBezTo>
                    <a:pt x="12114" y="2828"/>
                    <a:pt x="11880" y="3647"/>
                    <a:pt x="11797" y="4483"/>
                  </a:cubicBezTo>
                  <a:cubicBezTo>
                    <a:pt x="11696" y="5368"/>
                    <a:pt x="11680" y="6337"/>
                    <a:pt x="11613" y="7340"/>
                  </a:cubicBezTo>
                  <a:cubicBezTo>
                    <a:pt x="11479" y="9345"/>
                    <a:pt x="11362" y="11550"/>
                    <a:pt x="11212" y="13873"/>
                  </a:cubicBezTo>
                  <a:cubicBezTo>
                    <a:pt x="11198" y="14258"/>
                    <a:pt x="11171" y="14631"/>
                    <a:pt x="11153" y="14991"/>
                  </a:cubicBezTo>
                  <a:lnTo>
                    <a:pt x="11153" y="14991"/>
                  </a:lnTo>
                  <a:cubicBezTo>
                    <a:pt x="10366" y="14350"/>
                    <a:pt x="9637" y="13655"/>
                    <a:pt x="8923" y="13021"/>
                  </a:cubicBezTo>
                  <a:lnTo>
                    <a:pt x="6767" y="11032"/>
                  </a:lnTo>
                  <a:cubicBezTo>
                    <a:pt x="5414" y="9746"/>
                    <a:pt x="4194" y="8593"/>
                    <a:pt x="3192" y="7624"/>
                  </a:cubicBezTo>
                  <a:cubicBezTo>
                    <a:pt x="2206" y="6655"/>
                    <a:pt x="1404" y="5853"/>
                    <a:pt x="853" y="5301"/>
                  </a:cubicBezTo>
                  <a:cubicBezTo>
                    <a:pt x="585" y="5034"/>
                    <a:pt x="385" y="4817"/>
                    <a:pt x="234" y="4666"/>
                  </a:cubicBezTo>
                  <a:lnTo>
                    <a:pt x="67" y="4499"/>
                  </a:lnTo>
                  <a:cubicBezTo>
                    <a:pt x="51" y="4483"/>
                    <a:pt x="34" y="4466"/>
                    <a:pt x="0" y="4449"/>
                  </a:cubicBezTo>
                  <a:lnTo>
                    <a:pt x="0" y="4449"/>
                  </a:lnTo>
                  <a:cubicBezTo>
                    <a:pt x="17" y="4483"/>
                    <a:pt x="34" y="4499"/>
                    <a:pt x="51" y="4516"/>
                  </a:cubicBezTo>
                  <a:cubicBezTo>
                    <a:pt x="101" y="4566"/>
                    <a:pt x="151" y="4616"/>
                    <a:pt x="201" y="4683"/>
                  </a:cubicBezTo>
                  <a:cubicBezTo>
                    <a:pt x="351" y="4850"/>
                    <a:pt x="535" y="5067"/>
                    <a:pt x="802" y="5351"/>
                  </a:cubicBezTo>
                  <a:cubicBezTo>
                    <a:pt x="1337" y="5920"/>
                    <a:pt x="2122" y="6722"/>
                    <a:pt x="3108" y="7707"/>
                  </a:cubicBezTo>
                  <a:cubicBezTo>
                    <a:pt x="4111" y="8693"/>
                    <a:pt x="5297" y="9863"/>
                    <a:pt x="6650" y="11149"/>
                  </a:cubicBezTo>
                  <a:cubicBezTo>
                    <a:pt x="7335" y="11784"/>
                    <a:pt x="8054" y="12453"/>
                    <a:pt x="8806" y="13138"/>
                  </a:cubicBezTo>
                  <a:cubicBezTo>
                    <a:pt x="9558" y="13823"/>
                    <a:pt x="10326" y="14558"/>
                    <a:pt x="11178" y="15243"/>
                  </a:cubicBezTo>
                  <a:lnTo>
                    <a:pt x="11312" y="15360"/>
                  </a:lnTo>
                  <a:lnTo>
                    <a:pt x="11329" y="15176"/>
                  </a:lnTo>
                  <a:cubicBezTo>
                    <a:pt x="11346" y="14758"/>
                    <a:pt x="11379" y="14324"/>
                    <a:pt x="11396" y="13873"/>
                  </a:cubicBezTo>
                  <a:cubicBezTo>
                    <a:pt x="11529" y="11567"/>
                    <a:pt x="11663" y="9345"/>
                    <a:pt x="11780" y="7340"/>
                  </a:cubicBezTo>
                  <a:cubicBezTo>
                    <a:pt x="11847" y="6337"/>
                    <a:pt x="11847" y="5385"/>
                    <a:pt x="11964" y="4499"/>
                  </a:cubicBezTo>
                  <a:cubicBezTo>
                    <a:pt x="12031" y="3681"/>
                    <a:pt x="12248" y="2879"/>
                    <a:pt x="12599" y="2127"/>
                  </a:cubicBezTo>
                  <a:cubicBezTo>
                    <a:pt x="12899" y="1508"/>
                    <a:pt x="13334" y="990"/>
                    <a:pt x="13885" y="589"/>
                  </a:cubicBezTo>
                  <a:cubicBezTo>
                    <a:pt x="14320" y="305"/>
                    <a:pt x="14804" y="138"/>
                    <a:pt x="15322" y="72"/>
                  </a:cubicBezTo>
                  <a:cubicBezTo>
                    <a:pt x="15404" y="63"/>
                    <a:pt x="15486" y="59"/>
                    <a:pt x="15568" y="59"/>
                  </a:cubicBezTo>
                  <a:cubicBezTo>
                    <a:pt x="15804" y="59"/>
                    <a:pt x="16039" y="93"/>
                    <a:pt x="16275" y="155"/>
                  </a:cubicBezTo>
                  <a:cubicBezTo>
                    <a:pt x="16492" y="222"/>
                    <a:pt x="16592" y="272"/>
                    <a:pt x="16592" y="272"/>
                  </a:cubicBezTo>
                  <a:cubicBezTo>
                    <a:pt x="16492" y="205"/>
                    <a:pt x="16391" y="155"/>
                    <a:pt x="16291" y="122"/>
                  </a:cubicBezTo>
                  <a:cubicBezTo>
                    <a:pt x="16025" y="38"/>
                    <a:pt x="15748" y="1"/>
                    <a:pt x="154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2102;p43">
              <a:extLst>
                <a:ext uri="{FF2B5EF4-FFF2-40B4-BE49-F238E27FC236}">
                  <a16:creationId xmlns:a16="http://schemas.microsoft.com/office/drawing/2014/main" id="{FD0C85E2-98F8-4708-BAA5-6A9400F42D0E}"/>
                </a:ext>
              </a:extLst>
            </p:cNvPr>
            <p:cNvSpPr/>
            <p:nvPr/>
          </p:nvSpPr>
          <p:spPr>
            <a:xfrm>
              <a:off x="1628591" y="2040917"/>
              <a:ext cx="132302" cy="152109"/>
            </a:xfrm>
            <a:custGeom>
              <a:avLst/>
              <a:gdLst/>
              <a:ahLst/>
              <a:cxnLst/>
              <a:rect l="l" t="t" r="r" b="b"/>
              <a:pathLst>
                <a:path w="4128" h="4746" extrusionOk="0">
                  <a:moveTo>
                    <a:pt x="4128" y="0"/>
                  </a:moveTo>
                  <a:lnTo>
                    <a:pt x="4128" y="0"/>
                  </a:lnTo>
                  <a:cubicBezTo>
                    <a:pt x="3877" y="184"/>
                    <a:pt x="3660" y="401"/>
                    <a:pt x="3459" y="635"/>
                  </a:cubicBezTo>
                  <a:cubicBezTo>
                    <a:pt x="3058" y="1036"/>
                    <a:pt x="2524" y="1621"/>
                    <a:pt x="1956" y="2272"/>
                  </a:cubicBezTo>
                  <a:cubicBezTo>
                    <a:pt x="1388" y="2924"/>
                    <a:pt x="886" y="3542"/>
                    <a:pt x="535" y="3977"/>
                  </a:cubicBezTo>
                  <a:cubicBezTo>
                    <a:pt x="342" y="4202"/>
                    <a:pt x="165" y="4443"/>
                    <a:pt x="17" y="4714"/>
                  </a:cubicBezTo>
                  <a:lnTo>
                    <a:pt x="17" y="4714"/>
                  </a:lnTo>
                  <a:cubicBezTo>
                    <a:pt x="245" y="4518"/>
                    <a:pt x="456" y="4305"/>
                    <a:pt x="636" y="4060"/>
                  </a:cubicBezTo>
                  <a:cubicBezTo>
                    <a:pt x="1053" y="3592"/>
                    <a:pt x="1555" y="3024"/>
                    <a:pt x="2106" y="2389"/>
                  </a:cubicBezTo>
                  <a:cubicBezTo>
                    <a:pt x="2641" y="1771"/>
                    <a:pt x="3142" y="1186"/>
                    <a:pt x="3560" y="718"/>
                  </a:cubicBezTo>
                  <a:cubicBezTo>
                    <a:pt x="3760" y="501"/>
                    <a:pt x="3961" y="251"/>
                    <a:pt x="4128" y="0"/>
                  </a:cubicBezTo>
                  <a:close/>
                  <a:moveTo>
                    <a:pt x="17" y="4714"/>
                  </a:moveTo>
                  <a:lnTo>
                    <a:pt x="17" y="4714"/>
                  </a:lnTo>
                  <a:cubicBezTo>
                    <a:pt x="12" y="4719"/>
                    <a:pt x="6" y="4724"/>
                    <a:pt x="1" y="4729"/>
                  </a:cubicBezTo>
                  <a:lnTo>
                    <a:pt x="1" y="4745"/>
                  </a:lnTo>
                  <a:cubicBezTo>
                    <a:pt x="6" y="4735"/>
                    <a:pt x="12" y="4725"/>
                    <a:pt x="17" y="4714"/>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2103;p43">
              <a:extLst>
                <a:ext uri="{FF2B5EF4-FFF2-40B4-BE49-F238E27FC236}">
                  <a16:creationId xmlns:a16="http://schemas.microsoft.com/office/drawing/2014/main" id="{625D0E54-8972-4FA4-8D38-C3FFC4EAF174}"/>
                </a:ext>
              </a:extLst>
            </p:cNvPr>
            <p:cNvSpPr/>
            <p:nvPr/>
          </p:nvSpPr>
          <p:spPr>
            <a:xfrm>
              <a:off x="2062901" y="2328983"/>
              <a:ext cx="35383" cy="86279"/>
            </a:xfrm>
            <a:custGeom>
              <a:avLst/>
              <a:gdLst/>
              <a:ahLst/>
              <a:cxnLst/>
              <a:rect l="l" t="t" r="r" b="b"/>
              <a:pathLst>
                <a:path w="1104" h="2692" extrusionOk="0">
                  <a:moveTo>
                    <a:pt x="53" y="1"/>
                  </a:moveTo>
                  <a:cubicBezTo>
                    <a:pt x="52" y="1"/>
                    <a:pt x="51" y="1"/>
                    <a:pt x="51" y="1"/>
                  </a:cubicBezTo>
                  <a:cubicBezTo>
                    <a:pt x="0" y="18"/>
                    <a:pt x="251" y="619"/>
                    <a:pt x="535" y="1355"/>
                  </a:cubicBezTo>
                  <a:cubicBezTo>
                    <a:pt x="799" y="2096"/>
                    <a:pt x="1014" y="2692"/>
                    <a:pt x="1068" y="2692"/>
                  </a:cubicBezTo>
                  <a:cubicBezTo>
                    <a:pt x="1068" y="2692"/>
                    <a:pt x="1069" y="2691"/>
                    <a:pt x="1070" y="2691"/>
                  </a:cubicBezTo>
                  <a:cubicBezTo>
                    <a:pt x="1103" y="2691"/>
                    <a:pt x="986" y="2040"/>
                    <a:pt x="702" y="1288"/>
                  </a:cubicBezTo>
                  <a:cubicBezTo>
                    <a:pt x="422" y="547"/>
                    <a:pt x="110" y="1"/>
                    <a:pt x="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2104;p43">
              <a:extLst>
                <a:ext uri="{FF2B5EF4-FFF2-40B4-BE49-F238E27FC236}">
                  <a16:creationId xmlns:a16="http://schemas.microsoft.com/office/drawing/2014/main" id="{25573DE4-F3DC-4A91-912F-AE780B2779BE}"/>
                </a:ext>
              </a:extLst>
            </p:cNvPr>
            <p:cNvSpPr/>
            <p:nvPr/>
          </p:nvSpPr>
          <p:spPr>
            <a:xfrm>
              <a:off x="2058093" y="2328951"/>
              <a:ext cx="70702" cy="62818"/>
            </a:xfrm>
            <a:custGeom>
              <a:avLst/>
              <a:gdLst/>
              <a:ahLst/>
              <a:cxnLst/>
              <a:rect l="l" t="t" r="r" b="b"/>
              <a:pathLst>
                <a:path w="2206" h="1960" extrusionOk="0">
                  <a:moveTo>
                    <a:pt x="39" y="0"/>
                  </a:moveTo>
                  <a:cubicBezTo>
                    <a:pt x="37" y="0"/>
                    <a:pt x="35" y="1"/>
                    <a:pt x="33" y="2"/>
                  </a:cubicBezTo>
                  <a:cubicBezTo>
                    <a:pt x="0" y="36"/>
                    <a:pt x="451" y="503"/>
                    <a:pt x="1036" y="1038"/>
                  </a:cubicBezTo>
                  <a:cubicBezTo>
                    <a:pt x="1598" y="1568"/>
                    <a:pt x="2098" y="1959"/>
                    <a:pt x="2166" y="1959"/>
                  </a:cubicBezTo>
                  <a:cubicBezTo>
                    <a:pt x="2169" y="1959"/>
                    <a:pt x="2171" y="1958"/>
                    <a:pt x="2172" y="1957"/>
                  </a:cubicBezTo>
                  <a:cubicBezTo>
                    <a:pt x="2206" y="1907"/>
                    <a:pt x="1754" y="1439"/>
                    <a:pt x="1170" y="904"/>
                  </a:cubicBezTo>
                  <a:cubicBezTo>
                    <a:pt x="592" y="391"/>
                    <a:pt x="106"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0" name="Google Shape;2105;p43">
              <a:extLst>
                <a:ext uri="{FF2B5EF4-FFF2-40B4-BE49-F238E27FC236}">
                  <a16:creationId xmlns:a16="http://schemas.microsoft.com/office/drawing/2014/main" id="{4E0CD280-3236-4EE1-B306-68D3E39EAD9B}"/>
                </a:ext>
              </a:extLst>
            </p:cNvPr>
            <p:cNvGrpSpPr/>
            <p:nvPr/>
          </p:nvGrpSpPr>
          <p:grpSpPr>
            <a:xfrm rot="2919175">
              <a:off x="1257185" y="4609139"/>
              <a:ext cx="58938" cy="70187"/>
              <a:chOff x="2431855" y="4692737"/>
              <a:chExt cx="58940" cy="70189"/>
            </a:xfrm>
          </p:grpSpPr>
          <p:sp>
            <p:nvSpPr>
              <p:cNvPr id="153" name="Google Shape;2106;p43">
                <a:extLst>
                  <a:ext uri="{FF2B5EF4-FFF2-40B4-BE49-F238E27FC236}">
                    <a16:creationId xmlns:a16="http://schemas.microsoft.com/office/drawing/2014/main" id="{B7D6B0DD-F0AB-483B-97BF-15ADCCB7D2C2}"/>
                  </a:ext>
                </a:extLst>
              </p:cNvPr>
              <p:cNvSpPr/>
              <p:nvPr/>
            </p:nvSpPr>
            <p:spPr>
              <a:xfrm>
                <a:off x="2431855" y="4692737"/>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2107;p43">
                <a:extLst>
                  <a:ext uri="{FF2B5EF4-FFF2-40B4-BE49-F238E27FC236}">
                    <a16:creationId xmlns:a16="http://schemas.microsoft.com/office/drawing/2014/main" id="{96D422BA-2FB4-48DC-B129-2A7E3BCDA4CA}"/>
                  </a:ext>
                </a:extLst>
              </p:cNvPr>
              <p:cNvSpPr/>
              <p:nvPr/>
            </p:nvSpPr>
            <p:spPr>
              <a:xfrm>
                <a:off x="2437753" y="4742992"/>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2108;p43">
                <a:extLst>
                  <a:ext uri="{FF2B5EF4-FFF2-40B4-BE49-F238E27FC236}">
                    <a16:creationId xmlns:a16="http://schemas.microsoft.com/office/drawing/2014/main" id="{6F2806DF-012E-4A2E-A84E-17D51180DCA3}"/>
                  </a:ext>
                </a:extLst>
              </p:cNvPr>
              <p:cNvSpPr/>
              <p:nvPr/>
            </p:nvSpPr>
            <p:spPr>
              <a:xfrm>
                <a:off x="2440413" y="4723281"/>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2109;p43">
                <a:extLst>
                  <a:ext uri="{FF2B5EF4-FFF2-40B4-BE49-F238E27FC236}">
                    <a16:creationId xmlns:a16="http://schemas.microsoft.com/office/drawing/2014/main" id="{D4EBE3D6-396F-481F-AF5A-00E4A09846BD}"/>
                  </a:ext>
                </a:extLst>
              </p:cNvPr>
              <p:cNvSpPr/>
              <p:nvPr/>
            </p:nvSpPr>
            <p:spPr>
              <a:xfrm>
                <a:off x="2449515" y="4709051"/>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2110;p43">
                <a:extLst>
                  <a:ext uri="{FF2B5EF4-FFF2-40B4-BE49-F238E27FC236}">
                    <a16:creationId xmlns:a16="http://schemas.microsoft.com/office/drawing/2014/main" id="{31EAF940-2466-4D4A-AA21-03B11F375CBC}"/>
                  </a:ext>
                </a:extLst>
              </p:cNvPr>
              <p:cNvSpPr/>
              <p:nvPr/>
            </p:nvSpPr>
            <p:spPr>
              <a:xfrm>
                <a:off x="2462912" y="4700558"/>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1" name="Google Shape;2111;p43">
              <a:extLst>
                <a:ext uri="{FF2B5EF4-FFF2-40B4-BE49-F238E27FC236}">
                  <a16:creationId xmlns:a16="http://schemas.microsoft.com/office/drawing/2014/main" id="{156FE192-E075-48B0-AA2A-44980E014AFA}"/>
                </a:ext>
              </a:extLst>
            </p:cNvPr>
            <p:cNvSpPr/>
            <p:nvPr/>
          </p:nvSpPr>
          <p:spPr>
            <a:xfrm>
              <a:off x="1244119" y="4622449"/>
              <a:ext cx="74997" cy="28012"/>
            </a:xfrm>
            <a:custGeom>
              <a:avLst/>
              <a:gdLst/>
              <a:ahLst/>
              <a:cxnLst/>
              <a:rect l="l" t="t" r="r" b="b"/>
              <a:pathLst>
                <a:path w="2340" h="874" extrusionOk="0">
                  <a:moveTo>
                    <a:pt x="1420" y="1"/>
                  </a:moveTo>
                  <a:cubicBezTo>
                    <a:pt x="973" y="1"/>
                    <a:pt x="533" y="188"/>
                    <a:pt x="217" y="539"/>
                  </a:cubicBezTo>
                  <a:cubicBezTo>
                    <a:pt x="150" y="606"/>
                    <a:pt x="100" y="690"/>
                    <a:pt x="50" y="773"/>
                  </a:cubicBezTo>
                  <a:cubicBezTo>
                    <a:pt x="33" y="807"/>
                    <a:pt x="17" y="840"/>
                    <a:pt x="0" y="874"/>
                  </a:cubicBezTo>
                  <a:cubicBezTo>
                    <a:pt x="17" y="874"/>
                    <a:pt x="84" y="740"/>
                    <a:pt x="251" y="573"/>
                  </a:cubicBezTo>
                  <a:cubicBezTo>
                    <a:pt x="571" y="241"/>
                    <a:pt x="1001" y="68"/>
                    <a:pt x="1439" y="68"/>
                  </a:cubicBezTo>
                  <a:cubicBezTo>
                    <a:pt x="1617" y="68"/>
                    <a:pt x="1797" y="97"/>
                    <a:pt x="1972" y="155"/>
                  </a:cubicBezTo>
                  <a:cubicBezTo>
                    <a:pt x="2206" y="222"/>
                    <a:pt x="2323" y="305"/>
                    <a:pt x="2339" y="305"/>
                  </a:cubicBezTo>
                  <a:cubicBezTo>
                    <a:pt x="2306" y="272"/>
                    <a:pt x="2272" y="255"/>
                    <a:pt x="2256" y="239"/>
                  </a:cubicBezTo>
                  <a:cubicBezTo>
                    <a:pt x="2172" y="189"/>
                    <a:pt x="2072" y="138"/>
                    <a:pt x="1988" y="105"/>
                  </a:cubicBezTo>
                  <a:cubicBezTo>
                    <a:pt x="1803" y="35"/>
                    <a:pt x="1611" y="1"/>
                    <a:pt x="14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2112;p43">
              <a:extLst>
                <a:ext uri="{FF2B5EF4-FFF2-40B4-BE49-F238E27FC236}">
                  <a16:creationId xmlns:a16="http://schemas.microsoft.com/office/drawing/2014/main" id="{BC1EE9BE-4228-4754-B41D-10AA3548242A}"/>
                </a:ext>
              </a:extLst>
            </p:cNvPr>
            <p:cNvSpPr/>
            <p:nvPr/>
          </p:nvSpPr>
          <p:spPr>
            <a:xfrm>
              <a:off x="1042204" y="4554567"/>
              <a:ext cx="260310" cy="121053"/>
            </a:xfrm>
            <a:custGeom>
              <a:avLst/>
              <a:gdLst/>
              <a:ahLst/>
              <a:cxnLst/>
              <a:rect l="l" t="t" r="r" b="b"/>
              <a:pathLst>
                <a:path w="8122" h="3777" extrusionOk="0">
                  <a:moveTo>
                    <a:pt x="1" y="1"/>
                  </a:moveTo>
                  <a:cubicBezTo>
                    <a:pt x="18" y="17"/>
                    <a:pt x="51" y="34"/>
                    <a:pt x="68" y="51"/>
                  </a:cubicBezTo>
                  <a:cubicBezTo>
                    <a:pt x="151" y="84"/>
                    <a:pt x="218" y="134"/>
                    <a:pt x="302" y="168"/>
                  </a:cubicBezTo>
                  <a:lnTo>
                    <a:pt x="1154" y="619"/>
                  </a:lnTo>
                  <a:cubicBezTo>
                    <a:pt x="1872" y="987"/>
                    <a:pt x="2891" y="1471"/>
                    <a:pt x="4011" y="2006"/>
                  </a:cubicBezTo>
                  <a:cubicBezTo>
                    <a:pt x="5130" y="2524"/>
                    <a:pt x="6150" y="2975"/>
                    <a:pt x="6902" y="3292"/>
                  </a:cubicBezTo>
                  <a:lnTo>
                    <a:pt x="7787" y="3660"/>
                  </a:lnTo>
                  <a:cubicBezTo>
                    <a:pt x="7887" y="3693"/>
                    <a:pt x="7954" y="3727"/>
                    <a:pt x="8038" y="3743"/>
                  </a:cubicBezTo>
                  <a:lnTo>
                    <a:pt x="7804" y="3627"/>
                  </a:lnTo>
                  <a:lnTo>
                    <a:pt x="6918" y="3242"/>
                  </a:lnTo>
                  <a:cubicBezTo>
                    <a:pt x="6183" y="2925"/>
                    <a:pt x="5164" y="2457"/>
                    <a:pt x="4028" y="1939"/>
                  </a:cubicBezTo>
                  <a:cubicBezTo>
                    <a:pt x="2908" y="1421"/>
                    <a:pt x="1906" y="936"/>
                    <a:pt x="1170" y="569"/>
                  </a:cubicBezTo>
                  <a:lnTo>
                    <a:pt x="318" y="151"/>
                  </a:lnTo>
                  <a:lnTo>
                    <a:pt x="84" y="34"/>
                  </a:lnTo>
                  <a:cubicBezTo>
                    <a:pt x="51" y="17"/>
                    <a:pt x="18" y="17"/>
                    <a:pt x="1" y="1"/>
                  </a:cubicBezTo>
                  <a:close/>
                  <a:moveTo>
                    <a:pt x="8038" y="3743"/>
                  </a:moveTo>
                  <a:cubicBezTo>
                    <a:pt x="8054" y="3760"/>
                    <a:pt x="8088" y="3777"/>
                    <a:pt x="8121" y="3777"/>
                  </a:cubicBezTo>
                  <a:cubicBezTo>
                    <a:pt x="8088" y="3760"/>
                    <a:pt x="8071" y="3743"/>
                    <a:pt x="8038" y="3743"/>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883026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785666" y="900462"/>
            <a:ext cx="6797618" cy="2862322"/>
          </a:xfrm>
          <a:prstGeom prst="rect">
            <a:avLst/>
          </a:prstGeom>
        </p:spPr>
        <p:txBody>
          <a:bodyPr wrap="square">
            <a:spAutoFit/>
          </a:bodyPr>
          <a:lstStyle/>
          <a:p>
            <a:pPr marL="285750" indent="-285750">
              <a:buFont typeface="Arial" panose="020B0604020202020204" pitchFamily="34" charset="0"/>
              <a:buChar char="•"/>
            </a:pPr>
            <a:r>
              <a:rPr lang="tr-TR" sz="2000" dirty="0">
                <a:solidFill>
                  <a:schemeClr val="accent2">
                    <a:lumMod val="50000"/>
                  </a:schemeClr>
                </a:solidFill>
                <a:latin typeface="Josefin Sans"/>
                <a:ea typeface="Josefin Sans"/>
                <a:cs typeface="Josefin Sans"/>
                <a:sym typeface="Josefin Sans"/>
              </a:rPr>
              <a:t>ülkemizdeki teknik yeterliliğin ve bilgi birikiminin artırılması, </a:t>
            </a:r>
          </a:p>
          <a:p>
            <a:pPr marL="285750" indent="-285750">
              <a:buFont typeface="Arial" panose="020B0604020202020204" pitchFamily="34" charset="0"/>
              <a:buChar char="•"/>
            </a:pPr>
            <a:r>
              <a:rPr lang="tr-TR" sz="2000" dirty="0" smtClean="0">
                <a:solidFill>
                  <a:schemeClr val="accent2">
                    <a:lumMod val="50000"/>
                  </a:schemeClr>
                </a:solidFill>
                <a:latin typeface="Josefin Sans"/>
                <a:ea typeface="Josefin Sans"/>
                <a:cs typeface="Josefin Sans"/>
                <a:sym typeface="Josefin Sans"/>
              </a:rPr>
              <a:t>kuruluşların </a:t>
            </a:r>
            <a:r>
              <a:rPr lang="tr-TR" sz="2000" dirty="0">
                <a:solidFill>
                  <a:schemeClr val="accent2">
                    <a:lumMod val="50000"/>
                  </a:schemeClr>
                </a:solidFill>
                <a:latin typeface="Josefin Sans"/>
                <a:ea typeface="Josefin Sans"/>
                <a:cs typeface="Josefin Sans"/>
                <a:sym typeface="Josefin Sans"/>
              </a:rPr>
              <a:t>uluslararası teknoloji birikimine erişiminin ve </a:t>
            </a:r>
            <a:r>
              <a:rPr lang="tr-TR" sz="2000" dirty="0">
                <a:solidFill>
                  <a:schemeClr val="accent4">
                    <a:lumMod val="50000"/>
                  </a:schemeClr>
                </a:solidFill>
                <a:latin typeface="Josefin Sans"/>
                <a:ea typeface="Josefin Sans"/>
                <a:cs typeface="Josefin Sans"/>
                <a:sym typeface="Josefin Sans"/>
              </a:rPr>
              <a:t>teknoloji transferinin sağlanması</a:t>
            </a:r>
            <a:r>
              <a:rPr lang="tr-TR" sz="2000" dirty="0">
                <a:solidFill>
                  <a:schemeClr val="accent2">
                    <a:lumMod val="50000"/>
                  </a:schemeClr>
                </a:solidFill>
                <a:latin typeface="Josefin Sans"/>
                <a:ea typeface="Josefin Sans"/>
                <a:cs typeface="Josefin Sans"/>
                <a:sym typeface="Josefin Sans"/>
              </a:rPr>
              <a:t>, </a:t>
            </a:r>
          </a:p>
          <a:p>
            <a:pPr marL="285750" indent="-285750">
              <a:buFont typeface="Arial" panose="020B0604020202020204" pitchFamily="34" charset="0"/>
              <a:buChar char="•"/>
            </a:pPr>
            <a:r>
              <a:rPr lang="tr-TR" sz="2000" dirty="0" smtClean="0">
                <a:solidFill>
                  <a:schemeClr val="accent2">
                    <a:lumMod val="50000"/>
                  </a:schemeClr>
                </a:solidFill>
                <a:latin typeface="Josefin Sans"/>
                <a:ea typeface="Josefin Sans"/>
                <a:cs typeface="Josefin Sans"/>
                <a:sym typeface="Josefin Sans"/>
              </a:rPr>
              <a:t>edinilen </a:t>
            </a:r>
            <a:r>
              <a:rPr lang="tr-TR" sz="2000" dirty="0">
                <a:solidFill>
                  <a:schemeClr val="accent2">
                    <a:lumMod val="50000"/>
                  </a:schemeClr>
                </a:solidFill>
                <a:latin typeface="Josefin Sans"/>
                <a:ea typeface="Josefin Sans"/>
                <a:cs typeface="Josefin Sans"/>
                <a:sym typeface="Josefin Sans"/>
              </a:rPr>
              <a:t>teknolojik bilgi ve deneyimin kuruluş bünyesinde içselleştirilmesi, </a:t>
            </a:r>
          </a:p>
          <a:p>
            <a:pPr marL="285750" indent="-285750">
              <a:buFont typeface="Arial" panose="020B0604020202020204" pitchFamily="34" charset="0"/>
              <a:buChar char="•"/>
            </a:pPr>
            <a:r>
              <a:rPr lang="tr-TR" sz="2000" dirty="0" smtClean="0">
                <a:solidFill>
                  <a:schemeClr val="accent2">
                    <a:lumMod val="50000"/>
                  </a:schemeClr>
                </a:solidFill>
                <a:latin typeface="Josefin Sans"/>
                <a:ea typeface="Josefin Sans"/>
                <a:cs typeface="Josefin Sans"/>
                <a:sym typeface="Josefin Sans"/>
              </a:rPr>
              <a:t>özgün </a:t>
            </a:r>
            <a:r>
              <a:rPr lang="tr-TR" sz="2000" dirty="0">
                <a:solidFill>
                  <a:schemeClr val="accent2">
                    <a:lumMod val="50000"/>
                  </a:schemeClr>
                </a:solidFill>
                <a:latin typeface="Josefin Sans"/>
                <a:ea typeface="Josefin Sans"/>
                <a:cs typeface="Josefin Sans"/>
                <a:sym typeface="Josefin Sans"/>
              </a:rPr>
              <a:t>teknolojilerin geliştirilmesinde ivme kazandırıcı ve yönlendirici bir etken olması ve </a:t>
            </a:r>
            <a:r>
              <a:rPr lang="tr-TR" sz="2000" dirty="0">
                <a:solidFill>
                  <a:schemeClr val="accent4">
                    <a:lumMod val="50000"/>
                  </a:schemeClr>
                </a:solidFill>
                <a:latin typeface="Josefin Sans"/>
                <a:ea typeface="Josefin Sans"/>
                <a:cs typeface="Josefin Sans"/>
                <a:sym typeface="Josefin Sans"/>
              </a:rPr>
              <a:t>kuruluşların uluslararası pazarlarda yer alması</a:t>
            </a:r>
            <a:r>
              <a:rPr lang="tr-TR" sz="2000" dirty="0">
                <a:solidFill>
                  <a:schemeClr val="accent2">
                    <a:lumMod val="50000"/>
                  </a:schemeClr>
                </a:solidFill>
                <a:latin typeface="Josefin Sans"/>
                <a:ea typeface="Josefin Sans"/>
                <a:cs typeface="Josefin Sans"/>
                <a:sym typeface="Josefin Sans"/>
              </a:rPr>
              <a:t> amaçlanmaktadır.</a:t>
            </a:r>
          </a:p>
        </p:txBody>
      </p:sp>
      <p:sp>
        <p:nvSpPr>
          <p:cNvPr id="8" name="Dikdörtgen 7"/>
          <p:cNvSpPr/>
          <p:nvPr/>
        </p:nvSpPr>
        <p:spPr>
          <a:xfrm>
            <a:off x="1887180" y="407599"/>
            <a:ext cx="2077813" cy="461665"/>
          </a:xfrm>
          <a:prstGeom prst="rect">
            <a:avLst/>
          </a:prstGeom>
        </p:spPr>
        <p:txBody>
          <a:bodyPr wrap="none">
            <a:spAutoFit/>
          </a:bodyPr>
          <a:lstStyle/>
          <a:p>
            <a:r>
              <a:rPr lang="tr-TR" sz="2400" dirty="0" smtClean="0">
                <a:solidFill>
                  <a:srgbClr val="045A68"/>
                </a:solidFill>
                <a:latin typeface="Lilita One"/>
                <a:sym typeface="Lilita One"/>
              </a:rPr>
              <a:t>1509 hedefleri</a:t>
            </a:r>
            <a:endParaRPr lang="tr-TR" dirty="0"/>
          </a:p>
        </p:txBody>
      </p:sp>
      <p:grpSp>
        <p:nvGrpSpPr>
          <p:cNvPr id="9" name="Google Shape;1339;p37"/>
          <p:cNvGrpSpPr/>
          <p:nvPr/>
        </p:nvGrpSpPr>
        <p:grpSpPr>
          <a:xfrm>
            <a:off x="376775" y="900462"/>
            <a:ext cx="1510405" cy="3426812"/>
            <a:chOff x="1418399" y="1248430"/>
            <a:chExt cx="1510405" cy="3426812"/>
          </a:xfrm>
        </p:grpSpPr>
        <p:sp>
          <p:nvSpPr>
            <p:cNvPr id="10" name="Google Shape;1340;p37"/>
            <p:cNvSpPr/>
            <p:nvPr/>
          </p:nvSpPr>
          <p:spPr>
            <a:xfrm>
              <a:off x="1705583" y="4527315"/>
              <a:ext cx="333277" cy="147927"/>
            </a:xfrm>
            <a:custGeom>
              <a:avLst/>
              <a:gdLst/>
              <a:ahLst/>
              <a:cxnLst/>
              <a:rect l="l" t="t" r="r" b="b"/>
              <a:pathLst>
                <a:path w="10224" h="4538" extrusionOk="0">
                  <a:moveTo>
                    <a:pt x="49" y="1"/>
                  </a:moveTo>
                  <a:lnTo>
                    <a:pt x="0" y="4307"/>
                  </a:lnTo>
                  <a:lnTo>
                    <a:pt x="345" y="4324"/>
                  </a:lnTo>
                  <a:cubicBezTo>
                    <a:pt x="1362" y="4390"/>
                    <a:pt x="4503" y="4538"/>
                    <a:pt x="6762" y="4538"/>
                  </a:cubicBezTo>
                  <a:cubicBezTo>
                    <a:pt x="7864" y="4538"/>
                    <a:pt x="8756" y="4503"/>
                    <a:pt x="9090" y="4406"/>
                  </a:cubicBezTo>
                  <a:cubicBezTo>
                    <a:pt x="10224" y="4061"/>
                    <a:pt x="5556" y="2976"/>
                    <a:pt x="5556" y="2976"/>
                  </a:cubicBezTo>
                  <a:lnTo>
                    <a:pt x="5556" y="34"/>
                  </a:lnTo>
                  <a:lnTo>
                    <a:pt x="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341;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342;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43;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344;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345;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346;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E850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347;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348;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349;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350;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351;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352;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353;p37"/>
            <p:cNvSpPr/>
            <p:nvPr/>
          </p:nvSpPr>
          <p:spPr>
            <a:xfrm>
              <a:off x="1890410" y="4444811"/>
              <a:ext cx="320075" cy="224010"/>
            </a:xfrm>
            <a:custGeom>
              <a:avLst/>
              <a:gdLst/>
              <a:ahLst/>
              <a:cxnLst/>
              <a:rect l="l" t="t" r="r" b="b"/>
              <a:pathLst>
                <a:path w="9819" h="6872" extrusionOk="0">
                  <a:moveTo>
                    <a:pt x="1316" y="1"/>
                  </a:moveTo>
                  <a:lnTo>
                    <a:pt x="1" y="4093"/>
                  </a:lnTo>
                  <a:lnTo>
                    <a:pt x="313" y="4208"/>
                  </a:lnTo>
                  <a:cubicBezTo>
                    <a:pt x="1743" y="4751"/>
                    <a:pt x="7594" y="6855"/>
                    <a:pt x="8663" y="6871"/>
                  </a:cubicBezTo>
                  <a:cubicBezTo>
                    <a:pt x="8667" y="6871"/>
                    <a:pt x="8671" y="6871"/>
                    <a:pt x="8675" y="6871"/>
                  </a:cubicBezTo>
                  <a:cubicBezTo>
                    <a:pt x="9818" y="6871"/>
                    <a:pt x="5704" y="4471"/>
                    <a:pt x="5704" y="4471"/>
                  </a:cubicBezTo>
                  <a:lnTo>
                    <a:pt x="6575" y="1661"/>
                  </a:lnTo>
                  <a:lnTo>
                    <a:pt x="131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354;p37"/>
            <p:cNvSpPr/>
            <p:nvPr/>
          </p:nvSpPr>
          <p:spPr>
            <a:xfrm>
              <a:off x="1892040" y="4572788"/>
              <a:ext cx="287738" cy="89154"/>
            </a:xfrm>
            <a:custGeom>
              <a:avLst/>
              <a:gdLst/>
              <a:ahLst/>
              <a:cxnLst/>
              <a:rect l="l" t="t" r="r" b="b"/>
              <a:pathLst>
                <a:path w="8827" h="2735" extrusionOk="0">
                  <a:moveTo>
                    <a:pt x="28" y="0"/>
                  </a:moveTo>
                  <a:cubicBezTo>
                    <a:pt x="21" y="0"/>
                    <a:pt x="17" y="1"/>
                    <a:pt x="17" y="3"/>
                  </a:cubicBezTo>
                  <a:cubicBezTo>
                    <a:pt x="0" y="52"/>
                    <a:pt x="1956" y="710"/>
                    <a:pt x="4389" y="1449"/>
                  </a:cubicBezTo>
                  <a:cubicBezTo>
                    <a:pt x="6724" y="2175"/>
                    <a:pt x="8635" y="2734"/>
                    <a:pt x="8799" y="2734"/>
                  </a:cubicBezTo>
                  <a:cubicBezTo>
                    <a:pt x="8806" y="2734"/>
                    <a:pt x="8809" y="2733"/>
                    <a:pt x="8810" y="2731"/>
                  </a:cubicBezTo>
                  <a:cubicBezTo>
                    <a:pt x="8827" y="2682"/>
                    <a:pt x="6871" y="2025"/>
                    <a:pt x="4438" y="1269"/>
                  </a:cubicBezTo>
                  <a:cubicBezTo>
                    <a:pt x="2119" y="559"/>
                    <a:pt x="193" y="0"/>
                    <a:pt x="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55;p37"/>
            <p:cNvSpPr/>
            <p:nvPr/>
          </p:nvSpPr>
          <p:spPr>
            <a:xfrm>
              <a:off x="2072044" y="4596780"/>
              <a:ext cx="19852" cy="13626"/>
            </a:xfrm>
            <a:custGeom>
              <a:avLst/>
              <a:gdLst/>
              <a:ahLst/>
              <a:cxnLst/>
              <a:rect l="l" t="t" r="r" b="b"/>
              <a:pathLst>
                <a:path w="609" h="418" extrusionOk="0">
                  <a:moveTo>
                    <a:pt x="534" y="1"/>
                  </a:moveTo>
                  <a:cubicBezTo>
                    <a:pt x="469" y="1"/>
                    <a:pt x="362" y="41"/>
                    <a:pt x="247" y="122"/>
                  </a:cubicBezTo>
                  <a:cubicBezTo>
                    <a:pt x="83" y="237"/>
                    <a:pt x="1" y="368"/>
                    <a:pt x="34" y="401"/>
                  </a:cubicBezTo>
                  <a:cubicBezTo>
                    <a:pt x="45" y="412"/>
                    <a:pt x="61" y="418"/>
                    <a:pt x="80" y="418"/>
                  </a:cubicBezTo>
                  <a:cubicBezTo>
                    <a:pt x="144" y="418"/>
                    <a:pt x="248" y="358"/>
                    <a:pt x="362" y="270"/>
                  </a:cubicBezTo>
                  <a:cubicBezTo>
                    <a:pt x="494" y="171"/>
                    <a:pt x="609" y="72"/>
                    <a:pt x="592" y="23"/>
                  </a:cubicBezTo>
                  <a:cubicBezTo>
                    <a:pt x="583" y="8"/>
                    <a:pt x="562" y="1"/>
                    <a:pt x="5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356;p37"/>
            <p:cNvSpPr/>
            <p:nvPr/>
          </p:nvSpPr>
          <p:spPr>
            <a:xfrm>
              <a:off x="2081171" y="4602876"/>
              <a:ext cx="19852" cy="16853"/>
            </a:xfrm>
            <a:custGeom>
              <a:avLst/>
              <a:gdLst/>
              <a:ahLst/>
              <a:cxnLst/>
              <a:rect l="l" t="t" r="r" b="b"/>
              <a:pathLst>
                <a:path w="609" h="517" extrusionOk="0">
                  <a:moveTo>
                    <a:pt x="551" y="0"/>
                  </a:moveTo>
                  <a:cubicBezTo>
                    <a:pt x="485" y="0"/>
                    <a:pt x="358" y="63"/>
                    <a:pt x="230" y="165"/>
                  </a:cubicBezTo>
                  <a:cubicBezTo>
                    <a:pt x="82" y="313"/>
                    <a:pt x="0" y="477"/>
                    <a:pt x="33" y="510"/>
                  </a:cubicBezTo>
                  <a:cubicBezTo>
                    <a:pt x="40" y="514"/>
                    <a:pt x="47" y="516"/>
                    <a:pt x="57" y="516"/>
                  </a:cubicBezTo>
                  <a:cubicBezTo>
                    <a:pt x="117" y="516"/>
                    <a:pt x="233" y="427"/>
                    <a:pt x="362" y="313"/>
                  </a:cubicBezTo>
                  <a:cubicBezTo>
                    <a:pt x="510" y="181"/>
                    <a:pt x="608" y="50"/>
                    <a:pt x="592" y="17"/>
                  </a:cubicBezTo>
                  <a:cubicBezTo>
                    <a:pt x="585" y="6"/>
                    <a:pt x="570" y="0"/>
                    <a:pt x="5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357;p37"/>
            <p:cNvSpPr/>
            <p:nvPr/>
          </p:nvSpPr>
          <p:spPr>
            <a:xfrm>
              <a:off x="1903808" y="4542701"/>
              <a:ext cx="41301" cy="45734"/>
            </a:xfrm>
            <a:custGeom>
              <a:avLst/>
              <a:gdLst/>
              <a:ahLst/>
              <a:cxnLst/>
              <a:rect l="l" t="t" r="r" b="b"/>
              <a:pathLst>
                <a:path w="1267" h="1403" extrusionOk="0">
                  <a:moveTo>
                    <a:pt x="151" y="1"/>
                  </a:moveTo>
                  <a:cubicBezTo>
                    <a:pt x="54" y="1"/>
                    <a:pt x="1" y="27"/>
                    <a:pt x="1" y="38"/>
                  </a:cubicBezTo>
                  <a:cubicBezTo>
                    <a:pt x="1" y="71"/>
                    <a:pt x="116" y="71"/>
                    <a:pt x="264" y="153"/>
                  </a:cubicBezTo>
                  <a:cubicBezTo>
                    <a:pt x="461" y="236"/>
                    <a:pt x="642" y="384"/>
                    <a:pt x="757" y="564"/>
                  </a:cubicBezTo>
                  <a:cubicBezTo>
                    <a:pt x="888" y="745"/>
                    <a:pt x="1003" y="942"/>
                    <a:pt x="1085" y="1140"/>
                  </a:cubicBezTo>
                  <a:cubicBezTo>
                    <a:pt x="1168" y="1304"/>
                    <a:pt x="1217" y="1403"/>
                    <a:pt x="1250" y="1403"/>
                  </a:cubicBezTo>
                  <a:cubicBezTo>
                    <a:pt x="1266" y="1386"/>
                    <a:pt x="1266" y="1271"/>
                    <a:pt x="1217" y="1107"/>
                  </a:cubicBezTo>
                  <a:cubicBezTo>
                    <a:pt x="1151" y="860"/>
                    <a:pt x="1053" y="647"/>
                    <a:pt x="921" y="449"/>
                  </a:cubicBezTo>
                  <a:cubicBezTo>
                    <a:pt x="773" y="236"/>
                    <a:pt x="560" y="88"/>
                    <a:pt x="313" y="22"/>
                  </a:cubicBezTo>
                  <a:cubicBezTo>
                    <a:pt x="250" y="6"/>
                    <a:pt x="196" y="1"/>
                    <a:pt x="15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358;p37"/>
            <p:cNvSpPr/>
            <p:nvPr/>
          </p:nvSpPr>
          <p:spPr>
            <a:xfrm>
              <a:off x="2060798" y="4590880"/>
              <a:ext cx="18776" cy="6226"/>
            </a:xfrm>
            <a:custGeom>
              <a:avLst/>
              <a:gdLst/>
              <a:ahLst/>
              <a:cxnLst/>
              <a:rect l="l" t="t" r="r" b="b"/>
              <a:pathLst>
                <a:path w="576" h="191" extrusionOk="0">
                  <a:moveTo>
                    <a:pt x="381" y="1"/>
                  </a:moveTo>
                  <a:cubicBezTo>
                    <a:pt x="349" y="1"/>
                    <a:pt x="315" y="3"/>
                    <a:pt x="280" y="7"/>
                  </a:cubicBezTo>
                  <a:cubicBezTo>
                    <a:pt x="132" y="7"/>
                    <a:pt x="17" y="40"/>
                    <a:pt x="1" y="89"/>
                  </a:cubicBezTo>
                  <a:cubicBezTo>
                    <a:pt x="1" y="133"/>
                    <a:pt x="92" y="190"/>
                    <a:pt x="229" y="190"/>
                  </a:cubicBezTo>
                  <a:cubicBezTo>
                    <a:pt x="245" y="190"/>
                    <a:pt x="262" y="189"/>
                    <a:pt x="280" y="188"/>
                  </a:cubicBezTo>
                  <a:cubicBezTo>
                    <a:pt x="461" y="188"/>
                    <a:pt x="576" y="122"/>
                    <a:pt x="559" y="73"/>
                  </a:cubicBezTo>
                  <a:cubicBezTo>
                    <a:pt x="559" y="22"/>
                    <a:pt x="483" y="1"/>
                    <a:pt x="3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359;p37"/>
            <p:cNvSpPr/>
            <p:nvPr/>
          </p:nvSpPr>
          <p:spPr>
            <a:xfrm>
              <a:off x="2058125" y="4575950"/>
              <a:ext cx="21449" cy="8541"/>
            </a:xfrm>
            <a:custGeom>
              <a:avLst/>
              <a:gdLst/>
              <a:ahLst/>
              <a:cxnLst/>
              <a:rect l="l" t="t" r="r" b="b"/>
              <a:pathLst>
                <a:path w="658" h="262" extrusionOk="0">
                  <a:moveTo>
                    <a:pt x="128" y="0"/>
                  </a:moveTo>
                  <a:cubicBezTo>
                    <a:pt x="66" y="0"/>
                    <a:pt x="25" y="13"/>
                    <a:pt x="17" y="37"/>
                  </a:cubicBezTo>
                  <a:cubicBezTo>
                    <a:pt x="0" y="87"/>
                    <a:pt x="132" y="169"/>
                    <a:pt x="313" y="218"/>
                  </a:cubicBezTo>
                  <a:cubicBezTo>
                    <a:pt x="401" y="245"/>
                    <a:pt x="489" y="262"/>
                    <a:pt x="551" y="262"/>
                  </a:cubicBezTo>
                  <a:cubicBezTo>
                    <a:pt x="606" y="262"/>
                    <a:pt x="641" y="249"/>
                    <a:pt x="641" y="218"/>
                  </a:cubicBezTo>
                  <a:cubicBezTo>
                    <a:pt x="658" y="169"/>
                    <a:pt x="526" y="87"/>
                    <a:pt x="362" y="37"/>
                  </a:cubicBezTo>
                  <a:cubicBezTo>
                    <a:pt x="272" y="13"/>
                    <a:pt x="189" y="0"/>
                    <a:pt x="1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360;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361;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362;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363;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64;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65;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66;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367;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368;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69;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70;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71;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72;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373;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374;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75;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76;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77;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78;p37"/>
            <p:cNvSpPr/>
            <p:nvPr/>
          </p:nvSpPr>
          <p:spPr>
            <a:xfrm>
              <a:off x="1787533" y="1363565"/>
              <a:ext cx="276525" cy="457506"/>
            </a:xfrm>
            <a:custGeom>
              <a:avLst/>
              <a:gdLst/>
              <a:ahLst/>
              <a:cxnLst/>
              <a:rect l="l" t="t" r="r" b="b"/>
              <a:pathLst>
                <a:path w="8483" h="14035" extrusionOk="0">
                  <a:moveTo>
                    <a:pt x="4820" y="0"/>
                  </a:moveTo>
                  <a:cubicBezTo>
                    <a:pt x="3257" y="0"/>
                    <a:pt x="1699" y="459"/>
                    <a:pt x="363" y="1362"/>
                  </a:cubicBezTo>
                  <a:lnTo>
                    <a:pt x="1" y="1609"/>
                  </a:lnTo>
                  <a:lnTo>
                    <a:pt x="116" y="13624"/>
                  </a:lnTo>
                  <a:lnTo>
                    <a:pt x="5655" y="14035"/>
                  </a:lnTo>
                  <a:cubicBezTo>
                    <a:pt x="5721" y="13394"/>
                    <a:pt x="5836" y="10912"/>
                    <a:pt x="5836" y="10912"/>
                  </a:cubicBezTo>
                  <a:cubicBezTo>
                    <a:pt x="5836" y="10912"/>
                    <a:pt x="8137" y="10698"/>
                    <a:pt x="8301" y="8414"/>
                  </a:cubicBezTo>
                  <a:cubicBezTo>
                    <a:pt x="8482" y="6129"/>
                    <a:pt x="8400" y="853"/>
                    <a:pt x="8400" y="853"/>
                  </a:cubicBezTo>
                  <a:cubicBezTo>
                    <a:pt x="7273" y="282"/>
                    <a:pt x="6045" y="0"/>
                    <a:pt x="4820"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79;p37"/>
            <p:cNvSpPr/>
            <p:nvPr/>
          </p:nvSpPr>
          <p:spPr>
            <a:xfrm>
              <a:off x="2029863" y="1500083"/>
              <a:ext cx="28816" cy="21482"/>
            </a:xfrm>
            <a:custGeom>
              <a:avLst/>
              <a:gdLst/>
              <a:ahLst/>
              <a:cxnLst/>
              <a:rect l="l" t="t" r="r" b="b"/>
              <a:pathLst>
                <a:path w="884" h="659" extrusionOk="0">
                  <a:moveTo>
                    <a:pt x="421" y="1"/>
                  </a:moveTo>
                  <a:cubicBezTo>
                    <a:pt x="138" y="1"/>
                    <a:pt x="1" y="351"/>
                    <a:pt x="210" y="560"/>
                  </a:cubicBezTo>
                  <a:cubicBezTo>
                    <a:pt x="267" y="626"/>
                    <a:pt x="350" y="659"/>
                    <a:pt x="434" y="659"/>
                  </a:cubicBezTo>
                  <a:cubicBezTo>
                    <a:pt x="518" y="659"/>
                    <a:pt x="604" y="626"/>
                    <a:pt x="670" y="560"/>
                  </a:cubicBezTo>
                  <a:cubicBezTo>
                    <a:pt x="884" y="363"/>
                    <a:pt x="736" y="1"/>
                    <a:pt x="440" y="1"/>
                  </a:cubicBezTo>
                  <a:cubicBezTo>
                    <a:pt x="434" y="1"/>
                    <a:pt x="427" y="1"/>
                    <a:pt x="4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80;p37"/>
            <p:cNvSpPr/>
            <p:nvPr/>
          </p:nvSpPr>
          <p:spPr>
            <a:xfrm>
              <a:off x="2017410" y="1490434"/>
              <a:ext cx="38595" cy="11996"/>
            </a:xfrm>
            <a:custGeom>
              <a:avLst/>
              <a:gdLst/>
              <a:ahLst/>
              <a:cxnLst/>
              <a:rect l="l" t="t" r="r" b="b"/>
              <a:pathLst>
                <a:path w="1184" h="368" extrusionOk="0">
                  <a:moveTo>
                    <a:pt x="553" y="1"/>
                  </a:moveTo>
                  <a:cubicBezTo>
                    <a:pt x="415" y="1"/>
                    <a:pt x="275" y="39"/>
                    <a:pt x="148" y="117"/>
                  </a:cubicBezTo>
                  <a:cubicBezTo>
                    <a:pt x="50" y="199"/>
                    <a:pt x="0" y="264"/>
                    <a:pt x="17" y="281"/>
                  </a:cubicBezTo>
                  <a:cubicBezTo>
                    <a:pt x="21" y="287"/>
                    <a:pt x="29" y="290"/>
                    <a:pt x="41" y="290"/>
                  </a:cubicBezTo>
                  <a:cubicBezTo>
                    <a:pt x="108" y="290"/>
                    <a:pt x="292" y="194"/>
                    <a:pt x="524" y="194"/>
                  </a:cubicBezTo>
                  <a:cubicBezTo>
                    <a:pt x="551" y="194"/>
                    <a:pt x="580" y="196"/>
                    <a:pt x="608" y="199"/>
                  </a:cubicBezTo>
                  <a:cubicBezTo>
                    <a:pt x="895" y="214"/>
                    <a:pt x="1098" y="367"/>
                    <a:pt x="1155" y="367"/>
                  </a:cubicBezTo>
                  <a:cubicBezTo>
                    <a:pt x="1161" y="367"/>
                    <a:pt x="1165" y="366"/>
                    <a:pt x="1167" y="363"/>
                  </a:cubicBezTo>
                  <a:cubicBezTo>
                    <a:pt x="1184" y="347"/>
                    <a:pt x="1167" y="281"/>
                    <a:pt x="1069" y="199"/>
                  </a:cubicBezTo>
                  <a:cubicBezTo>
                    <a:pt x="919" y="68"/>
                    <a:pt x="737" y="1"/>
                    <a:pt x="5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81;p37"/>
            <p:cNvSpPr/>
            <p:nvPr/>
          </p:nvSpPr>
          <p:spPr>
            <a:xfrm>
              <a:off x="1916488" y="1502039"/>
              <a:ext cx="28066" cy="21840"/>
            </a:xfrm>
            <a:custGeom>
              <a:avLst/>
              <a:gdLst/>
              <a:ahLst/>
              <a:cxnLst/>
              <a:rect l="l" t="t" r="r" b="b"/>
              <a:pathLst>
                <a:path w="861" h="670" extrusionOk="0">
                  <a:moveTo>
                    <a:pt x="433" y="0"/>
                  </a:moveTo>
                  <a:cubicBezTo>
                    <a:pt x="327" y="0"/>
                    <a:pt x="225" y="47"/>
                    <a:pt x="154" y="139"/>
                  </a:cubicBezTo>
                  <a:cubicBezTo>
                    <a:pt x="1" y="368"/>
                    <a:pt x="176" y="670"/>
                    <a:pt x="427" y="670"/>
                  </a:cubicBezTo>
                  <a:cubicBezTo>
                    <a:pt x="445" y="670"/>
                    <a:pt x="464" y="668"/>
                    <a:pt x="483" y="665"/>
                  </a:cubicBezTo>
                  <a:cubicBezTo>
                    <a:pt x="779" y="615"/>
                    <a:pt x="861" y="237"/>
                    <a:pt x="631" y="56"/>
                  </a:cubicBezTo>
                  <a:cubicBezTo>
                    <a:pt x="568" y="19"/>
                    <a:pt x="500" y="0"/>
                    <a:pt x="43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82;p37"/>
            <p:cNvSpPr/>
            <p:nvPr/>
          </p:nvSpPr>
          <p:spPr>
            <a:xfrm>
              <a:off x="1905405" y="1492585"/>
              <a:ext cx="38628" cy="12094"/>
            </a:xfrm>
            <a:custGeom>
              <a:avLst/>
              <a:gdLst/>
              <a:ahLst/>
              <a:cxnLst/>
              <a:rect l="l" t="t" r="r" b="b"/>
              <a:pathLst>
                <a:path w="1185" h="371" extrusionOk="0">
                  <a:moveTo>
                    <a:pt x="547" y="0"/>
                  </a:moveTo>
                  <a:cubicBezTo>
                    <a:pt x="408" y="0"/>
                    <a:pt x="269" y="39"/>
                    <a:pt x="149" y="116"/>
                  </a:cubicBezTo>
                  <a:cubicBezTo>
                    <a:pt x="50" y="198"/>
                    <a:pt x="1" y="264"/>
                    <a:pt x="17" y="281"/>
                  </a:cubicBezTo>
                  <a:cubicBezTo>
                    <a:pt x="22" y="287"/>
                    <a:pt x="30" y="290"/>
                    <a:pt x="41" y="290"/>
                  </a:cubicBezTo>
                  <a:cubicBezTo>
                    <a:pt x="109" y="290"/>
                    <a:pt x="293" y="194"/>
                    <a:pt x="525" y="194"/>
                  </a:cubicBezTo>
                  <a:cubicBezTo>
                    <a:pt x="552" y="194"/>
                    <a:pt x="580" y="195"/>
                    <a:pt x="609" y="198"/>
                  </a:cubicBezTo>
                  <a:cubicBezTo>
                    <a:pt x="887" y="213"/>
                    <a:pt x="1087" y="371"/>
                    <a:pt x="1151" y="371"/>
                  </a:cubicBezTo>
                  <a:cubicBezTo>
                    <a:pt x="1159" y="371"/>
                    <a:pt x="1164" y="368"/>
                    <a:pt x="1168" y="363"/>
                  </a:cubicBezTo>
                  <a:cubicBezTo>
                    <a:pt x="1184" y="346"/>
                    <a:pt x="1152" y="281"/>
                    <a:pt x="1069" y="198"/>
                  </a:cubicBezTo>
                  <a:cubicBezTo>
                    <a:pt x="920" y="67"/>
                    <a:pt x="732" y="0"/>
                    <a:pt x="54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83;p37"/>
            <p:cNvSpPr/>
            <p:nvPr/>
          </p:nvSpPr>
          <p:spPr>
            <a:xfrm>
              <a:off x="1977739" y="1502234"/>
              <a:ext cx="28979" cy="91338"/>
            </a:xfrm>
            <a:custGeom>
              <a:avLst/>
              <a:gdLst/>
              <a:ahLst/>
              <a:cxnLst/>
              <a:rect l="l" t="t" r="r" b="b"/>
              <a:pathLst>
                <a:path w="889" h="2802" extrusionOk="0">
                  <a:moveTo>
                    <a:pt x="35" y="1"/>
                  </a:moveTo>
                  <a:cubicBezTo>
                    <a:pt x="35" y="1"/>
                    <a:pt x="34" y="1"/>
                    <a:pt x="34" y="1"/>
                  </a:cubicBezTo>
                  <a:cubicBezTo>
                    <a:pt x="1" y="18"/>
                    <a:pt x="198" y="774"/>
                    <a:pt x="478" y="1710"/>
                  </a:cubicBezTo>
                  <a:cubicBezTo>
                    <a:pt x="543" y="1941"/>
                    <a:pt x="626" y="2154"/>
                    <a:pt x="691" y="2368"/>
                  </a:cubicBezTo>
                  <a:cubicBezTo>
                    <a:pt x="724" y="2434"/>
                    <a:pt x="741" y="2532"/>
                    <a:pt x="724" y="2615"/>
                  </a:cubicBezTo>
                  <a:cubicBezTo>
                    <a:pt x="724" y="2647"/>
                    <a:pt x="658" y="2664"/>
                    <a:pt x="576" y="2680"/>
                  </a:cubicBezTo>
                  <a:cubicBezTo>
                    <a:pt x="544" y="2677"/>
                    <a:pt x="512" y="2676"/>
                    <a:pt x="480" y="2676"/>
                  </a:cubicBezTo>
                  <a:cubicBezTo>
                    <a:pt x="332" y="2676"/>
                    <a:pt x="185" y="2705"/>
                    <a:pt x="50" y="2746"/>
                  </a:cubicBezTo>
                  <a:cubicBezTo>
                    <a:pt x="186" y="2783"/>
                    <a:pt x="312" y="2801"/>
                    <a:pt x="443" y="2801"/>
                  </a:cubicBezTo>
                  <a:cubicBezTo>
                    <a:pt x="487" y="2801"/>
                    <a:pt x="531" y="2799"/>
                    <a:pt x="576" y="2795"/>
                  </a:cubicBezTo>
                  <a:cubicBezTo>
                    <a:pt x="626" y="2795"/>
                    <a:pt x="675" y="2795"/>
                    <a:pt x="708" y="2779"/>
                  </a:cubicBezTo>
                  <a:cubicBezTo>
                    <a:pt x="773" y="2762"/>
                    <a:pt x="839" y="2730"/>
                    <a:pt x="856" y="2664"/>
                  </a:cubicBezTo>
                  <a:cubicBezTo>
                    <a:pt x="889" y="2549"/>
                    <a:pt x="889" y="2434"/>
                    <a:pt x="839" y="2319"/>
                  </a:cubicBezTo>
                  <a:cubicBezTo>
                    <a:pt x="773" y="2105"/>
                    <a:pt x="708" y="1891"/>
                    <a:pt x="642" y="1661"/>
                  </a:cubicBezTo>
                  <a:cubicBezTo>
                    <a:pt x="349" y="735"/>
                    <a:pt x="89" y="1"/>
                    <a:pt x="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84;p37"/>
            <p:cNvSpPr/>
            <p:nvPr/>
          </p:nvSpPr>
          <p:spPr>
            <a:xfrm>
              <a:off x="1938655" y="1599603"/>
              <a:ext cx="56263" cy="30674"/>
            </a:xfrm>
            <a:custGeom>
              <a:avLst/>
              <a:gdLst/>
              <a:ahLst/>
              <a:cxnLst/>
              <a:rect l="l" t="t" r="r" b="b"/>
              <a:pathLst>
                <a:path w="1726" h="941" extrusionOk="0">
                  <a:moveTo>
                    <a:pt x="158" y="0"/>
                  </a:moveTo>
                  <a:cubicBezTo>
                    <a:pt x="156" y="0"/>
                    <a:pt x="173" y="12"/>
                    <a:pt x="214" y="38"/>
                  </a:cubicBezTo>
                  <a:cubicBezTo>
                    <a:pt x="214" y="38"/>
                    <a:pt x="0" y="581"/>
                    <a:pt x="674" y="877"/>
                  </a:cubicBezTo>
                  <a:cubicBezTo>
                    <a:pt x="783" y="919"/>
                    <a:pt x="897" y="940"/>
                    <a:pt x="1009" y="940"/>
                  </a:cubicBezTo>
                  <a:cubicBezTo>
                    <a:pt x="1284" y="940"/>
                    <a:pt x="1551" y="815"/>
                    <a:pt x="1726" y="581"/>
                  </a:cubicBezTo>
                  <a:cubicBezTo>
                    <a:pt x="1164" y="581"/>
                    <a:pt x="174" y="0"/>
                    <a:pt x="1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85;p37"/>
            <p:cNvSpPr/>
            <p:nvPr/>
          </p:nvSpPr>
          <p:spPr>
            <a:xfrm>
              <a:off x="1882392" y="1684422"/>
              <a:ext cx="95380" cy="53134"/>
            </a:xfrm>
            <a:custGeom>
              <a:avLst/>
              <a:gdLst/>
              <a:ahLst/>
              <a:cxnLst/>
              <a:rect l="l" t="t" r="r" b="b"/>
              <a:pathLst>
                <a:path w="2926" h="1630" extrusionOk="0">
                  <a:moveTo>
                    <a:pt x="0" y="1"/>
                  </a:moveTo>
                  <a:cubicBezTo>
                    <a:pt x="0" y="1"/>
                    <a:pt x="586" y="1630"/>
                    <a:pt x="2764" y="1630"/>
                  </a:cubicBezTo>
                  <a:cubicBezTo>
                    <a:pt x="2807" y="1630"/>
                    <a:pt x="2850" y="1629"/>
                    <a:pt x="2893" y="1628"/>
                  </a:cubicBezTo>
                  <a:lnTo>
                    <a:pt x="2926" y="1036"/>
                  </a:lnTo>
                  <a:cubicBezTo>
                    <a:pt x="1874" y="987"/>
                    <a:pt x="855" y="625"/>
                    <a:pt x="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86;p37"/>
            <p:cNvSpPr/>
            <p:nvPr/>
          </p:nvSpPr>
          <p:spPr>
            <a:xfrm>
              <a:off x="1747796" y="1481404"/>
              <a:ext cx="71389" cy="98575"/>
            </a:xfrm>
            <a:custGeom>
              <a:avLst/>
              <a:gdLst/>
              <a:ahLst/>
              <a:cxnLst/>
              <a:rect l="l" t="t" r="r" b="b"/>
              <a:pathLst>
                <a:path w="2190" h="3024" extrusionOk="0">
                  <a:moveTo>
                    <a:pt x="1466" y="1"/>
                  </a:moveTo>
                  <a:cubicBezTo>
                    <a:pt x="1022" y="1"/>
                    <a:pt x="1" y="178"/>
                    <a:pt x="119" y="1725"/>
                  </a:cubicBezTo>
                  <a:cubicBezTo>
                    <a:pt x="207" y="2771"/>
                    <a:pt x="803" y="3024"/>
                    <a:pt x="1333" y="3024"/>
                  </a:cubicBezTo>
                  <a:cubicBezTo>
                    <a:pt x="1786" y="3024"/>
                    <a:pt x="2190" y="2840"/>
                    <a:pt x="2190" y="2810"/>
                  </a:cubicBezTo>
                  <a:cubicBezTo>
                    <a:pt x="2190" y="2760"/>
                    <a:pt x="1664" y="16"/>
                    <a:pt x="1664" y="16"/>
                  </a:cubicBezTo>
                  <a:cubicBezTo>
                    <a:pt x="1654" y="12"/>
                    <a:pt x="1578" y="1"/>
                    <a:pt x="1466" y="1"/>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87;p37"/>
            <p:cNvSpPr/>
            <p:nvPr/>
          </p:nvSpPr>
          <p:spPr>
            <a:xfrm>
              <a:off x="1767192" y="1503114"/>
              <a:ext cx="31098" cy="55318"/>
            </a:xfrm>
            <a:custGeom>
              <a:avLst/>
              <a:gdLst/>
              <a:ahLst/>
              <a:cxnLst/>
              <a:rect l="l" t="t" r="r" b="b"/>
              <a:pathLst>
                <a:path w="954" h="1697" extrusionOk="0">
                  <a:moveTo>
                    <a:pt x="480" y="1"/>
                  </a:moveTo>
                  <a:cubicBezTo>
                    <a:pt x="463" y="1"/>
                    <a:pt x="445" y="3"/>
                    <a:pt x="428" y="7"/>
                  </a:cubicBezTo>
                  <a:cubicBezTo>
                    <a:pt x="263" y="56"/>
                    <a:pt x="148" y="171"/>
                    <a:pt x="99" y="336"/>
                  </a:cubicBezTo>
                  <a:cubicBezTo>
                    <a:pt x="33" y="517"/>
                    <a:pt x="0" y="697"/>
                    <a:pt x="17" y="895"/>
                  </a:cubicBezTo>
                  <a:cubicBezTo>
                    <a:pt x="66" y="1273"/>
                    <a:pt x="296" y="1634"/>
                    <a:pt x="576" y="1683"/>
                  </a:cubicBezTo>
                  <a:cubicBezTo>
                    <a:pt x="606" y="1692"/>
                    <a:pt x="637" y="1696"/>
                    <a:pt x="667" y="1696"/>
                  </a:cubicBezTo>
                  <a:cubicBezTo>
                    <a:pt x="750" y="1696"/>
                    <a:pt x="828" y="1666"/>
                    <a:pt x="888" y="1618"/>
                  </a:cubicBezTo>
                  <a:cubicBezTo>
                    <a:pt x="937" y="1552"/>
                    <a:pt x="954" y="1519"/>
                    <a:pt x="937" y="1519"/>
                  </a:cubicBezTo>
                  <a:cubicBezTo>
                    <a:pt x="937" y="1516"/>
                    <a:pt x="936" y="1515"/>
                    <a:pt x="934" y="1515"/>
                  </a:cubicBezTo>
                  <a:cubicBezTo>
                    <a:pt x="925" y="1515"/>
                    <a:pt x="895" y="1542"/>
                    <a:pt x="855" y="1568"/>
                  </a:cubicBezTo>
                  <a:cubicBezTo>
                    <a:pt x="803" y="1600"/>
                    <a:pt x="751" y="1611"/>
                    <a:pt x="699" y="1611"/>
                  </a:cubicBezTo>
                  <a:cubicBezTo>
                    <a:pt x="669" y="1611"/>
                    <a:pt x="639" y="1607"/>
                    <a:pt x="609" y="1601"/>
                  </a:cubicBezTo>
                  <a:cubicBezTo>
                    <a:pt x="395" y="1536"/>
                    <a:pt x="198" y="1223"/>
                    <a:pt x="165" y="878"/>
                  </a:cubicBezTo>
                  <a:cubicBezTo>
                    <a:pt x="132" y="714"/>
                    <a:pt x="165" y="533"/>
                    <a:pt x="214" y="385"/>
                  </a:cubicBezTo>
                  <a:cubicBezTo>
                    <a:pt x="247" y="254"/>
                    <a:pt x="329" y="155"/>
                    <a:pt x="444" y="106"/>
                  </a:cubicBezTo>
                  <a:cubicBezTo>
                    <a:pt x="466" y="97"/>
                    <a:pt x="488" y="93"/>
                    <a:pt x="510" y="93"/>
                  </a:cubicBezTo>
                  <a:cubicBezTo>
                    <a:pt x="568" y="93"/>
                    <a:pt x="622" y="123"/>
                    <a:pt x="658" y="171"/>
                  </a:cubicBezTo>
                  <a:cubicBezTo>
                    <a:pt x="691" y="237"/>
                    <a:pt x="674" y="270"/>
                    <a:pt x="691" y="270"/>
                  </a:cubicBezTo>
                  <a:cubicBezTo>
                    <a:pt x="691" y="270"/>
                    <a:pt x="724" y="237"/>
                    <a:pt x="707" y="155"/>
                  </a:cubicBezTo>
                  <a:cubicBezTo>
                    <a:pt x="691" y="106"/>
                    <a:pt x="658" y="73"/>
                    <a:pt x="609" y="40"/>
                  </a:cubicBezTo>
                  <a:cubicBezTo>
                    <a:pt x="572" y="16"/>
                    <a:pt x="528" y="1"/>
                    <a:pt x="48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88;p37"/>
            <p:cNvSpPr/>
            <p:nvPr/>
          </p:nvSpPr>
          <p:spPr>
            <a:xfrm>
              <a:off x="1767192" y="1248430"/>
              <a:ext cx="330897" cy="297257"/>
            </a:xfrm>
            <a:custGeom>
              <a:avLst/>
              <a:gdLst/>
              <a:ahLst/>
              <a:cxnLst/>
              <a:rect l="l" t="t" r="r" b="b"/>
              <a:pathLst>
                <a:path w="10151" h="9119" extrusionOk="0">
                  <a:moveTo>
                    <a:pt x="8723" y="0"/>
                  </a:moveTo>
                  <a:cubicBezTo>
                    <a:pt x="8556" y="0"/>
                    <a:pt x="8384" y="41"/>
                    <a:pt x="8235" y="111"/>
                  </a:cubicBezTo>
                  <a:cubicBezTo>
                    <a:pt x="7742" y="308"/>
                    <a:pt x="7364" y="719"/>
                    <a:pt x="6854" y="900"/>
                  </a:cubicBezTo>
                  <a:cubicBezTo>
                    <a:pt x="6593" y="996"/>
                    <a:pt x="6313" y="1013"/>
                    <a:pt x="6029" y="1013"/>
                  </a:cubicBezTo>
                  <a:cubicBezTo>
                    <a:pt x="5869" y="1013"/>
                    <a:pt x="5708" y="1008"/>
                    <a:pt x="5548" y="1008"/>
                  </a:cubicBezTo>
                  <a:cubicBezTo>
                    <a:pt x="5457" y="1008"/>
                    <a:pt x="5366" y="1010"/>
                    <a:pt x="5276" y="1015"/>
                  </a:cubicBezTo>
                  <a:cubicBezTo>
                    <a:pt x="4668" y="1015"/>
                    <a:pt x="4093" y="1212"/>
                    <a:pt x="3616" y="1574"/>
                  </a:cubicBezTo>
                  <a:cubicBezTo>
                    <a:pt x="3222" y="1903"/>
                    <a:pt x="2959" y="2363"/>
                    <a:pt x="2893" y="2889"/>
                  </a:cubicBezTo>
                  <a:cubicBezTo>
                    <a:pt x="2827" y="2807"/>
                    <a:pt x="2762" y="2725"/>
                    <a:pt x="2680" y="2642"/>
                  </a:cubicBezTo>
                  <a:cubicBezTo>
                    <a:pt x="2283" y="2216"/>
                    <a:pt x="1833" y="2026"/>
                    <a:pt x="1731" y="2026"/>
                  </a:cubicBezTo>
                  <a:cubicBezTo>
                    <a:pt x="1719" y="2026"/>
                    <a:pt x="1711" y="2029"/>
                    <a:pt x="1710" y="2034"/>
                  </a:cubicBezTo>
                  <a:cubicBezTo>
                    <a:pt x="1693" y="2067"/>
                    <a:pt x="2137" y="2314"/>
                    <a:pt x="2564" y="2758"/>
                  </a:cubicBezTo>
                  <a:cubicBezTo>
                    <a:pt x="2663" y="2873"/>
                    <a:pt x="2778" y="2988"/>
                    <a:pt x="2877" y="3119"/>
                  </a:cubicBezTo>
                  <a:cubicBezTo>
                    <a:pt x="2643" y="3088"/>
                    <a:pt x="2400" y="3067"/>
                    <a:pt x="2160" y="3067"/>
                  </a:cubicBezTo>
                  <a:cubicBezTo>
                    <a:pt x="1640" y="3067"/>
                    <a:pt x="1128" y="3166"/>
                    <a:pt x="724" y="3481"/>
                  </a:cubicBezTo>
                  <a:cubicBezTo>
                    <a:pt x="230" y="3875"/>
                    <a:pt x="17" y="4533"/>
                    <a:pt x="0" y="5174"/>
                  </a:cubicBezTo>
                  <a:cubicBezTo>
                    <a:pt x="0" y="5798"/>
                    <a:pt x="263" y="6406"/>
                    <a:pt x="461" y="7015"/>
                  </a:cubicBezTo>
                  <a:cubicBezTo>
                    <a:pt x="493" y="7179"/>
                    <a:pt x="576" y="7343"/>
                    <a:pt x="674" y="7491"/>
                  </a:cubicBezTo>
                  <a:lnTo>
                    <a:pt x="954" y="9118"/>
                  </a:lnTo>
                  <a:lnTo>
                    <a:pt x="1973" y="9102"/>
                  </a:lnTo>
                  <a:lnTo>
                    <a:pt x="1907" y="5683"/>
                  </a:lnTo>
                  <a:cubicBezTo>
                    <a:pt x="1907" y="5683"/>
                    <a:pt x="1817" y="4376"/>
                    <a:pt x="2886" y="4376"/>
                  </a:cubicBezTo>
                  <a:cubicBezTo>
                    <a:pt x="2935" y="4376"/>
                    <a:pt x="2987" y="4379"/>
                    <a:pt x="3041" y="4385"/>
                  </a:cubicBezTo>
                  <a:cubicBezTo>
                    <a:pt x="4154" y="4487"/>
                    <a:pt x="5605" y="5606"/>
                    <a:pt x="7616" y="5606"/>
                  </a:cubicBezTo>
                  <a:cubicBezTo>
                    <a:pt x="7863" y="5606"/>
                    <a:pt x="8119" y="5590"/>
                    <a:pt x="8383" y="5552"/>
                  </a:cubicBezTo>
                  <a:cubicBezTo>
                    <a:pt x="8761" y="5486"/>
                    <a:pt x="9172" y="5453"/>
                    <a:pt x="9501" y="5223"/>
                  </a:cubicBezTo>
                  <a:cubicBezTo>
                    <a:pt x="9846" y="5009"/>
                    <a:pt x="10043" y="4631"/>
                    <a:pt x="10010" y="4220"/>
                  </a:cubicBezTo>
                  <a:cubicBezTo>
                    <a:pt x="9980" y="3840"/>
                    <a:pt x="9653" y="3558"/>
                    <a:pt x="9278" y="3558"/>
                  </a:cubicBezTo>
                  <a:cubicBezTo>
                    <a:pt x="9273" y="3558"/>
                    <a:pt x="9269" y="3558"/>
                    <a:pt x="9264" y="3558"/>
                  </a:cubicBezTo>
                  <a:lnTo>
                    <a:pt x="9264" y="3558"/>
                  </a:lnTo>
                  <a:cubicBezTo>
                    <a:pt x="9798" y="3498"/>
                    <a:pt x="10151" y="2980"/>
                    <a:pt x="9994" y="2462"/>
                  </a:cubicBezTo>
                  <a:cubicBezTo>
                    <a:pt x="9877" y="2078"/>
                    <a:pt x="9530" y="1842"/>
                    <a:pt x="9169" y="1842"/>
                  </a:cubicBezTo>
                  <a:cubicBezTo>
                    <a:pt x="9019" y="1842"/>
                    <a:pt x="8867" y="1882"/>
                    <a:pt x="8728" y="1969"/>
                  </a:cubicBezTo>
                  <a:cubicBezTo>
                    <a:pt x="8991" y="1738"/>
                    <a:pt x="9221" y="1459"/>
                    <a:pt x="9386" y="1147"/>
                  </a:cubicBezTo>
                  <a:cubicBezTo>
                    <a:pt x="9534" y="818"/>
                    <a:pt x="9468" y="424"/>
                    <a:pt x="9221" y="161"/>
                  </a:cubicBezTo>
                  <a:cubicBezTo>
                    <a:pt x="9084" y="49"/>
                    <a:pt x="8906" y="0"/>
                    <a:pt x="872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89;p37"/>
            <p:cNvSpPr/>
            <p:nvPr/>
          </p:nvSpPr>
          <p:spPr>
            <a:xfrm>
              <a:off x="2735501" y="1705708"/>
              <a:ext cx="193303" cy="276101"/>
            </a:xfrm>
            <a:custGeom>
              <a:avLst/>
              <a:gdLst/>
              <a:ahLst/>
              <a:cxnLst/>
              <a:rect l="l" t="t" r="r" b="b"/>
              <a:pathLst>
                <a:path w="5930" h="8470" extrusionOk="0">
                  <a:moveTo>
                    <a:pt x="177" y="6317"/>
                  </a:moveTo>
                  <a:lnTo>
                    <a:pt x="177" y="6382"/>
                  </a:lnTo>
                  <a:lnTo>
                    <a:pt x="186" y="6325"/>
                  </a:lnTo>
                  <a:lnTo>
                    <a:pt x="186" y="6325"/>
                  </a:lnTo>
                  <a:lnTo>
                    <a:pt x="177" y="6317"/>
                  </a:lnTo>
                  <a:close/>
                  <a:moveTo>
                    <a:pt x="4498" y="0"/>
                  </a:moveTo>
                  <a:cubicBezTo>
                    <a:pt x="4477" y="0"/>
                    <a:pt x="4456" y="2"/>
                    <a:pt x="4434" y="5"/>
                  </a:cubicBezTo>
                  <a:cubicBezTo>
                    <a:pt x="4204" y="38"/>
                    <a:pt x="3152" y="1632"/>
                    <a:pt x="2840" y="2158"/>
                  </a:cubicBezTo>
                  <a:cubicBezTo>
                    <a:pt x="2606" y="2563"/>
                    <a:pt x="2079" y="3483"/>
                    <a:pt x="1752" y="3483"/>
                  </a:cubicBezTo>
                  <a:cubicBezTo>
                    <a:pt x="1642" y="3483"/>
                    <a:pt x="1554" y="3377"/>
                    <a:pt x="1508" y="3111"/>
                  </a:cubicBezTo>
                  <a:cubicBezTo>
                    <a:pt x="1328" y="2043"/>
                    <a:pt x="802" y="1287"/>
                    <a:pt x="506" y="1188"/>
                  </a:cubicBezTo>
                  <a:cubicBezTo>
                    <a:pt x="474" y="1177"/>
                    <a:pt x="442" y="1172"/>
                    <a:pt x="411" y="1172"/>
                  </a:cubicBezTo>
                  <a:cubicBezTo>
                    <a:pt x="175" y="1172"/>
                    <a:pt x="1" y="1484"/>
                    <a:pt x="161" y="1731"/>
                  </a:cubicBezTo>
                  <a:cubicBezTo>
                    <a:pt x="341" y="2043"/>
                    <a:pt x="473" y="2388"/>
                    <a:pt x="539" y="2750"/>
                  </a:cubicBezTo>
                  <a:cubicBezTo>
                    <a:pt x="621" y="3029"/>
                    <a:pt x="654" y="3325"/>
                    <a:pt x="621" y="3605"/>
                  </a:cubicBezTo>
                  <a:cubicBezTo>
                    <a:pt x="588" y="4196"/>
                    <a:pt x="489" y="4772"/>
                    <a:pt x="341" y="5347"/>
                  </a:cubicBezTo>
                  <a:lnTo>
                    <a:pt x="186" y="6325"/>
                  </a:lnTo>
                  <a:lnTo>
                    <a:pt x="186" y="6325"/>
                  </a:lnTo>
                  <a:lnTo>
                    <a:pt x="2412" y="8470"/>
                  </a:lnTo>
                  <a:cubicBezTo>
                    <a:pt x="2412" y="8470"/>
                    <a:pt x="4500" y="6547"/>
                    <a:pt x="5503" y="5232"/>
                  </a:cubicBezTo>
                  <a:cubicBezTo>
                    <a:pt x="5503" y="5232"/>
                    <a:pt x="5930" y="4788"/>
                    <a:pt x="5585" y="4525"/>
                  </a:cubicBezTo>
                  <a:cubicBezTo>
                    <a:pt x="5531" y="4477"/>
                    <a:pt x="5453" y="4462"/>
                    <a:pt x="5376" y="4462"/>
                  </a:cubicBezTo>
                  <a:cubicBezTo>
                    <a:pt x="5241" y="4462"/>
                    <a:pt x="5108" y="4509"/>
                    <a:pt x="5108" y="4509"/>
                  </a:cubicBezTo>
                  <a:cubicBezTo>
                    <a:pt x="5108" y="4311"/>
                    <a:pt x="5075" y="4114"/>
                    <a:pt x="5026" y="3917"/>
                  </a:cubicBezTo>
                  <a:cubicBezTo>
                    <a:pt x="4979" y="3830"/>
                    <a:pt x="4860" y="3808"/>
                    <a:pt x="4749" y="3808"/>
                  </a:cubicBezTo>
                  <a:cubicBezTo>
                    <a:pt x="4628" y="3808"/>
                    <a:pt x="4516" y="3835"/>
                    <a:pt x="4516" y="3835"/>
                  </a:cubicBezTo>
                  <a:cubicBezTo>
                    <a:pt x="4467" y="3670"/>
                    <a:pt x="4451" y="3506"/>
                    <a:pt x="4451" y="3342"/>
                  </a:cubicBezTo>
                  <a:cubicBezTo>
                    <a:pt x="4451" y="3276"/>
                    <a:pt x="4401" y="3210"/>
                    <a:pt x="4336" y="3194"/>
                  </a:cubicBezTo>
                  <a:cubicBezTo>
                    <a:pt x="4210" y="3155"/>
                    <a:pt x="4080" y="3139"/>
                    <a:pt x="3950" y="3139"/>
                  </a:cubicBezTo>
                  <a:cubicBezTo>
                    <a:pt x="3858" y="3139"/>
                    <a:pt x="3767" y="3147"/>
                    <a:pt x="3678" y="3161"/>
                  </a:cubicBezTo>
                  <a:cubicBezTo>
                    <a:pt x="3382" y="2996"/>
                    <a:pt x="4253" y="1369"/>
                    <a:pt x="4582" y="843"/>
                  </a:cubicBezTo>
                  <a:cubicBezTo>
                    <a:pt x="4891" y="349"/>
                    <a:pt x="4808" y="0"/>
                    <a:pt x="4498"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390;p37"/>
            <p:cNvSpPr/>
            <p:nvPr/>
          </p:nvSpPr>
          <p:spPr>
            <a:xfrm>
              <a:off x="1500903" y="1758907"/>
              <a:ext cx="1353970" cy="992855"/>
            </a:xfrm>
            <a:custGeom>
              <a:avLst/>
              <a:gdLst/>
              <a:ahLst/>
              <a:cxnLst/>
              <a:rect l="l" t="t" r="r" b="b"/>
              <a:pathLst>
                <a:path w="41536" h="30458" extrusionOk="0">
                  <a:moveTo>
                    <a:pt x="8630" y="0"/>
                  </a:moveTo>
                  <a:cubicBezTo>
                    <a:pt x="8630" y="0"/>
                    <a:pt x="8630" y="543"/>
                    <a:pt x="8613" y="1019"/>
                  </a:cubicBezTo>
                  <a:lnTo>
                    <a:pt x="5802" y="1019"/>
                  </a:lnTo>
                  <a:cubicBezTo>
                    <a:pt x="5802" y="1019"/>
                    <a:pt x="5782" y="1018"/>
                    <a:pt x="5744" y="1018"/>
                  </a:cubicBezTo>
                  <a:cubicBezTo>
                    <a:pt x="5179" y="1018"/>
                    <a:pt x="708" y="1220"/>
                    <a:pt x="0" y="7577"/>
                  </a:cubicBezTo>
                  <a:lnTo>
                    <a:pt x="3633" y="10437"/>
                  </a:lnTo>
                  <a:lnTo>
                    <a:pt x="5112" y="15960"/>
                  </a:lnTo>
                  <a:cubicBezTo>
                    <a:pt x="5638" y="17900"/>
                    <a:pt x="3797" y="20957"/>
                    <a:pt x="2910" y="25937"/>
                  </a:cubicBezTo>
                  <a:cubicBezTo>
                    <a:pt x="2762" y="26742"/>
                    <a:pt x="2893" y="27433"/>
                    <a:pt x="3304" y="28353"/>
                  </a:cubicBezTo>
                  <a:lnTo>
                    <a:pt x="21664" y="30457"/>
                  </a:lnTo>
                  <a:lnTo>
                    <a:pt x="20694" y="16420"/>
                  </a:lnTo>
                  <a:lnTo>
                    <a:pt x="20398" y="13182"/>
                  </a:lnTo>
                  <a:lnTo>
                    <a:pt x="20398" y="13182"/>
                  </a:lnTo>
                  <a:cubicBezTo>
                    <a:pt x="21894" y="15214"/>
                    <a:pt x="24579" y="18098"/>
                    <a:pt x="27849" y="18098"/>
                  </a:cubicBezTo>
                  <a:cubicBezTo>
                    <a:pt x="27886" y="18098"/>
                    <a:pt x="27922" y="18098"/>
                    <a:pt x="27959" y="18097"/>
                  </a:cubicBezTo>
                  <a:cubicBezTo>
                    <a:pt x="33646" y="17998"/>
                    <a:pt x="41536" y="6065"/>
                    <a:pt x="41536" y="6065"/>
                  </a:cubicBezTo>
                  <a:lnTo>
                    <a:pt x="37821" y="3403"/>
                  </a:lnTo>
                  <a:cubicBezTo>
                    <a:pt x="37821" y="3403"/>
                    <a:pt x="29274" y="11802"/>
                    <a:pt x="28090" y="11851"/>
                  </a:cubicBezTo>
                  <a:cubicBezTo>
                    <a:pt x="28083" y="11851"/>
                    <a:pt x="28075" y="11851"/>
                    <a:pt x="28068" y="11851"/>
                  </a:cubicBezTo>
                  <a:cubicBezTo>
                    <a:pt x="26664" y="11851"/>
                    <a:pt x="22518" y="5950"/>
                    <a:pt x="22518" y="5950"/>
                  </a:cubicBezTo>
                  <a:cubicBezTo>
                    <a:pt x="19823" y="1808"/>
                    <a:pt x="16273" y="1134"/>
                    <a:pt x="14974" y="1036"/>
                  </a:cubicBezTo>
                  <a:lnTo>
                    <a:pt x="14991" y="526"/>
                  </a:lnTo>
                  <a:lnTo>
                    <a:pt x="863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391;p37"/>
            <p:cNvSpPr/>
            <p:nvPr/>
          </p:nvSpPr>
          <p:spPr>
            <a:xfrm>
              <a:off x="1778960" y="1772826"/>
              <a:ext cx="140952" cy="102356"/>
            </a:xfrm>
            <a:custGeom>
              <a:avLst/>
              <a:gdLst/>
              <a:ahLst/>
              <a:cxnLst/>
              <a:rect l="l" t="t" r="r" b="b"/>
              <a:pathLst>
                <a:path w="4324" h="3140" extrusionOk="0">
                  <a:moveTo>
                    <a:pt x="4291" y="1"/>
                  </a:moveTo>
                  <a:cubicBezTo>
                    <a:pt x="4242" y="296"/>
                    <a:pt x="4192" y="576"/>
                    <a:pt x="4176" y="872"/>
                  </a:cubicBezTo>
                  <a:cubicBezTo>
                    <a:pt x="4098" y="1543"/>
                    <a:pt x="3990" y="2215"/>
                    <a:pt x="3852" y="2887"/>
                  </a:cubicBezTo>
                  <a:lnTo>
                    <a:pt x="3852" y="2887"/>
                  </a:lnTo>
                  <a:cubicBezTo>
                    <a:pt x="3666" y="2778"/>
                    <a:pt x="3469" y="2677"/>
                    <a:pt x="3272" y="2565"/>
                  </a:cubicBezTo>
                  <a:cubicBezTo>
                    <a:pt x="2368" y="2022"/>
                    <a:pt x="1579" y="1480"/>
                    <a:pt x="987" y="1135"/>
                  </a:cubicBezTo>
                  <a:cubicBezTo>
                    <a:pt x="691" y="954"/>
                    <a:pt x="445" y="806"/>
                    <a:pt x="280" y="724"/>
                  </a:cubicBezTo>
                  <a:cubicBezTo>
                    <a:pt x="198" y="658"/>
                    <a:pt x="100" y="625"/>
                    <a:pt x="1" y="592"/>
                  </a:cubicBezTo>
                  <a:lnTo>
                    <a:pt x="1" y="592"/>
                  </a:lnTo>
                  <a:cubicBezTo>
                    <a:pt x="297" y="822"/>
                    <a:pt x="609" y="1036"/>
                    <a:pt x="921" y="1233"/>
                  </a:cubicBezTo>
                  <a:cubicBezTo>
                    <a:pt x="1497" y="1611"/>
                    <a:pt x="2269" y="2170"/>
                    <a:pt x="3190" y="2696"/>
                  </a:cubicBezTo>
                  <a:cubicBezTo>
                    <a:pt x="3420" y="2844"/>
                    <a:pt x="3650" y="2959"/>
                    <a:pt x="3880" y="3091"/>
                  </a:cubicBezTo>
                  <a:lnTo>
                    <a:pt x="3962" y="3140"/>
                  </a:lnTo>
                  <a:lnTo>
                    <a:pt x="3995" y="3025"/>
                  </a:lnTo>
                  <a:cubicBezTo>
                    <a:pt x="4143" y="2318"/>
                    <a:pt x="4242" y="1595"/>
                    <a:pt x="4291" y="872"/>
                  </a:cubicBezTo>
                  <a:cubicBezTo>
                    <a:pt x="4324" y="592"/>
                    <a:pt x="4324" y="296"/>
                    <a:pt x="429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392;p37"/>
            <p:cNvSpPr/>
            <p:nvPr/>
          </p:nvSpPr>
          <p:spPr>
            <a:xfrm>
              <a:off x="1918803" y="1772826"/>
              <a:ext cx="70769" cy="99585"/>
            </a:xfrm>
            <a:custGeom>
              <a:avLst/>
              <a:gdLst/>
              <a:ahLst/>
              <a:cxnLst/>
              <a:rect l="l" t="t" r="r" b="b"/>
              <a:pathLst>
                <a:path w="2171" h="3055" extrusionOk="0">
                  <a:moveTo>
                    <a:pt x="1" y="1"/>
                  </a:moveTo>
                  <a:lnTo>
                    <a:pt x="1" y="1"/>
                  </a:lnTo>
                  <a:cubicBezTo>
                    <a:pt x="67" y="280"/>
                    <a:pt x="165" y="559"/>
                    <a:pt x="280" y="806"/>
                  </a:cubicBezTo>
                  <a:cubicBezTo>
                    <a:pt x="461" y="1299"/>
                    <a:pt x="741" y="1973"/>
                    <a:pt x="1053" y="2713"/>
                  </a:cubicBezTo>
                  <a:cubicBezTo>
                    <a:pt x="1086" y="2811"/>
                    <a:pt x="1135" y="2910"/>
                    <a:pt x="1201" y="3008"/>
                  </a:cubicBezTo>
                  <a:cubicBezTo>
                    <a:pt x="1239" y="3037"/>
                    <a:pt x="1288" y="3055"/>
                    <a:pt x="1336" y="3055"/>
                  </a:cubicBezTo>
                  <a:cubicBezTo>
                    <a:pt x="1370" y="3055"/>
                    <a:pt x="1403" y="3046"/>
                    <a:pt x="1431" y="3025"/>
                  </a:cubicBezTo>
                  <a:cubicBezTo>
                    <a:pt x="1480" y="2992"/>
                    <a:pt x="1530" y="2943"/>
                    <a:pt x="1546" y="2877"/>
                  </a:cubicBezTo>
                  <a:cubicBezTo>
                    <a:pt x="1628" y="2713"/>
                    <a:pt x="1694" y="2548"/>
                    <a:pt x="1760" y="2367"/>
                  </a:cubicBezTo>
                  <a:cubicBezTo>
                    <a:pt x="1858" y="2039"/>
                    <a:pt x="1924" y="1726"/>
                    <a:pt x="1990" y="1480"/>
                  </a:cubicBezTo>
                  <a:cubicBezTo>
                    <a:pt x="2072" y="1200"/>
                    <a:pt x="2138" y="921"/>
                    <a:pt x="2171" y="642"/>
                  </a:cubicBezTo>
                  <a:lnTo>
                    <a:pt x="2171" y="642"/>
                  </a:lnTo>
                  <a:cubicBezTo>
                    <a:pt x="2039" y="905"/>
                    <a:pt x="1940" y="1168"/>
                    <a:pt x="1875" y="1447"/>
                  </a:cubicBezTo>
                  <a:cubicBezTo>
                    <a:pt x="1792" y="1694"/>
                    <a:pt x="1727" y="1989"/>
                    <a:pt x="1612" y="2318"/>
                  </a:cubicBezTo>
                  <a:cubicBezTo>
                    <a:pt x="1546" y="2482"/>
                    <a:pt x="1480" y="2647"/>
                    <a:pt x="1398" y="2811"/>
                  </a:cubicBezTo>
                  <a:cubicBezTo>
                    <a:pt x="1382" y="2844"/>
                    <a:pt x="1365" y="2861"/>
                    <a:pt x="1349" y="2893"/>
                  </a:cubicBezTo>
                  <a:cubicBezTo>
                    <a:pt x="1332" y="2893"/>
                    <a:pt x="1332" y="2893"/>
                    <a:pt x="1316" y="2877"/>
                  </a:cubicBezTo>
                  <a:cubicBezTo>
                    <a:pt x="1267" y="2811"/>
                    <a:pt x="1234" y="2729"/>
                    <a:pt x="1201" y="2647"/>
                  </a:cubicBezTo>
                  <a:cubicBezTo>
                    <a:pt x="888" y="1907"/>
                    <a:pt x="609" y="1250"/>
                    <a:pt x="395" y="773"/>
                  </a:cubicBezTo>
                  <a:cubicBezTo>
                    <a:pt x="280" y="494"/>
                    <a:pt x="165" y="247"/>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393;p37"/>
            <p:cNvSpPr/>
            <p:nvPr/>
          </p:nvSpPr>
          <p:spPr>
            <a:xfrm>
              <a:off x="1924182" y="1790494"/>
              <a:ext cx="26828" cy="744266"/>
            </a:xfrm>
            <a:custGeom>
              <a:avLst/>
              <a:gdLst/>
              <a:ahLst/>
              <a:cxnLst/>
              <a:rect l="l" t="t" r="r" b="b"/>
              <a:pathLst>
                <a:path w="823" h="22832" extrusionOk="0">
                  <a:moveTo>
                    <a:pt x="17" y="1"/>
                  </a:moveTo>
                  <a:cubicBezTo>
                    <a:pt x="17" y="67"/>
                    <a:pt x="0" y="149"/>
                    <a:pt x="17" y="231"/>
                  </a:cubicBezTo>
                  <a:cubicBezTo>
                    <a:pt x="17" y="395"/>
                    <a:pt x="17" y="626"/>
                    <a:pt x="17" y="889"/>
                  </a:cubicBezTo>
                  <a:cubicBezTo>
                    <a:pt x="33" y="1497"/>
                    <a:pt x="50" y="2319"/>
                    <a:pt x="82" y="3338"/>
                  </a:cubicBezTo>
                  <a:cubicBezTo>
                    <a:pt x="148" y="5425"/>
                    <a:pt x="230" y="8269"/>
                    <a:pt x="329" y="11424"/>
                  </a:cubicBezTo>
                  <a:cubicBezTo>
                    <a:pt x="460" y="14564"/>
                    <a:pt x="559" y="17407"/>
                    <a:pt x="641" y="19495"/>
                  </a:cubicBezTo>
                  <a:cubicBezTo>
                    <a:pt x="691" y="20514"/>
                    <a:pt x="723" y="21336"/>
                    <a:pt x="756" y="21927"/>
                  </a:cubicBezTo>
                  <a:cubicBezTo>
                    <a:pt x="773" y="22207"/>
                    <a:pt x="773" y="22437"/>
                    <a:pt x="789" y="22601"/>
                  </a:cubicBezTo>
                  <a:cubicBezTo>
                    <a:pt x="789" y="22683"/>
                    <a:pt x="806" y="22749"/>
                    <a:pt x="822" y="22831"/>
                  </a:cubicBezTo>
                  <a:cubicBezTo>
                    <a:pt x="822" y="22749"/>
                    <a:pt x="822" y="22683"/>
                    <a:pt x="822" y="22601"/>
                  </a:cubicBezTo>
                  <a:cubicBezTo>
                    <a:pt x="822" y="22437"/>
                    <a:pt x="822" y="22207"/>
                    <a:pt x="822" y="21927"/>
                  </a:cubicBezTo>
                  <a:cubicBezTo>
                    <a:pt x="806" y="21336"/>
                    <a:pt x="789" y="20514"/>
                    <a:pt x="756" y="19495"/>
                  </a:cubicBezTo>
                  <a:cubicBezTo>
                    <a:pt x="691" y="17407"/>
                    <a:pt x="608" y="14564"/>
                    <a:pt x="510" y="11408"/>
                  </a:cubicBezTo>
                  <a:cubicBezTo>
                    <a:pt x="378" y="8269"/>
                    <a:pt x="280" y="5425"/>
                    <a:pt x="198" y="3338"/>
                  </a:cubicBezTo>
                  <a:cubicBezTo>
                    <a:pt x="148" y="2319"/>
                    <a:pt x="115" y="1497"/>
                    <a:pt x="82" y="889"/>
                  </a:cubicBezTo>
                  <a:cubicBezTo>
                    <a:pt x="66" y="626"/>
                    <a:pt x="50" y="395"/>
                    <a:pt x="50" y="231"/>
                  </a:cubicBezTo>
                  <a:cubicBezTo>
                    <a:pt x="50" y="149"/>
                    <a:pt x="33" y="67"/>
                    <a:pt x="17"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394;p37"/>
            <p:cNvSpPr/>
            <p:nvPr/>
          </p:nvSpPr>
          <p:spPr>
            <a:xfrm>
              <a:off x="1913457" y="1785148"/>
              <a:ext cx="32174" cy="102910"/>
            </a:xfrm>
            <a:custGeom>
              <a:avLst/>
              <a:gdLst/>
              <a:ahLst/>
              <a:cxnLst/>
              <a:rect l="l" t="t" r="r" b="b"/>
              <a:pathLst>
                <a:path w="987" h="3157" extrusionOk="0">
                  <a:moveTo>
                    <a:pt x="280" y="1"/>
                  </a:moveTo>
                  <a:lnTo>
                    <a:pt x="1" y="1677"/>
                  </a:lnTo>
                  <a:lnTo>
                    <a:pt x="527" y="3156"/>
                  </a:lnTo>
                  <a:lnTo>
                    <a:pt x="987" y="1579"/>
                  </a:lnTo>
                  <a:lnTo>
                    <a:pt x="28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395;p37"/>
            <p:cNvSpPr/>
            <p:nvPr/>
          </p:nvSpPr>
          <p:spPr>
            <a:xfrm>
              <a:off x="1922552" y="1873552"/>
              <a:ext cx="113635" cy="710495"/>
            </a:xfrm>
            <a:custGeom>
              <a:avLst/>
              <a:gdLst/>
              <a:ahLst/>
              <a:cxnLst/>
              <a:rect l="l" t="t" r="r" b="b"/>
              <a:pathLst>
                <a:path w="3486" h="21796" extrusionOk="0">
                  <a:moveTo>
                    <a:pt x="346" y="1"/>
                  </a:moveTo>
                  <a:lnTo>
                    <a:pt x="1" y="16569"/>
                  </a:lnTo>
                  <a:lnTo>
                    <a:pt x="2499" y="21795"/>
                  </a:lnTo>
                  <a:lnTo>
                    <a:pt x="3486" y="15911"/>
                  </a:lnTo>
                  <a:lnTo>
                    <a:pt x="3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396;p37"/>
            <p:cNvSpPr/>
            <p:nvPr/>
          </p:nvSpPr>
          <p:spPr>
            <a:xfrm>
              <a:off x="2408515" y="2144666"/>
              <a:ext cx="11311" cy="75594"/>
            </a:xfrm>
            <a:custGeom>
              <a:avLst/>
              <a:gdLst/>
              <a:ahLst/>
              <a:cxnLst/>
              <a:rect l="l" t="t" r="r" b="b"/>
              <a:pathLst>
                <a:path w="347" h="2319" extrusionOk="0">
                  <a:moveTo>
                    <a:pt x="182" y="1"/>
                  </a:moveTo>
                  <a:cubicBezTo>
                    <a:pt x="132" y="1"/>
                    <a:pt x="1" y="510"/>
                    <a:pt x="50" y="1168"/>
                  </a:cubicBezTo>
                  <a:cubicBezTo>
                    <a:pt x="67" y="1513"/>
                    <a:pt x="132" y="1858"/>
                    <a:pt x="264" y="2187"/>
                  </a:cubicBezTo>
                  <a:lnTo>
                    <a:pt x="313" y="2318"/>
                  </a:lnTo>
                  <a:lnTo>
                    <a:pt x="330" y="2203"/>
                  </a:lnTo>
                  <a:cubicBezTo>
                    <a:pt x="346" y="2121"/>
                    <a:pt x="346" y="2072"/>
                    <a:pt x="330" y="2072"/>
                  </a:cubicBezTo>
                  <a:cubicBezTo>
                    <a:pt x="328" y="2069"/>
                    <a:pt x="325" y="2068"/>
                    <a:pt x="323" y="2068"/>
                  </a:cubicBezTo>
                  <a:cubicBezTo>
                    <a:pt x="321" y="2068"/>
                    <a:pt x="319" y="2069"/>
                    <a:pt x="318" y="2070"/>
                  </a:cubicBezTo>
                  <a:lnTo>
                    <a:pt x="318" y="2070"/>
                  </a:lnTo>
                  <a:cubicBezTo>
                    <a:pt x="289" y="1868"/>
                    <a:pt x="228" y="1539"/>
                    <a:pt x="215" y="1151"/>
                  </a:cubicBezTo>
                  <a:cubicBezTo>
                    <a:pt x="165" y="526"/>
                    <a:pt x="231" y="17"/>
                    <a:pt x="18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397;p37"/>
            <p:cNvSpPr/>
            <p:nvPr/>
          </p:nvSpPr>
          <p:spPr>
            <a:xfrm>
              <a:off x="2416567" y="2147893"/>
              <a:ext cx="27903" cy="62718"/>
            </a:xfrm>
            <a:custGeom>
              <a:avLst/>
              <a:gdLst/>
              <a:ahLst/>
              <a:cxnLst/>
              <a:rect l="l" t="t" r="r" b="b"/>
              <a:pathLst>
                <a:path w="856" h="1924" extrusionOk="0">
                  <a:moveTo>
                    <a:pt x="33" y="0"/>
                  </a:moveTo>
                  <a:cubicBezTo>
                    <a:pt x="0" y="17"/>
                    <a:pt x="66" y="477"/>
                    <a:pt x="296" y="1019"/>
                  </a:cubicBezTo>
                  <a:cubicBezTo>
                    <a:pt x="506" y="1550"/>
                    <a:pt x="762" y="1924"/>
                    <a:pt x="819" y="1924"/>
                  </a:cubicBezTo>
                  <a:cubicBezTo>
                    <a:pt x="820" y="1924"/>
                    <a:pt x="821" y="1924"/>
                    <a:pt x="822" y="1923"/>
                  </a:cubicBezTo>
                  <a:cubicBezTo>
                    <a:pt x="855" y="1890"/>
                    <a:pt x="658" y="1479"/>
                    <a:pt x="444" y="953"/>
                  </a:cubicBezTo>
                  <a:cubicBezTo>
                    <a:pt x="231" y="427"/>
                    <a:pt x="83" y="0"/>
                    <a:pt x="33"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398;p37"/>
            <p:cNvSpPr/>
            <p:nvPr/>
          </p:nvSpPr>
          <p:spPr>
            <a:xfrm>
              <a:off x="1418399" y="2019817"/>
              <a:ext cx="817089" cy="727902"/>
            </a:xfrm>
            <a:custGeom>
              <a:avLst/>
              <a:gdLst/>
              <a:ahLst/>
              <a:cxnLst/>
              <a:rect l="l" t="t" r="r" b="b"/>
              <a:pathLst>
                <a:path w="25066" h="22330" extrusionOk="0">
                  <a:moveTo>
                    <a:pt x="2827" y="1"/>
                  </a:moveTo>
                  <a:cubicBezTo>
                    <a:pt x="2548" y="1086"/>
                    <a:pt x="1808" y="5343"/>
                    <a:pt x="1118" y="10060"/>
                  </a:cubicBezTo>
                  <a:cubicBezTo>
                    <a:pt x="0" y="17752"/>
                    <a:pt x="16782" y="20399"/>
                    <a:pt x="16782" y="20399"/>
                  </a:cubicBezTo>
                  <a:lnTo>
                    <a:pt x="21861" y="21746"/>
                  </a:lnTo>
                  <a:cubicBezTo>
                    <a:pt x="21861" y="21746"/>
                    <a:pt x="23889" y="22329"/>
                    <a:pt x="24552" y="22329"/>
                  </a:cubicBezTo>
                  <a:cubicBezTo>
                    <a:pt x="24628" y="22329"/>
                    <a:pt x="24686" y="22322"/>
                    <a:pt x="24721" y="22305"/>
                  </a:cubicBezTo>
                  <a:cubicBezTo>
                    <a:pt x="25066" y="22124"/>
                    <a:pt x="23011" y="21188"/>
                    <a:pt x="22288" y="20875"/>
                  </a:cubicBezTo>
                  <a:cubicBezTo>
                    <a:pt x="21565" y="20546"/>
                    <a:pt x="19313" y="16914"/>
                    <a:pt x="19313" y="16914"/>
                  </a:cubicBezTo>
                  <a:cubicBezTo>
                    <a:pt x="20299" y="16306"/>
                    <a:pt x="20825" y="15468"/>
                    <a:pt x="20809" y="15139"/>
                  </a:cubicBezTo>
                  <a:cubicBezTo>
                    <a:pt x="20790" y="14948"/>
                    <a:pt x="20632" y="14834"/>
                    <a:pt x="20464" y="14834"/>
                  </a:cubicBezTo>
                  <a:cubicBezTo>
                    <a:pt x="20343" y="14834"/>
                    <a:pt x="20218" y="14893"/>
                    <a:pt x="20135" y="15024"/>
                  </a:cubicBezTo>
                  <a:cubicBezTo>
                    <a:pt x="19888" y="15320"/>
                    <a:pt x="19593" y="15583"/>
                    <a:pt x="19280" y="15813"/>
                  </a:cubicBezTo>
                  <a:cubicBezTo>
                    <a:pt x="19034" y="15994"/>
                    <a:pt x="18754" y="16141"/>
                    <a:pt x="18442" y="16240"/>
                  </a:cubicBezTo>
                  <a:cubicBezTo>
                    <a:pt x="18097" y="16355"/>
                    <a:pt x="17801" y="16437"/>
                    <a:pt x="17538" y="16487"/>
                  </a:cubicBezTo>
                  <a:cubicBezTo>
                    <a:pt x="15779" y="16010"/>
                    <a:pt x="10865" y="14449"/>
                    <a:pt x="7331" y="11457"/>
                  </a:cubicBezTo>
                  <a:cubicBezTo>
                    <a:pt x="6690" y="10931"/>
                    <a:pt x="8038" y="1497"/>
                    <a:pt x="8038" y="1497"/>
                  </a:cubicBezTo>
                  <a:lnTo>
                    <a:pt x="2827" y="1"/>
                  </a:ln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399;p37"/>
            <p:cNvSpPr/>
            <p:nvPr/>
          </p:nvSpPr>
          <p:spPr>
            <a:xfrm>
              <a:off x="1440369" y="2005898"/>
              <a:ext cx="526710" cy="686373"/>
            </a:xfrm>
            <a:custGeom>
              <a:avLst/>
              <a:gdLst/>
              <a:ahLst/>
              <a:cxnLst/>
              <a:rect l="l" t="t" r="r" b="b"/>
              <a:pathLst>
                <a:path w="16158" h="21056" extrusionOk="0">
                  <a:moveTo>
                    <a:pt x="1857" y="0"/>
                  </a:moveTo>
                  <a:lnTo>
                    <a:pt x="362" y="10273"/>
                  </a:lnTo>
                  <a:cubicBezTo>
                    <a:pt x="0" y="13446"/>
                    <a:pt x="2137" y="15960"/>
                    <a:pt x="4980" y="17374"/>
                  </a:cubicBezTo>
                  <a:cubicBezTo>
                    <a:pt x="9273" y="19496"/>
                    <a:pt x="15593" y="21011"/>
                    <a:pt x="15728" y="21055"/>
                  </a:cubicBezTo>
                  <a:lnTo>
                    <a:pt x="15728" y="21055"/>
                  </a:lnTo>
                  <a:cubicBezTo>
                    <a:pt x="15638" y="20977"/>
                    <a:pt x="16157" y="16470"/>
                    <a:pt x="16157" y="16470"/>
                  </a:cubicBezTo>
                  <a:cubicBezTo>
                    <a:pt x="16157" y="16470"/>
                    <a:pt x="7117" y="12542"/>
                    <a:pt x="6838" y="10865"/>
                  </a:cubicBezTo>
                  <a:cubicBezTo>
                    <a:pt x="6558" y="9188"/>
                    <a:pt x="7988" y="2137"/>
                    <a:pt x="7988" y="2137"/>
                  </a:cubicBezTo>
                  <a:lnTo>
                    <a:pt x="1857" y="0"/>
                  </a:lnTo>
                  <a:close/>
                  <a:moveTo>
                    <a:pt x="15728" y="21055"/>
                  </a:moveTo>
                  <a:cubicBezTo>
                    <a:pt x="15729" y="21055"/>
                    <a:pt x="15729" y="21056"/>
                    <a:pt x="15730" y="21056"/>
                  </a:cubicBezTo>
                  <a:cubicBezTo>
                    <a:pt x="15731" y="21056"/>
                    <a:pt x="15730" y="21055"/>
                    <a:pt x="15728" y="21055"/>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400;p37"/>
            <p:cNvSpPr/>
            <p:nvPr/>
          </p:nvSpPr>
          <p:spPr>
            <a:xfrm>
              <a:off x="1653590" y="1852657"/>
              <a:ext cx="315609" cy="839614"/>
            </a:xfrm>
            <a:custGeom>
              <a:avLst/>
              <a:gdLst/>
              <a:ahLst/>
              <a:cxnLst/>
              <a:rect l="l" t="t" r="r" b="b"/>
              <a:pathLst>
                <a:path w="9682" h="25757" extrusionOk="0">
                  <a:moveTo>
                    <a:pt x="987" y="1"/>
                  </a:moveTo>
                  <a:cubicBezTo>
                    <a:pt x="971" y="17"/>
                    <a:pt x="1069" y="66"/>
                    <a:pt x="1234" y="198"/>
                  </a:cubicBezTo>
                  <a:cubicBezTo>
                    <a:pt x="1447" y="412"/>
                    <a:pt x="1628" y="658"/>
                    <a:pt x="1760" y="937"/>
                  </a:cubicBezTo>
                  <a:cubicBezTo>
                    <a:pt x="1957" y="1381"/>
                    <a:pt x="2055" y="1858"/>
                    <a:pt x="2055" y="2351"/>
                  </a:cubicBezTo>
                  <a:cubicBezTo>
                    <a:pt x="2039" y="2992"/>
                    <a:pt x="1957" y="3633"/>
                    <a:pt x="1825" y="4258"/>
                  </a:cubicBezTo>
                  <a:cubicBezTo>
                    <a:pt x="1579" y="5671"/>
                    <a:pt x="1283" y="7348"/>
                    <a:pt x="954" y="9222"/>
                  </a:cubicBezTo>
                  <a:cubicBezTo>
                    <a:pt x="790" y="10158"/>
                    <a:pt x="625" y="11128"/>
                    <a:pt x="445" y="12147"/>
                  </a:cubicBezTo>
                  <a:cubicBezTo>
                    <a:pt x="297" y="13166"/>
                    <a:pt x="1" y="14218"/>
                    <a:pt x="149" y="15352"/>
                  </a:cubicBezTo>
                  <a:cubicBezTo>
                    <a:pt x="149" y="15418"/>
                    <a:pt x="165" y="15484"/>
                    <a:pt x="182" y="15566"/>
                  </a:cubicBezTo>
                  <a:cubicBezTo>
                    <a:pt x="198" y="15632"/>
                    <a:pt x="231" y="15697"/>
                    <a:pt x="264" y="15763"/>
                  </a:cubicBezTo>
                  <a:cubicBezTo>
                    <a:pt x="330" y="15895"/>
                    <a:pt x="412" y="16010"/>
                    <a:pt x="527" y="16108"/>
                  </a:cubicBezTo>
                  <a:cubicBezTo>
                    <a:pt x="724" y="16306"/>
                    <a:pt x="921" y="16486"/>
                    <a:pt x="1135" y="16651"/>
                  </a:cubicBezTo>
                  <a:cubicBezTo>
                    <a:pt x="1529" y="16996"/>
                    <a:pt x="1957" y="17308"/>
                    <a:pt x="2417" y="17604"/>
                  </a:cubicBezTo>
                  <a:cubicBezTo>
                    <a:pt x="2844" y="17884"/>
                    <a:pt x="3288" y="18147"/>
                    <a:pt x="3732" y="18377"/>
                  </a:cubicBezTo>
                  <a:lnTo>
                    <a:pt x="5047" y="19018"/>
                  </a:lnTo>
                  <a:lnTo>
                    <a:pt x="9562" y="21202"/>
                  </a:lnTo>
                  <a:lnTo>
                    <a:pt x="9562" y="21202"/>
                  </a:lnTo>
                  <a:cubicBezTo>
                    <a:pt x="9433" y="22594"/>
                    <a:pt x="9336" y="23728"/>
                    <a:pt x="9271" y="24524"/>
                  </a:cubicBezTo>
                  <a:cubicBezTo>
                    <a:pt x="9238" y="24902"/>
                    <a:pt x="9222" y="25214"/>
                    <a:pt x="9205" y="25428"/>
                  </a:cubicBezTo>
                  <a:cubicBezTo>
                    <a:pt x="9189" y="25527"/>
                    <a:pt x="9189" y="25609"/>
                    <a:pt x="9189" y="25674"/>
                  </a:cubicBezTo>
                  <a:cubicBezTo>
                    <a:pt x="9172" y="25691"/>
                    <a:pt x="9172" y="25724"/>
                    <a:pt x="9189" y="25757"/>
                  </a:cubicBezTo>
                  <a:cubicBezTo>
                    <a:pt x="9189" y="25724"/>
                    <a:pt x="9205" y="25707"/>
                    <a:pt x="9205" y="25674"/>
                  </a:cubicBezTo>
                  <a:cubicBezTo>
                    <a:pt x="9205" y="25609"/>
                    <a:pt x="9222" y="25527"/>
                    <a:pt x="9238" y="25428"/>
                  </a:cubicBezTo>
                  <a:cubicBezTo>
                    <a:pt x="9255" y="25214"/>
                    <a:pt x="9287" y="24902"/>
                    <a:pt x="9337" y="24524"/>
                  </a:cubicBezTo>
                  <a:cubicBezTo>
                    <a:pt x="9419" y="23719"/>
                    <a:pt x="9534" y="22568"/>
                    <a:pt x="9682" y="21171"/>
                  </a:cubicBezTo>
                  <a:lnTo>
                    <a:pt x="9682" y="21122"/>
                  </a:lnTo>
                  <a:lnTo>
                    <a:pt x="9649" y="21105"/>
                  </a:lnTo>
                  <a:cubicBezTo>
                    <a:pt x="8351" y="20464"/>
                    <a:pt x="6822" y="19708"/>
                    <a:pt x="5113" y="18870"/>
                  </a:cubicBezTo>
                  <a:lnTo>
                    <a:pt x="3814" y="18229"/>
                  </a:lnTo>
                  <a:cubicBezTo>
                    <a:pt x="3370" y="17999"/>
                    <a:pt x="2927" y="17736"/>
                    <a:pt x="2499" y="17456"/>
                  </a:cubicBezTo>
                  <a:cubicBezTo>
                    <a:pt x="2055" y="17177"/>
                    <a:pt x="1644" y="16864"/>
                    <a:pt x="1234" y="16536"/>
                  </a:cubicBezTo>
                  <a:cubicBezTo>
                    <a:pt x="1036" y="16355"/>
                    <a:pt x="839" y="16174"/>
                    <a:pt x="642" y="15993"/>
                  </a:cubicBezTo>
                  <a:cubicBezTo>
                    <a:pt x="543" y="15911"/>
                    <a:pt x="461" y="15813"/>
                    <a:pt x="412" y="15697"/>
                  </a:cubicBezTo>
                  <a:cubicBezTo>
                    <a:pt x="379" y="15632"/>
                    <a:pt x="362" y="15582"/>
                    <a:pt x="346" y="15517"/>
                  </a:cubicBezTo>
                  <a:cubicBezTo>
                    <a:pt x="330" y="15451"/>
                    <a:pt x="313" y="15385"/>
                    <a:pt x="313" y="15319"/>
                  </a:cubicBezTo>
                  <a:cubicBezTo>
                    <a:pt x="247" y="14793"/>
                    <a:pt x="264" y="14251"/>
                    <a:pt x="346" y="13725"/>
                  </a:cubicBezTo>
                  <a:cubicBezTo>
                    <a:pt x="379" y="13462"/>
                    <a:pt x="428" y="13216"/>
                    <a:pt x="477" y="12953"/>
                  </a:cubicBezTo>
                  <a:cubicBezTo>
                    <a:pt x="527" y="12690"/>
                    <a:pt x="576" y="12443"/>
                    <a:pt x="609" y="12180"/>
                  </a:cubicBezTo>
                  <a:cubicBezTo>
                    <a:pt x="790" y="11161"/>
                    <a:pt x="954" y="10175"/>
                    <a:pt x="1118" y="9254"/>
                  </a:cubicBezTo>
                  <a:cubicBezTo>
                    <a:pt x="1431" y="7381"/>
                    <a:pt x="1710" y="5688"/>
                    <a:pt x="1940" y="4274"/>
                  </a:cubicBezTo>
                  <a:cubicBezTo>
                    <a:pt x="2072" y="3633"/>
                    <a:pt x="2138" y="2992"/>
                    <a:pt x="2154" y="2351"/>
                  </a:cubicBezTo>
                  <a:cubicBezTo>
                    <a:pt x="2154" y="1841"/>
                    <a:pt x="2039" y="1365"/>
                    <a:pt x="1825" y="905"/>
                  </a:cubicBezTo>
                  <a:cubicBezTo>
                    <a:pt x="1677" y="625"/>
                    <a:pt x="1497" y="379"/>
                    <a:pt x="1250" y="181"/>
                  </a:cubicBezTo>
                  <a:cubicBezTo>
                    <a:pt x="1168" y="116"/>
                    <a:pt x="1086" y="50"/>
                    <a:pt x="9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401;p37"/>
            <p:cNvSpPr/>
            <p:nvPr/>
          </p:nvSpPr>
          <p:spPr>
            <a:xfrm>
              <a:off x="1895789" y="2521851"/>
              <a:ext cx="30022" cy="153273"/>
            </a:xfrm>
            <a:custGeom>
              <a:avLst/>
              <a:gdLst/>
              <a:ahLst/>
              <a:cxnLst/>
              <a:rect l="l" t="t" r="r" b="b"/>
              <a:pathLst>
                <a:path w="921" h="4702" extrusionOk="0">
                  <a:moveTo>
                    <a:pt x="921" y="1"/>
                  </a:moveTo>
                  <a:cubicBezTo>
                    <a:pt x="871" y="1"/>
                    <a:pt x="674" y="1053"/>
                    <a:pt x="427" y="2351"/>
                  </a:cubicBezTo>
                  <a:cubicBezTo>
                    <a:pt x="312" y="2959"/>
                    <a:pt x="197" y="3518"/>
                    <a:pt x="115" y="4011"/>
                  </a:cubicBezTo>
                  <a:cubicBezTo>
                    <a:pt x="49" y="4241"/>
                    <a:pt x="17" y="4472"/>
                    <a:pt x="0" y="4702"/>
                  </a:cubicBezTo>
                  <a:cubicBezTo>
                    <a:pt x="99" y="4488"/>
                    <a:pt x="181" y="4274"/>
                    <a:pt x="230" y="4028"/>
                  </a:cubicBezTo>
                  <a:cubicBezTo>
                    <a:pt x="329" y="3617"/>
                    <a:pt x="477" y="3025"/>
                    <a:pt x="592" y="2384"/>
                  </a:cubicBezTo>
                  <a:cubicBezTo>
                    <a:pt x="707" y="1727"/>
                    <a:pt x="806" y="1135"/>
                    <a:pt x="855" y="708"/>
                  </a:cubicBezTo>
                  <a:cubicBezTo>
                    <a:pt x="904" y="478"/>
                    <a:pt x="921" y="247"/>
                    <a:pt x="92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402;p37"/>
            <p:cNvSpPr/>
            <p:nvPr/>
          </p:nvSpPr>
          <p:spPr>
            <a:xfrm>
              <a:off x="1490733" y="2484332"/>
              <a:ext cx="462396" cy="207939"/>
            </a:xfrm>
            <a:custGeom>
              <a:avLst/>
              <a:gdLst/>
              <a:ahLst/>
              <a:cxnLst/>
              <a:rect l="l" t="t" r="r" b="b"/>
              <a:pathLst>
                <a:path w="14185" h="6379" extrusionOk="0">
                  <a:moveTo>
                    <a:pt x="1" y="0"/>
                  </a:moveTo>
                  <a:cubicBezTo>
                    <a:pt x="0" y="0"/>
                    <a:pt x="0" y="1"/>
                    <a:pt x="0" y="1"/>
                  </a:cubicBezTo>
                  <a:cubicBezTo>
                    <a:pt x="17" y="51"/>
                    <a:pt x="49" y="83"/>
                    <a:pt x="99" y="116"/>
                  </a:cubicBezTo>
                  <a:cubicBezTo>
                    <a:pt x="164" y="199"/>
                    <a:pt x="263" y="314"/>
                    <a:pt x="411" y="462"/>
                  </a:cubicBezTo>
                  <a:cubicBezTo>
                    <a:pt x="805" y="872"/>
                    <a:pt x="1216" y="1250"/>
                    <a:pt x="1677" y="1596"/>
                  </a:cubicBezTo>
                  <a:cubicBezTo>
                    <a:pt x="2334" y="2105"/>
                    <a:pt x="3041" y="2549"/>
                    <a:pt x="3780" y="2943"/>
                  </a:cubicBezTo>
                  <a:cubicBezTo>
                    <a:pt x="4701" y="3437"/>
                    <a:pt x="5638" y="3847"/>
                    <a:pt x="6591" y="4209"/>
                  </a:cubicBezTo>
                  <a:cubicBezTo>
                    <a:pt x="8646" y="4949"/>
                    <a:pt x="10569" y="5442"/>
                    <a:pt x="11933" y="5820"/>
                  </a:cubicBezTo>
                  <a:lnTo>
                    <a:pt x="13577" y="6247"/>
                  </a:lnTo>
                  <a:lnTo>
                    <a:pt x="14020" y="6346"/>
                  </a:lnTo>
                  <a:cubicBezTo>
                    <a:pt x="14070" y="6362"/>
                    <a:pt x="14119" y="6379"/>
                    <a:pt x="14185" y="6379"/>
                  </a:cubicBezTo>
                  <a:cubicBezTo>
                    <a:pt x="14136" y="6346"/>
                    <a:pt x="14086" y="6329"/>
                    <a:pt x="14037" y="6313"/>
                  </a:cubicBezTo>
                  <a:cubicBezTo>
                    <a:pt x="13905" y="6280"/>
                    <a:pt x="13774" y="6231"/>
                    <a:pt x="13593" y="6181"/>
                  </a:cubicBezTo>
                  <a:lnTo>
                    <a:pt x="11966" y="5705"/>
                  </a:lnTo>
                  <a:cubicBezTo>
                    <a:pt x="10602" y="5294"/>
                    <a:pt x="8695" y="4784"/>
                    <a:pt x="6657" y="4045"/>
                  </a:cubicBezTo>
                  <a:cubicBezTo>
                    <a:pt x="5704" y="3700"/>
                    <a:pt x="4767" y="3289"/>
                    <a:pt x="3863" y="2812"/>
                  </a:cubicBezTo>
                  <a:cubicBezTo>
                    <a:pt x="3123" y="2417"/>
                    <a:pt x="2416" y="1990"/>
                    <a:pt x="1742" y="1497"/>
                  </a:cubicBezTo>
                  <a:cubicBezTo>
                    <a:pt x="1299" y="1168"/>
                    <a:pt x="855" y="807"/>
                    <a:pt x="444" y="412"/>
                  </a:cubicBezTo>
                  <a:cubicBezTo>
                    <a:pt x="177" y="161"/>
                    <a:pt x="15" y="0"/>
                    <a:pt x="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403;p37"/>
            <p:cNvSpPr/>
            <p:nvPr/>
          </p:nvSpPr>
          <p:spPr>
            <a:xfrm>
              <a:off x="1934352" y="2548647"/>
              <a:ext cx="22525" cy="18841"/>
            </a:xfrm>
            <a:custGeom>
              <a:avLst/>
              <a:gdLst/>
              <a:ahLst/>
              <a:cxnLst/>
              <a:rect l="l" t="t" r="r" b="b"/>
              <a:pathLst>
                <a:path w="691" h="578" extrusionOk="0">
                  <a:moveTo>
                    <a:pt x="379" y="1"/>
                  </a:moveTo>
                  <a:cubicBezTo>
                    <a:pt x="132" y="1"/>
                    <a:pt x="1" y="313"/>
                    <a:pt x="181" y="494"/>
                  </a:cubicBezTo>
                  <a:cubicBezTo>
                    <a:pt x="244" y="551"/>
                    <a:pt x="319" y="577"/>
                    <a:pt x="391" y="577"/>
                  </a:cubicBezTo>
                  <a:cubicBezTo>
                    <a:pt x="546" y="577"/>
                    <a:pt x="691" y="459"/>
                    <a:pt x="691" y="280"/>
                  </a:cubicBezTo>
                  <a:cubicBezTo>
                    <a:pt x="674" y="116"/>
                    <a:pt x="543" y="1"/>
                    <a:pt x="379"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 name="Dikdörtgen 73"/>
          <p:cNvSpPr/>
          <p:nvPr/>
        </p:nvSpPr>
        <p:spPr>
          <a:xfrm>
            <a:off x="3226279" y="3839516"/>
            <a:ext cx="5460521" cy="738664"/>
          </a:xfrm>
          <a:prstGeom prst="rect">
            <a:avLst/>
          </a:prstGeom>
          <a:solidFill>
            <a:schemeClr val="accent1"/>
          </a:solidFill>
        </p:spPr>
        <p:txBody>
          <a:bodyPr wrap="square">
            <a:spAutoFit/>
          </a:bodyPr>
          <a:lstStyle/>
          <a:p>
            <a:pPr marL="0" indent="0">
              <a:buNone/>
            </a:pPr>
            <a:r>
              <a:rPr lang="tr-TR" dirty="0"/>
              <a:t>Programların temel amaçları arasında </a:t>
            </a:r>
            <a:r>
              <a:rPr lang="tr-TR" dirty="0">
                <a:solidFill>
                  <a:schemeClr val="bg1">
                    <a:lumMod val="95000"/>
                  </a:schemeClr>
                </a:solidFill>
              </a:rPr>
              <a:t>işbirliği </a:t>
            </a:r>
            <a:r>
              <a:rPr lang="tr-TR" dirty="0"/>
              <a:t>olduğu için </a:t>
            </a:r>
            <a:r>
              <a:rPr lang="tr-TR" dirty="0">
                <a:solidFill>
                  <a:schemeClr val="bg1">
                    <a:lumMod val="95000"/>
                  </a:schemeClr>
                </a:solidFill>
              </a:rPr>
              <a:t>farklı ülkelerden katılımcıların olması </a:t>
            </a:r>
            <a:r>
              <a:rPr lang="tr-TR" dirty="0"/>
              <a:t>başlıca şartlar arasında yer almaktadır. </a:t>
            </a:r>
          </a:p>
        </p:txBody>
      </p:sp>
    </p:spTree>
    <p:extLst>
      <p:ext uri="{BB962C8B-B14F-4D97-AF65-F5344CB8AC3E}">
        <p14:creationId xmlns:p14="http://schemas.microsoft.com/office/powerpoint/2010/main" val="19590671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03350" y="1712817"/>
            <a:ext cx="3860787" cy="448800"/>
          </a:xfrm>
        </p:spPr>
        <p:txBody>
          <a:bodyPr/>
          <a:lstStyle/>
          <a:p>
            <a:pPr algn="l" fontAlgn="ctr"/>
            <a:r>
              <a:rPr lang="tr-TR" b="1" dirty="0"/>
              <a:t>Destek </a:t>
            </a:r>
            <a:r>
              <a:rPr lang="tr-TR" b="1" dirty="0" smtClean="0"/>
              <a:t>Özellikleri</a:t>
            </a:r>
            <a:endParaRPr lang="tr-TR" dirty="0"/>
          </a:p>
        </p:txBody>
      </p:sp>
      <p:sp>
        <p:nvSpPr>
          <p:cNvPr id="4" name="Dikdörtgen 3"/>
          <p:cNvSpPr/>
          <p:nvPr/>
        </p:nvSpPr>
        <p:spPr>
          <a:xfrm>
            <a:off x="403350" y="814302"/>
            <a:ext cx="7810347" cy="707886"/>
          </a:xfrm>
          <a:prstGeom prst="rect">
            <a:avLst/>
          </a:prstGeom>
        </p:spPr>
        <p:txBody>
          <a:bodyPr wrap="square">
            <a:spAutoFit/>
          </a:bodyPr>
          <a:lstStyle/>
          <a:p>
            <a:r>
              <a:rPr lang="tr-TR" sz="2000" dirty="0" smtClean="0">
                <a:solidFill>
                  <a:schemeClr val="accent2">
                    <a:lumMod val="50000"/>
                  </a:schemeClr>
                </a:solidFill>
                <a:latin typeface="Josefin Sans"/>
                <a:ea typeface="Josefin Sans"/>
                <a:cs typeface="Josefin Sans"/>
                <a:sym typeface="Josefin Sans"/>
              </a:rPr>
              <a:t>Uluslararası Ar -Ge ve yenilik projeleri yapan </a:t>
            </a:r>
            <a:r>
              <a:rPr lang="tr-TR" sz="2000" u="sng" dirty="0" smtClean="0">
                <a:solidFill>
                  <a:schemeClr val="accent2">
                    <a:lumMod val="50000"/>
                  </a:schemeClr>
                </a:solidFill>
                <a:latin typeface="Josefin Sans"/>
                <a:ea typeface="Josefin Sans"/>
                <a:cs typeface="Josefin Sans"/>
                <a:sym typeface="Josefin Sans"/>
              </a:rPr>
              <a:t>Türkiye’de yerleşik </a:t>
            </a:r>
            <a:r>
              <a:rPr lang="tr-TR" sz="2000" dirty="0" smtClean="0">
                <a:solidFill>
                  <a:schemeClr val="accent2">
                    <a:lumMod val="50000"/>
                  </a:schemeClr>
                </a:solidFill>
                <a:latin typeface="Josefin Sans"/>
                <a:ea typeface="Josefin Sans"/>
                <a:cs typeface="Josefin Sans"/>
                <a:sym typeface="Josefin Sans"/>
              </a:rPr>
              <a:t>tüm Özel Sektör Kuruluşları </a:t>
            </a:r>
            <a:endParaRPr lang="tr-TR" sz="2000" dirty="0">
              <a:solidFill>
                <a:schemeClr val="accent2">
                  <a:lumMod val="50000"/>
                </a:schemeClr>
              </a:solidFill>
              <a:latin typeface="Josefin Sans"/>
              <a:ea typeface="Josefin Sans"/>
              <a:cs typeface="Josefin Sans"/>
              <a:sym typeface="Josefin Sans"/>
            </a:endParaRPr>
          </a:p>
        </p:txBody>
      </p:sp>
      <p:sp>
        <p:nvSpPr>
          <p:cNvPr id="5" name="Dikdörtgen 4"/>
          <p:cNvSpPr/>
          <p:nvPr/>
        </p:nvSpPr>
        <p:spPr>
          <a:xfrm>
            <a:off x="403350" y="244857"/>
            <a:ext cx="3268844" cy="584775"/>
          </a:xfrm>
          <a:prstGeom prst="rect">
            <a:avLst/>
          </a:prstGeom>
        </p:spPr>
        <p:txBody>
          <a:bodyPr wrap="none">
            <a:spAutoFit/>
          </a:bodyPr>
          <a:lstStyle/>
          <a:p>
            <a:pPr lvl="0"/>
            <a:r>
              <a:rPr lang="tr-TR" sz="2700" dirty="0">
                <a:solidFill>
                  <a:schemeClr val="dk1"/>
                </a:solidFill>
                <a:latin typeface="Lilita One"/>
                <a:ea typeface="Lilita One"/>
                <a:cs typeface="Lilita One"/>
                <a:sym typeface="Lilita One"/>
              </a:rPr>
              <a:t>Kimler Ba</a:t>
            </a:r>
            <a:r>
              <a:rPr lang="tr-TR" sz="3200" b="1" dirty="0">
                <a:solidFill>
                  <a:schemeClr val="dk1"/>
                </a:solidFill>
                <a:latin typeface="Lilita One"/>
                <a:ea typeface="Lilita One"/>
                <a:cs typeface="Lilita One"/>
                <a:sym typeface="Lilita One"/>
              </a:rPr>
              <a:t>ş</a:t>
            </a:r>
            <a:r>
              <a:rPr lang="tr-TR" sz="2700" dirty="0">
                <a:solidFill>
                  <a:schemeClr val="dk1"/>
                </a:solidFill>
                <a:latin typeface="Lilita One"/>
                <a:ea typeface="Lilita One"/>
                <a:cs typeface="Lilita One"/>
                <a:sym typeface="Lilita One"/>
              </a:rPr>
              <a:t>vurabilir?</a:t>
            </a:r>
          </a:p>
        </p:txBody>
      </p:sp>
      <p:graphicFrame>
        <p:nvGraphicFramePr>
          <p:cNvPr id="7" name="14 Tablo"/>
          <p:cNvGraphicFramePr>
            <a:graphicFrameLocks noGrp="1"/>
          </p:cNvGraphicFramePr>
          <p:nvPr>
            <p:extLst>
              <p:ext uri="{D42A27DB-BD31-4B8C-83A1-F6EECF244321}">
                <p14:modId xmlns:p14="http://schemas.microsoft.com/office/powerpoint/2010/main" val="422763036"/>
              </p:ext>
            </p:extLst>
          </p:nvPr>
        </p:nvGraphicFramePr>
        <p:xfrm>
          <a:off x="483078" y="2241361"/>
          <a:ext cx="7703389" cy="1212147"/>
        </p:xfrm>
        <a:graphic>
          <a:graphicData uri="http://schemas.openxmlformats.org/drawingml/2006/table">
            <a:tbl>
              <a:tblPr firstRow="1" bandRow="1">
                <a:tableStyleId>{3C2FFA5D-87B4-456A-9821-1D502468CF0F}</a:tableStyleId>
              </a:tblPr>
              <a:tblGrid>
                <a:gridCol w="2811088">
                  <a:extLst>
                    <a:ext uri="{9D8B030D-6E8A-4147-A177-3AD203B41FA5}">
                      <a16:colId xmlns:a16="http://schemas.microsoft.com/office/drawing/2014/main" val="20000"/>
                    </a:ext>
                  </a:extLst>
                </a:gridCol>
                <a:gridCol w="4892301">
                  <a:extLst>
                    <a:ext uri="{9D8B030D-6E8A-4147-A177-3AD203B41FA5}">
                      <a16:colId xmlns:a16="http://schemas.microsoft.com/office/drawing/2014/main" val="20001"/>
                    </a:ext>
                  </a:extLst>
                </a:gridCol>
              </a:tblGrid>
              <a:tr h="404049">
                <a:tc>
                  <a:txBody>
                    <a:bodyPr/>
                    <a:lstStyle/>
                    <a:p>
                      <a:r>
                        <a:rPr lang="tr-TR" sz="1600" dirty="0">
                          <a:effectLst/>
                        </a:rPr>
                        <a:t>Destek Süresi</a:t>
                      </a:r>
                      <a:endParaRPr lang="tr-TR" sz="1600" b="0" dirty="0">
                        <a:effectLst/>
                        <a:latin typeface="Arial" panose="020B0604020202020204" pitchFamily="34" charset="0"/>
                        <a:cs typeface="Arial" panose="020B0604020202020204" pitchFamily="34" charset="0"/>
                      </a:endParaRPr>
                    </a:p>
                  </a:txBody>
                  <a:tcPr marL="91442" marR="91442" marT="45736" marB="45736" anchor="ctr"/>
                </a:tc>
                <a:tc>
                  <a:txBody>
                    <a:bodyPr/>
                    <a:lstStyle/>
                    <a:p>
                      <a:r>
                        <a:rPr lang="tr-TR" sz="1400" kern="1200" baseline="0" dirty="0">
                          <a:effectLst/>
                        </a:rPr>
                        <a:t>Uluslararası programın şartlarına göre belirlenir.</a:t>
                      </a:r>
                      <a:endParaRPr lang="tr-TR" sz="1050" b="0" kern="1200" dirty="0">
                        <a:solidFill>
                          <a:schemeClr val="tx1"/>
                        </a:solidFill>
                        <a:effectLst/>
                        <a:latin typeface="Arial" panose="020B0604020202020204" pitchFamily="34" charset="0"/>
                        <a:ea typeface="+mn-ea"/>
                        <a:cs typeface="Arial" panose="020B0604020202020204" pitchFamily="34" charset="0"/>
                      </a:endParaRPr>
                    </a:p>
                  </a:txBody>
                  <a:tcPr marL="91442" marR="91442" marT="45736" marB="45736" anchor="ctr"/>
                </a:tc>
                <a:extLst>
                  <a:ext uri="{0D108BD9-81ED-4DB2-BD59-A6C34878D82A}">
                    <a16:rowId xmlns:a16="http://schemas.microsoft.com/office/drawing/2014/main" val="10000"/>
                  </a:ext>
                </a:extLst>
              </a:tr>
              <a:tr h="404049">
                <a:tc>
                  <a:txBody>
                    <a:bodyPr/>
                    <a:lstStyle/>
                    <a:p>
                      <a:r>
                        <a:rPr lang="tr-TR" sz="1600" dirty="0">
                          <a:effectLst/>
                        </a:rPr>
                        <a:t>Bütçe</a:t>
                      </a:r>
                      <a:endParaRPr lang="tr-TR" sz="1600" b="1" dirty="0">
                        <a:effectLst/>
                        <a:latin typeface="Arial" panose="020B0604020202020204" pitchFamily="34" charset="0"/>
                        <a:cs typeface="Arial" panose="020B0604020202020204" pitchFamily="34" charset="0"/>
                      </a:endParaRPr>
                    </a:p>
                  </a:txBody>
                  <a:tcPr marL="91442" marR="91442" marT="45736" marB="45736" anchor="ctr"/>
                </a:tc>
                <a:tc>
                  <a:txBody>
                    <a:bodyPr/>
                    <a:lstStyle/>
                    <a:p>
                      <a:r>
                        <a:rPr lang="tr-TR" sz="1400" kern="1200" baseline="0" dirty="0">
                          <a:effectLst/>
                        </a:rPr>
                        <a:t>Uluslararası programın şartlarına göre belirlenir.</a:t>
                      </a:r>
                      <a:endParaRPr lang="tr-TR" sz="1050" b="0" kern="1200" dirty="0">
                        <a:solidFill>
                          <a:schemeClr val="tx1"/>
                        </a:solidFill>
                        <a:effectLst/>
                        <a:latin typeface="Arial" panose="020B0604020202020204" pitchFamily="34" charset="0"/>
                        <a:ea typeface="+mn-ea"/>
                        <a:cs typeface="Arial" panose="020B0604020202020204" pitchFamily="34" charset="0"/>
                      </a:endParaRPr>
                    </a:p>
                  </a:txBody>
                  <a:tcPr marL="91442" marR="91442" marT="45736" marB="45736" anchor="ctr"/>
                </a:tc>
                <a:extLst>
                  <a:ext uri="{0D108BD9-81ED-4DB2-BD59-A6C34878D82A}">
                    <a16:rowId xmlns:a16="http://schemas.microsoft.com/office/drawing/2014/main" val="10001"/>
                  </a:ext>
                </a:extLst>
              </a:tr>
              <a:tr h="404049">
                <a:tc>
                  <a:txBody>
                    <a:bodyPr/>
                    <a:lstStyle/>
                    <a:p>
                      <a:r>
                        <a:rPr lang="tr-TR" sz="1600" dirty="0">
                          <a:effectLst/>
                        </a:rPr>
                        <a:t>Başvuru Dönemi</a:t>
                      </a:r>
                      <a:endParaRPr lang="tr-TR" sz="1600" b="1" dirty="0">
                        <a:effectLst/>
                        <a:latin typeface="Arial" panose="020B0604020202020204" pitchFamily="34" charset="0"/>
                        <a:cs typeface="Arial" panose="020B0604020202020204" pitchFamily="34" charset="0"/>
                      </a:endParaRPr>
                    </a:p>
                  </a:txBody>
                  <a:tcPr marL="91442" marR="91442" marT="45736" marB="45736"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kern="1200" dirty="0"/>
                        <a:t>Zaman kısıtlaması yok.</a:t>
                      </a:r>
                      <a:endParaRPr lang="tr-TR" sz="1400" b="0" kern="1200" dirty="0">
                        <a:solidFill>
                          <a:schemeClr val="tx1"/>
                        </a:solidFill>
                        <a:latin typeface="Arial" panose="020B0604020202020204" pitchFamily="34" charset="0"/>
                        <a:ea typeface="+mn-ea"/>
                        <a:cs typeface="Arial" panose="020B0604020202020204" pitchFamily="34" charset="0"/>
                      </a:endParaRPr>
                    </a:p>
                  </a:txBody>
                  <a:tcPr marL="91442" marR="91442" marT="45736" marB="45736" anchor="ctr"/>
                </a:tc>
                <a:extLst>
                  <a:ext uri="{0D108BD9-81ED-4DB2-BD59-A6C34878D82A}">
                    <a16:rowId xmlns:a16="http://schemas.microsoft.com/office/drawing/2014/main" val="10003"/>
                  </a:ext>
                </a:extLst>
              </a:tr>
            </a:tbl>
          </a:graphicData>
        </a:graphic>
      </p:graphicFrame>
      <p:graphicFrame>
        <p:nvGraphicFramePr>
          <p:cNvPr id="11" name="Tablo 10"/>
          <p:cNvGraphicFramePr>
            <a:graphicFrameLocks noGrp="1"/>
          </p:cNvGraphicFramePr>
          <p:nvPr>
            <p:extLst>
              <p:ext uri="{D42A27DB-BD31-4B8C-83A1-F6EECF244321}">
                <p14:modId xmlns:p14="http://schemas.microsoft.com/office/powerpoint/2010/main" val="881429039"/>
              </p:ext>
            </p:extLst>
          </p:nvPr>
        </p:nvGraphicFramePr>
        <p:xfrm>
          <a:off x="309151" y="3570294"/>
          <a:ext cx="8429408" cy="762032"/>
        </p:xfrm>
        <a:graphic>
          <a:graphicData uri="http://schemas.openxmlformats.org/drawingml/2006/table">
            <a:tbl>
              <a:tblPr firstRow="1" bandRow="1">
                <a:tableStyleId>{3C2FFA5D-87B4-456A-9821-1D502468CF0F}</a:tableStyleId>
              </a:tblPr>
              <a:tblGrid>
                <a:gridCol w="2767866">
                  <a:extLst>
                    <a:ext uri="{9D8B030D-6E8A-4147-A177-3AD203B41FA5}">
                      <a16:colId xmlns:a16="http://schemas.microsoft.com/office/drawing/2014/main" val="20000"/>
                    </a:ext>
                  </a:extLst>
                </a:gridCol>
                <a:gridCol w="5661542">
                  <a:extLst>
                    <a:ext uri="{9D8B030D-6E8A-4147-A177-3AD203B41FA5}">
                      <a16:colId xmlns:a16="http://schemas.microsoft.com/office/drawing/2014/main" val="20001"/>
                    </a:ext>
                  </a:extLst>
                </a:gridCol>
              </a:tblGrid>
              <a:tr h="72008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r>
                        <a:rPr lang="tr-TR" sz="2400" dirty="0">
                          <a:effectLst/>
                        </a:rPr>
                        <a:t>Destek Oranı</a:t>
                      </a:r>
                      <a:endParaRPr lang="tr-TR" sz="2400" b="1" dirty="0">
                        <a:effectLst/>
                        <a:latin typeface="Arial" panose="020B0604020202020204" pitchFamily="34" charset="0"/>
                        <a:cs typeface="Arial" panose="020B0604020202020204" pitchFamily="34" charset="0"/>
                      </a:endParaRPr>
                    </a:p>
                  </a:txBody>
                  <a:tcPr marL="91442" marR="91442" marT="45736" marB="45736" anchor="ct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marL="0" indent="0">
                        <a:buFont typeface="Arial" panose="020B0604020202020204" pitchFamily="34" charset="0"/>
                        <a:buNone/>
                      </a:pPr>
                      <a:r>
                        <a:rPr lang="tr-TR" sz="2400" kern="1200" dirty="0">
                          <a:effectLst/>
                        </a:rPr>
                        <a:t>KOBİ</a:t>
                      </a:r>
                      <a:r>
                        <a:rPr lang="tr-TR" sz="2400" kern="1200" baseline="0" dirty="0">
                          <a:effectLst/>
                        </a:rPr>
                        <a:t>   </a:t>
                      </a:r>
                      <a:r>
                        <a:rPr lang="tr-TR" sz="2400" kern="1200" baseline="0" dirty="0" smtClean="0">
                          <a:effectLst/>
                        </a:rPr>
                        <a:t> </a:t>
                      </a:r>
                      <a:r>
                        <a:rPr lang="tr-TR" sz="2400" kern="1200" baseline="0" dirty="0">
                          <a:effectLst/>
                          <a:sym typeface="Wingdings" panose="05000000000000000000" pitchFamily="2" charset="2"/>
                        </a:rPr>
                        <a:t> </a:t>
                      </a:r>
                      <a:r>
                        <a:rPr lang="tr-TR" sz="2400" kern="1200" dirty="0">
                          <a:effectLst/>
                        </a:rPr>
                        <a:t>% 75 </a:t>
                      </a:r>
                      <a:r>
                        <a:rPr lang="tr-TR" sz="2400" kern="1200" dirty="0" smtClean="0">
                          <a:effectLst/>
                        </a:rPr>
                        <a:t>          Büyük </a:t>
                      </a:r>
                      <a:r>
                        <a:rPr lang="tr-TR" sz="2400" kern="1200" dirty="0">
                          <a:effectLst/>
                        </a:rPr>
                        <a:t>Şirket</a:t>
                      </a:r>
                      <a:r>
                        <a:rPr lang="tr-TR" sz="2400" kern="1200" baseline="0" dirty="0">
                          <a:effectLst/>
                        </a:rPr>
                        <a:t>    </a:t>
                      </a:r>
                      <a:r>
                        <a:rPr lang="tr-TR" sz="2400" kern="1200" baseline="0" dirty="0">
                          <a:effectLst/>
                          <a:sym typeface="Wingdings" panose="05000000000000000000" pitchFamily="2" charset="2"/>
                        </a:rPr>
                        <a:t> </a:t>
                      </a:r>
                      <a:r>
                        <a:rPr lang="tr-TR" sz="2400" kern="1200" dirty="0">
                          <a:effectLst/>
                        </a:rPr>
                        <a:t>% 60</a:t>
                      </a:r>
                    </a:p>
                    <a:p>
                      <a:pPr marL="0" indent="0">
                        <a:buFont typeface="Arial" panose="020B0604020202020204" pitchFamily="34" charset="0"/>
                        <a:buNone/>
                      </a:pPr>
                      <a:r>
                        <a:rPr lang="tr-TR" sz="2000" kern="1200" dirty="0">
                          <a:solidFill>
                            <a:schemeClr val="accent2">
                              <a:lumMod val="60000"/>
                              <a:lumOff val="40000"/>
                            </a:schemeClr>
                          </a:solidFill>
                          <a:effectLst/>
                        </a:rPr>
                        <a:t>Proje bütçesinin %25’ine kadar ön ödeme</a:t>
                      </a:r>
                      <a:endParaRPr lang="sv-SE" sz="2000" b="1" kern="1200" dirty="0">
                        <a:solidFill>
                          <a:schemeClr val="accent2">
                            <a:lumMod val="60000"/>
                            <a:lumOff val="40000"/>
                          </a:schemeClr>
                        </a:solidFill>
                        <a:effectLst/>
                        <a:latin typeface="Arial" panose="020B0604020202020204" pitchFamily="34" charset="0"/>
                        <a:ea typeface="+mn-ea"/>
                        <a:cs typeface="Arial" panose="020B0604020202020204" pitchFamily="34" charset="0"/>
                      </a:endParaRPr>
                    </a:p>
                  </a:txBody>
                  <a:tcPr marL="91442" marR="91442" marT="45736" marB="45736"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9045042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02595" y="303962"/>
            <a:ext cx="3800400" cy="448800"/>
          </a:xfrm>
        </p:spPr>
        <p:txBody>
          <a:bodyPr/>
          <a:lstStyle/>
          <a:p>
            <a:r>
              <a:rPr lang="tr-TR" dirty="0" smtClean="0"/>
              <a:t>Programa ait özellikler</a:t>
            </a:r>
            <a:endParaRPr lang="tr-TR" dirty="0"/>
          </a:p>
        </p:txBody>
      </p:sp>
      <p:sp>
        <p:nvSpPr>
          <p:cNvPr id="3" name="Metin Yer Tutucusu 2"/>
          <p:cNvSpPr>
            <a:spLocks noGrp="1"/>
          </p:cNvSpPr>
          <p:nvPr>
            <p:ph type="body" idx="1"/>
          </p:nvPr>
        </p:nvSpPr>
        <p:spPr>
          <a:xfrm>
            <a:off x="606111" y="943404"/>
            <a:ext cx="5328861" cy="1388700"/>
          </a:xfrm>
        </p:spPr>
        <p:txBody>
          <a:bodyPr/>
          <a:lstStyle/>
          <a:p>
            <a:pPr algn="l"/>
            <a:r>
              <a:rPr lang="tr-TR" sz="1600" dirty="0">
                <a:solidFill>
                  <a:schemeClr val="accent2">
                    <a:lumMod val="50000"/>
                  </a:schemeClr>
                </a:solidFill>
              </a:rPr>
              <a:t>Firma, kendi çalışmalarını (ulusal proje başvurusu) Türkçe olarak girer ancak ekindeki uluslararası proje </a:t>
            </a:r>
            <a:r>
              <a:rPr lang="tr-TR" sz="1600" dirty="0" err="1">
                <a:solidFill>
                  <a:schemeClr val="accent2">
                    <a:lumMod val="50000"/>
                  </a:schemeClr>
                </a:solidFill>
              </a:rPr>
              <a:t>dökümanı</a:t>
            </a:r>
            <a:r>
              <a:rPr lang="tr-TR" sz="1600" dirty="0">
                <a:solidFill>
                  <a:schemeClr val="accent2">
                    <a:lumMod val="50000"/>
                  </a:schemeClr>
                </a:solidFill>
              </a:rPr>
              <a:t> İngilizce olarak yüklenir</a:t>
            </a:r>
            <a:r>
              <a:rPr lang="tr-TR" sz="1600" dirty="0" smtClean="0">
                <a:solidFill>
                  <a:schemeClr val="accent2">
                    <a:lumMod val="50000"/>
                  </a:schemeClr>
                </a:solidFill>
              </a:rPr>
              <a:t>.</a:t>
            </a:r>
          </a:p>
          <a:p>
            <a:pPr algn="l"/>
            <a:r>
              <a:rPr lang="tr-TR" sz="1600" dirty="0" smtClean="0">
                <a:solidFill>
                  <a:schemeClr val="accent2">
                    <a:lumMod val="50000"/>
                  </a:schemeClr>
                </a:solidFill>
              </a:rPr>
              <a:t>Programının </a:t>
            </a:r>
            <a:r>
              <a:rPr lang="tr-TR" sz="1600" dirty="0">
                <a:solidFill>
                  <a:schemeClr val="accent2">
                    <a:lumMod val="50000"/>
                  </a:schemeClr>
                </a:solidFill>
              </a:rPr>
              <a:t>amacı uluslararası ortaklı projelerin desteklenmesi olduğundan, projedeki tek yabancı ortağın ayrılması durumunda, farklı ortak bulunsa bile proje devam edemez. Ancak birden fazla uluslararası ortağın olduğu ve birinin ayrıldığı durumda, TÜBİTAK, projenin devam etmesi konusunu değerlendirir. </a:t>
            </a:r>
            <a:endParaRPr lang="tr-TR" sz="1600" dirty="0" smtClean="0">
              <a:solidFill>
                <a:schemeClr val="accent2">
                  <a:lumMod val="50000"/>
                </a:schemeClr>
              </a:solidFill>
            </a:endParaRPr>
          </a:p>
          <a:p>
            <a:pPr algn="l"/>
            <a:r>
              <a:rPr lang="tr-TR" sz="1600" dirty="0" smtClean="0">
                <a:solidFill>
                  <a:schemeClr val="accent2">
                    <a:lumMod val="50000"/>
                  </a:schemeClr>
                </a:solidFill>
              </a:rPr>
              <a:t>Üretim </a:t>
            </a:r>
            <a:r>
              <a:rPr lang="tr-TR" sz="1600" dirty="0">
                <a:solidFill>
                  <a:schemeClr val="accent2">
                    <a:lumMod val="50000"/>
                  </a:schemeClr>
                </a:solidFill>
              </a:rPr>
              <a:t>ve altyapı projeleri, desteklenmez. </a:t>
            </a:r>
          </a:p>
          <a:p>
            <a:pPr algn="l"/>
            <a:r>
              <a:rPr lang="tr-TR" sz="1600" dirty="0">
                <a:solidFill>
                  <a:schemeClr val="accent2">
                    <a:lumMod val="50000"/>
                  </a:schemeClr>
                </a:solidFill>
              </a:rPr>
              <a:t>Her bir ortağın, kendi ülkesindeki fon sağlayıcısına başvurmuş </a:t>
            </a:r>
            <a:r>
              <a:rPr lang="tr-TR" sz="1600" dirty="0" smtClean="0">
                <a:solidFill>
                  <a:schemeClr val="accent2">
                    <a:lumMod val="50000"/>
                  </a:schemeClr>
                </a:solidFill>
              </a:rPr>
              <a:t>olması gerekir. </a:t>
            </a:r>
            <a:endParaRPr lang="tr-TR" sz="1600" dirty="0">
              <a:solidFill>
                <a:schemeClr val="accent2">
                  <a:lumMod val="50000"/>
                </a:schemeClr>
              </a:solidFill>
            </a:endParaRPr>
          </a:p>
        </p:txBody>
      </p:sp>
      <p:grpSp>
        <p:nvGrpSpPr>
          <p:cNvPr id="4" name="Google Shape;1147;p35"/>
          <p:cNvGrpSpPr/>
          <p:nvPr/>
        </p:nvGrpSpPr>
        <p:grpSpPr>
          <a:xfrm>
            <a:off x="6757481" y="818605"/>
            <a:ext cx="1677385" cy="3053525"/>
            <a:chOff x="5213500" y="1896950"/>
            <a:chExt cx="1894375" cy="2597325"/>
          </a:xfrm>
        </p:grpSpPr>
        <p:sp>
          <p:nvSpPr>
            <p:cNvPr id="5" name="Google Shape;1148;p35"/>
            <p:cNvSpPr/>
            <p:nvPr/>
          </p:nvSpPr>
          <p:spPr>
            <a:xfrm>
              <a:off x="7045175" y="1896950"/>
              <a:ext cx="62700" cy="2588600"/>
            </a:xfrm>
            <a:custGeom>
              <a:avLst/>
              <a:gdLst/>
              <a:ahLst/>
              <a:cxnLst/>
              <a:rect l="l" t="t" r="r" b="b"/>
              <a:pathLst>
                <a:path w="2508" h="103544" extrusionOk="0">
                  <a:moveTo>
                    <a:pt x="1" y="1"/>
                  </a:moveTo>
                  <a:lnTo>
                    <a:pt x="168" y="103543"/>
                  </a:lnTo>
                  <a:lnTo>
                    <a:pt x="2507" y="103543"/>
                  </a:lnTo>
                  <a:lnTo>
                    <a:pt x="232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149;p35"/>
            <p:cNvSpPr/>
            <p:nvPr/>
          </p:nvSpPr>
          <p:spPr>
            <a:xfrm>
              <a:off x="6905675" y="1897375"/>
              <a:ext cx="62675" cy="2588175"/>
            </a:xfrm>
            <a:custGeom>
              <a:avLst/>
              <a:gdLst/>
              <a:ahLst/>
              <a:cxnLst/>
              <a:rect l="l" t="t" r="r" b="b"/>
              <a:pathLst>
                <a:path w="2507" h="103527" extrusionOk="0">
                  <a:moveTo>
                    <a:pt x="0" y="0"/>
                  </a:moveTo>
                  <a:lnTo>
                    <a:pt x="167" y="103526"/>
                  </a:lnTo>
                  <a:lnTo>
                    <a:pt x="2507" y="103526"/>
                  </a:lnTo>
                  <a:lnTo>
                    <a:pt x="23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150;p35"/>
            <p:cNvSpPr/>
            <p:nvPr/>
          </p:nvSpPr>
          <p:spPr>
            <a:xfrm>
              <a:off x="5687200" y="1899475"/>
              <a:ext cx="62675" cy="2588150"/>
            </a:xfrm>
            <a:custGeom>
              <a:avLst/>
              <a:gdLst/>
              <a:ahLst/>
              <a:cxnLst/>
              <a:rect l="l" t="t" r="r" b="b"/>
              <a:pathLst>
                <a:path w="2507" h="103526" extrusionOk="0">
                  <a:moveTo>
                    <a:pt x="0" y="0"/>
                  </a:moveTo>
                  <a:lnTo>
                    <a:pt x="184" y="103526"/>
                  </a:lnTo>
                  <a:lnTo>
                    <a:pt x="2507" y="103526"/>
                  </a:lnTo>
                  <a:lnTo>
                    <a:pt x="23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51;p35"/>
            <p:cNvSpPr/>
            <p:nvPr/>
          </p:nvSpPr>
          <p:spPr>
            <a:xfrm>
              <a:off x="5547675" y="1899475"/>
              <a:ext cx="62675" cy="2588575"/>
            </a:xfrm>
            <a:custGeom>
              <a:avLst/>
              <a:gdLst/>
              <a:ahLst/>
              <a:cxnLst/>
              <a:rect l="l" t="t" r="r" b="b"/>
              <a:pathLst>
                <a:path w="2507" h="103543" extrusionOk="0">
                  <a:moveTo>
                    <a:pt x="2340" y="0"/>
                  </a:moveTo>
                  <a:lnTo>
                    <a:pt x="1" y="17"/>
                  </a:lnTo>
                  <a:lnTo>
                    <a:pt x="184" y="103543"/>
                  </a:lnTo>
                  <a:lnTo>
                    <a:pt x="2507" y="103543"/>
                  </a:lnTo>
                  <a:lnTo>
                    <a:pt x="234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52;p35"/>
            <p:cNvSpPr/>
            <p:nvPr/>
          </p:nvSpPr>
          <p:spPr>
            <a:xfrm>
              <a:off x="5547675" y="1896950"/>
              <a:ext cx="1555600" cy="61850"/>
            </a:xfrm>
            <a:custGeom>
              <a:avLst/>
              <a:gdLst/>
              <a:ahLst/>
              <a:cxnLst/>
              <a:rect l="l" t="t" r="r" b="b"/>
              <a:pathLst>
                <a:path w="62224" h="2474" extrusionOk="0">
                  <a:moveTo>
                    <a:pt x="62223" y="1"/>
                  </a:moveTo>
                  <a:lnTo>
                    <a:pt x="1" y="118"/>
                  </a:lnTo>
                  <a:lnTo>
                    <a:pt x="17" y="2474"/>
                  </a:lnTo>
                  <a:lnTo>
                    <a:pt x="62223" y="2373"/>
                  </a:lnTo>
                  <a:lnTo>
                    <a:pt x="6222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153;p35"/>
            <p:cNvSpPr/>
            <p:nvPr/>
          </p:nvSpPr>
          <p:spPr>
            <a:xfrm>
              <a:off x="5548525" y="2428300"/>
              <a:ext cx="1555575" cy="20475"/>
            </a:xfrm>
            <a:custGeom>
              <a:avLst/>
              <a:gdLst/>
              <a:ahLst/>
              <a:cxnLst/>
              <a:rect l="l" t="t" r="r" b="b"/>
              <a:pathLst>
                <a:path w="62223" h="819" extrusionOk="0">
                  <a:moveTo>
                    <a:pt x="62223" y="0"/>
                  </a:moveTo>
                  <a:lnTo>
                    <a:pt x="0" y="117"/>
                  </a:lnTo>
                  <a:lnTo>
                    <a:pt x="17" y="819"/>
                  </a:lnTo>
                  <a:lnTo>
                    <a:pt x="62223" y="718"/>
                  </a:lnTo>
                  <a:lnTo>
                    <a:pt x="622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54;p35"/>
            <p:cNvSpPr/>
            <p:nvPr/>
          </p:nvSpPr>
          <p:spPr>
            <a:xfrm>
              <a:off x="5549350" y="2929550"/>
              <a:ext cx="1555600" cy="20075"/>
            </a:xfrm>
            <a:custGeom>
              <a:avLst/>
              <a:gdLst/>
              <a:ahLst/>
              <a:cxnLst/>
              <a:rect l="l" t="t" r="r" b="b"/>
              <a:pathLst>
                <a:path w="62224" h="803" extrusionOk="0">
                  <a:moveTo>
                    <a:pt x="62223" y="0"/>
                  </a:moveTo>
                  <a:lnTo>
                    <a:pt x="1" y="100"/>
                  </a:lnTo>
                  <a:lnTo>
                    <a:pt x="17" y="802"/>
                  </a:lnTo>
                  <a:lnTo>
                    <a:pt x="62223" y="702"/>
                  </a:lnTo>
                  <a:lnTo>
                    <a:pt x="62223"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55;p35"/>
            <p:cNvSpPr/>
            <p:nvPr/>
          </p:nvSpPr>
          <p:spPr>
            <a:xfrm>
              <a:off x="5550600" y="3430375"/>
              <a:ext cx="1555175" cy="20075"/>
            </a:xfrm>
            <a:custGeom>
              <a:avLst/>
              <a:gdLst/>
              <a:ahLst/>
              <a:cxnLst/>
              <a:rect l="l" t="t" r="r" b="b"/>
              <a:pathLst>
                <a:path w="62207" h="803" extrusionOk="0">
                  <a:moveTo>
                    <a:pt x="62207" y="1"/>
                  </a:moveTo>
                  <a:lnTo>
                    <a:pt x="1" y="101"/>
                  </a:lnTo>
                  <a:lnTo>
                    <a:pt x="1" y="803"/>
                  </a:lnTo>
                  <a:lnTo>
                    <a:pt x="62207" y="702"/>
                  </a:lnTo>
                  <a:lnTo>
                    <a:pt x="6220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56;p35"/>
            <p:cNvSpPr/>
            <p:nvPr/>
          </p:nvSpPr>
          <p:spPr>
            <a:xfrm>
              <a:off x="5551450" y="3931225"/>
              <a:ext cx="1555175" cy="20075"/>
            </a:xfrm>
            <a:custGeom>
              <a:avLst/>
              <a:gdLst/>
              <a:ahLst/>
              <a:cxnLst/>
              <a:rect l="l" t="t" r="r" b="b"/>
              <a:pathLst>
                <a:path w="62207" h="803" extrusionOk="0">
                  <a:moveTo>
                    <a:pt x="62206" y="0"/>
                  </a:moveTo>
                  <a:lnTo>
                    <a:pt x="0" y="101"/>
                  </a:lnTo>
                  <a:lnTo>
                    <a:pt x="0" y="802"/>
                  </a:lnTo>
                  <a:lnTo>
                    <a:pt x="62206" y="702"/>
                  </a:lnTo>
                  <a:lnTo>
                    <a:pt x="62206"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57;p35"/>
            <p:cNvSpPr/>
            <p:nvPr/>
          </p:nvSpPr>
          <p:spPr>
            <a:xfrm>
              <a:off x="6199325" y="3640075"/>
              <a:ext cx="276125" cy="292850"/>
            </a:xfrm>
            <a:custGeom>
              <a:avLst/>
              <a:gdLst/>
              <a:ahLst/>
              <a:cxnLst/>
              <a:rect l="l" t="t" r="r" b="b"/>
              <a:pathLst>
                <a:path w="11045" h="11714" extrusionOk="0">
                  <a:moveTo>
                    <a:pt x="11011" y="0"/>
                  </a:moveTo>
                  <a:lnTo>
                    <a:pt x="0" y="17"/>
                  </a:lnTo>
                  <a:lnTo>
                    <a:pt x="17" y="11713"/>
                  </a:lnTo>
                  <a:lnTo>
                    <a:pt x="11044" y="11680"/>
                  </a:lnTo>
                  <a:lnTo>
                    <a:pt x="11011"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58;p35"/>
            <p:cNvSpPr/>
            <p:nvPr/>
          </p:nvSpPr>
          <p:spPr>
            <a:xfrm>
              <a:off x="5924875" y="3640500"/>
              <a:ext cx="276125" cy="292825"/>
            </a:xfrm>
            <a:custGeom>
              <a:avLst/>
              <a:gdLst/>
              <a:ahLst/>
              <a:cxnLst/>
              <a:rect l="l" t="t" r="r" b="b"/>
              <a:pathLst>
                <a:path w="11045" h="11713" extrusionOk="0">
                  <a:moveTo>
                    <a:pt x="11028" y="0"/>
                  </a:moveTo>
                  <a:lnTo>
                    <a:pt x="1" y="17"/>
                  </a:lnTo>
                  <a:lnTo>
                    <a:pt x="17" y="11713"/>
                  </a:lnTo>
                  <a:lnTo>
                    <a:pt x="11045" y="11679"/>
                  </a:lnTo>
                  <a:lnTo>
                    <a:pt x="11028"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59;p35"/>
            <p:cNvSpPr/>
            <p:nvPr/>
          </p:nvSpPr>
          <p:spPr>
            <a:xfrm>
              <a:off x="5922375" y="3714875"/>
              <a:ext cx="555150" cy="7525"/>
            </a:xfrm>
            <a:custGeom>
              <a:avLst/>
              <a:gdLst/>
              <a:ahLst/>
              <a:cxnLst/>
              <a:rect l="l" t="t" r="r" b="b"/>
              <a:pathLst>
                <a:path w="22206" h="301" extrusionOk="0">
                  <a:moveTo>
                    <a:pt x="13223" y="1"/>
                  </a:moveTo>
                  <a:cubicBezTo>
                    <a:pt x="8851" y="1"/>
                    <a:pt x="4481" y="33"/>
                    <a:pt x="117" y="83"/>
                  </a:cubicBezTo>
                  <a:cubicBezTo>
                    <a:pt x="0" y="83"/>
                    <a:pt x="0" y="250"/>
                    <a:pt x="117" y="250"/>
                  </a:cubicBezTo>
                  <a:cubicBezTo>
                    <a:pt x="3465" y="280"/>
                    <a:pt x="6819" y="301"/>
                    <a:pt x="10175" y="301"/>
                  </a:cubicBezTo>
                  <a:cubicBezTo>
                    <a:pt x="14154" y="301"/>
                    <a:pt x="18135" y="272"/>
                    <a:pt x="22106" y="200"/>
                  </a:cubicBezTo>
                  <a:cubicBezTo>
                    <a:pt x="22206" y="200"/>
                    <a:pt x="22206" y="49"/>
                    <a:pt x="22106" y="49"/>
                  </a:cubicBezTo>
                  <a:cubicBezTo>
                    <a:pt x="19144" y="16"/>
                    <a:pt x="16183" y="1"/>
                    <a:pt x="1322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60;p35"/>
            <p:cNvSpPr/>
            <p:nvPr/>
          </p:nvSpPr>
          <p:spPr>
            <a:xfrm>
              <a:off x="6271150" y="2538975"/>
              <a:ext cx="202200" cy="214725"/>
            </a:xfrm>
            <a:custGeom>
              <a:avLst/>
              <a:gdLst/>
              <a:ahLst/>
              <a:cxnLst/>
              <a:rect l="l" t="t" r="r" b="b"/>
              <a:pathLst>
                <a:path w="8088" h="8589" extrusionOk="0">
                  <a:moveTo>
                    <a:pt x="8071" y="1"/>
                  </a:moveTo>
                  <a:lnTo>
                    <a:pt x="1" y="17"/>
                  </a:lnTo>
                  <a:lnTo>
                    <a:pt x="18" y="8589"/>
                  </a:lnTo>
                  <a:lnTo>
                    <a:pt x="8088" y="8572"/>
                  </a:lnTo>
                  <a:lnTo>
                    <a:pt x="8071"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61;p35"/>
            <p:cNvSpPr/>
            <p:nvPr/>
          </p:nvSpPr>
          <p:spPr>
            <a:xfrm>
              <a:off x="6070250" y="2539400"/>
              <a:ext cx="202200" cy="214725"/>
            </a:xfrm>
            <a:custGeom>
              <a:avLst/>
              <a:gdLst/>
              <a:ahLst/>
              <a:cxnLst/>
              <a:rect l="l" t="t" r="r" b="b"/>
              <a:pathLst>
                <a:path w="8088" h="8589" extrusionOk="0">
                  <a:moveTo>
                    <a:pt x="8070" y="0"/>
                  </a:moveTo>
                  <a:lnTo>
                    <a:pt x="0" y="17"/>
                  </a:lnTo>
                  <a:lnTo>
                    <a:pt x="17" y="8589"/>
                  </a:lnTo>
                  <a:lnTo>
                    <a:pt x="8087" y="8572"/>
                  </a:lnTo>
                  <a:lnTo>
                    <a:pt x="807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62;p35"/>
            <p:cNvSpPr/>
            <p:nvPr/>
          </p:nvSpPr>
          <p:spPr>
            <a:xfrm>
              <a:off x="6067725" y="2593475"/>
              <a:ext cx="407300" cy="6525"/>
            </a:xfrm>
            <a:custGeom>
              <a:avLst/>
              <a:gdLst/>
              <a:ahLst/>
              <a:cxnLst/>
              <a:rect l="l" t="t" r="r" b="b"/>
              <a:pathLst>
                <a:path w="16292" h="261" extrusionOk="0">
                  <a:moveTo>
                    <a:pt x="9147" y="0"/>
                  </a:moveTo>
                  <a:cubicBezTo>
                    <a:pt x="6130" y="0"/>
                    <a:pt x="3113" y="22"/>
                    <a:pt x="101" y="60"/>
                  </a:cubicBezTo>
                  <a:cubicBezTo>
                    <a:pt x="1" y="60"/>
                    <a:pt x="1" y="227"/>
                    <a:pt x="101" y="227"/>
                  </a:cubicBezTo>
                  <a:cubicBezTo>
                    <a:pt x="2442" y="249"/>
                    <a:pt x="4786" y="261"/>
                    <a:pt x="7131" y="261"/>
                  </a:cubicBezTo>
                  <a:cubicBezTo>
                    <a:pt x="10158" y="261"/>
                    <a:pt x="13186" y="240"/>
                    <a:pt x="16208" y="193"/>
                  </a:cubicBezTo>
                  <a:cubicBezTo>
                    <a:pt x="16292" y="177"/>
                    <a:pt x="16292" y="60"/>
                    <a:pt x="16208" y="43"/>
                  </a:cubicBezTo>
                  <a:cubicBezTo>
                    <a:pt x="13857" y="14"/>
                    <a:pt x="11502" y="0"/>
                    <a:pt x="914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63;p35"/>
            <p:cNvSpPr/>
            <p:nvPr/>
          </p:nvSpPr>
          <p:spPr>
            <a:xfrm>
              <a:off x="6233575" y="2749925"/>
              <a:ext cx="366775" cy="175050"/>
            </a:xfrm>
            <a:custGeom>
              <a:avLst/>
              <a:gdLst/>
              <a:ahLst/>
              <a:cxnLst/>
              <a:rect l="l" t="t" r="r" b="b"/>
              <a:pathLst>
                <a:path w="14671" h="7002" extrusionOk="0">
                  <a:moveTo>
                    <a:pt x="14670" y="1"/>
                  </a:moveTo>
                  <a:lnTo>
                    <a:pt x="0" y="17"/>
                  </a:lnTo>
                  <a:lnTo>
                    <a:pt x="17" y="7001"/>
                  </a:lnTo>
                  <a:lnTo>
                    <a:pt x="14670" y="6968"/>
                  </a:lnTo>
                  <a:lnTo>
                    <a:pt x="14670"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64;p35"/>
            <p:cNvSpPr/>
            <p:nvPr/>
          </p:nvSpPr>
          <p:spPr>
            <a:xfrm>
              <a:off x="5869325" y="2748675"/>
              <a:ext cx="366775" cy="175050"/>
            </a:xfrm>
            <a:custGeom>
              <a:avLst/>
              <a:gdLst/>
              <a:ahLst/>
              <a:cxnLst/>
              <a:rect l="l" t="t" r="r" b="b"/>
              <a:pathLst>
                <a:path w="14671" h="7002" extrusionOk="0">
                  <a:moveTo>
                    <a:pt x="14654" y="0"/>
                  </a:moveTo>
                  <a:lnTo>
                    <a:pt x="0" y="34"/>
                  </a:lnTo>
                  <a:lnTo>
                    <a:pt x="0" y="7001"/>
                  </a:lnTo>
                  <a:lnTo>
                    <a:pt x="14670" y="6985"/>
                  </a:lnTo>
                  <a:lnTo>
                    <a:pt x="1465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65;p35"/>
            <p:cNvSpPr/>
            <p:nvPr/>
          </p:nvSpPr>
          <p:spPr>
            <a:xfrm>
              <a:off x="5865975" y="2792450"/>
              <a:ext cx="736450" cy="9100"/>
            </a:xfrm>
            <a:custGeom>
              <a:avLst/>
              <a:gdLst/>
              <a:ahLst/>
              <a:cxnLst/>
              <a:rect l="l" t="t" r="r" b="b"/>
              <a:pathLst>
                <a:path w="29458" h="364" extrusionOk="0">
                  <a:moveTo>
                    <a:pt x="17345" y="0"/>
                  </a:moveTo>
                  <a:cubicBezTo>
                    <a:pt x="11598" y="0"/>
                    <a:pt x="5846" y="52"/>
                    <a:pt x="101" y="121"/>
                  </a:cubicBezTo>
                  <a:cubicBezTo>
                    <a:pt x="1" y="121"/>
                    <a:pt x="1" y="288"/>
                    <a:pt x="101" y="288"/>
                  </a:cubicBezTo>
                  <a:cubicBezTo>
                    <a:pt x="4671" y="335"/>
                    <a:pt x="9245" y="363"/>
                    <a:pt x="13818" y="363"/>
                  </a:cubicBezTo>
                  <a:cubicBezTo>
                    <a:pt x="19008" y="363"/>
                    <a:pt x="24196" y="327"/>
                    <a:pt x="29374" y="238"/>
                  </a:cubicBezTo>
                  <a:cubicBezTo>
                    <a:pt x="29458" y="221"/>
                    <a:pt x="29458" y="87"/>
                    <a:pt x="29374" y="87"/>
                  </a:cubicBezTo>
                  <a:cubicBezTo>
                    <a:pt x="25369" y="26"/>
                    <a:pt x="21358" y="0"/>
                    <a:pt x="173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66;p35"/>
            <p:cNvSpPr/>
            <p:nvPr/>
          </p:nvSpPr>
          <p:spPr>
            <a:xfrm>
              <a:off x="6493375" y="2071150"/>
              <a:ext cx="92775" cy="359250"/>
            </a:xfrm>
            <a:custGeom>
              <a:avLst/>
              <a:gdLst/>
              <a:ahLst/>
              <a:cxnLst/>
              <a:rect l="l" t="t" r="r" b="b"/>
              <a:pathLst>
                <a:path w="3711" h="14370" extrusionOk="0">
                  <a:moveTo>
                    <a:pt x="1" y="0"/>
                  </a:moveTo>
                  <a:lnTo>
                    <a:pt x="18" y="14370"/>
                  </a:lnTo>
                  <a:lnTo>
                    <a:pt x="3710" y="14370"/>
                  </a:lnTo>
                  <a:lnTo>
                    <a:pt x="3677"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67;p35"/>
            <p:cNvSpPr/>
            <p:nvPr/>
          </p:nvSpPr>
          <p:spPr>
            <a:xfrm>
              <a:off x="6587375" y="2168050"/>
              <a:ext cx="92750" cy="261100"/>
            </a:xfrm>
            <a:custGeom>
              <a:avLst/>
              <a:gdLst/>
              <a:ahLst/>
              <a:cxnLst/>
              <a:rect l="l" t="t" r="r" b="b"/>
              <a:pathLst>
                <a:path w="3710" h="10444" extrusionOk="0">
                  <a:moveTo>
                    <a:pt x="0" y="1"/>
                  </a:moveTo>
                  <a:lnTo>
                    <a:pt x="17" y="10443"/>
                  </a:lnTo>
                  <a:lnTo>
                    <a:pt x="3710" y="10443"/>
                  </a:lnTo>
                  <a:lnTo>
                    <a:pt x="3676"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168;p35"/>
            <p:cNvSpPr/>
            <p:nvPr/>
          </p:nvSpPr>
          <p:spPr>
            <a:xfrm>
              <a:off x="6349275" y="2138400"/>
              <a:ext cx="143725" cy="291575"/>
            </a:xfrm>
            <a:custGeom>
              <a:avLst/>
              <a:gdLst/>
              <a:ahLst/>
              <a:cxnLst/>
              <a:rect l="l" t="t" r="r" b="b"/>
              <a:pathLst>
                <a:path w="5749" h="11663" extrusionOk="0">
                  <a:moveTo>
                    <a:pt x="5715" y="0"/>
                  </a:moveTo>
                  <a:lnTo>
                    <a:pt x="0" y="17"/>
                  </a:lnTo>
                  <a:lnTo>
                    <a:pt x="17" y="11663"/>
                  </a:lnTo>
                  <a:lnTo>
                    <a:pt x="5748" y="11646"/>
                  </a:lnTo>
                  <a:lnTo>
                    <a:pt x="571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69;p35"/>
            <p:cNvSpPr/>
            <p:nvPr/>
          </p:nvSpPr>
          <p:spPr>
            <a:xfrm>
              <a:off x="6305825" y="2138800"/>
              <a:ext cx="45975" cy="291175"/>
            </a:xfrm>
            <a:custGeom>
              <a:avLst/>
              <a:gdLst/>
              <a:ahLst/>
              <a:cxnLst/>
              <a:rect l="l" t="t" r="r" b="b"/>
              <a:pathLst>
                <a:path w="1839" h="11647" extrusionOk="0">
                  <a:moveTo>
                    <a:pt x="1" y="1"/>
                  </a:moveTo>
                  <a:lnTo>
                    <a:pt x="17" y="11647"/>
                  </a:lnTo>
                  <a:lnTo>
                    <a:pt x="1839" y="11647"/>
                  </a:lnTo>
                  <a:lnTo>
                    <a:pt x="182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70;p35"/>
            <p:cNvSpPr/>
            <p:nvPr/>
          </p:nvSpPr>
          <p:spPr>
            <a:xfrm>
              <a:off x="6260725" y="2206075"/>
              <a:ext cx="45550" cy="223900"/>
            </a:xfrm>
            <a:custGeom>
              <a:avLst/>
              <a:gdLst/>
              <a:ahLst/>
              <a:cxnLst/>
              <a:rect l="l" t="t" r="r" b="b"/>
              <a:pathLst>
                <a:path w="1822" h="8956" extrusionOk="0">
                  <a:moveTo>
                    <a:pt x="1805" y="0"/>
                  </a:moveTo>
                  <a:lnTo>
                    <a:pt x="0" y="17"/>
                  </a:lnTo>
                  <a:lnTo>
                    <a:pt x="0" y="8956"/>
                  </a:lnTo>
                  <a:lnTo>
                    <a:pt x="1821" y="8956"/>
                  </a:lnTo>
                  <a:lnTo>
                    <a:pt x="180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71;p35"/>
            <p:cNvSpPr/>
            <p:nvPr/>
          </p:nvSpPr>
          <p:spPr>
            <a:xfrm>
              <a:off x="6520125" y="3087025"/>
              <a:ext cx="215150" cy="346300"/>
            </a:xfrm>
            <a:custGeom>
              <a:avLst/>
              <a:gdLst/>
              <a:ahLst/>
              <a:cxnLst/>
              <a:rect l="l" t="t" r="r" b="b"/>
              <a:pathLst>
                <a:path w="8606" h="13852" extrusionOk="0">
                  <a:moveTo>
                    <a:pt x="3409" y="0"/>
                  </a:moveTo>
                  <a:lnTo>
                    <a:pt x="0" y="1437"/>
                  </a:lnTo>
                  <a:lnTo>
                    <a:pt x="5197" y="13852"/>
                  </a:lnTo>
                  <a:lnTo>
                    <a:pt x="8605" y="12431"/>
                  </a:lnTo>
                  <a:lnTo>
                    <a:pt x="340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72;p35"/>
            <p:cNvSpPr/>
            <p:nvPr/>
          </p:nvSpPr>
          <p:spPr>
            <a:xfrm>
              <a:off x="6439925" y="3074075"/>
              <a:ext cx="92750" cy="359250"/>
            </a:xfrm>
            <a:custGeom>
              <a:avLst/>
              <a:gdLst/>
              <a:ahLst/>
              <a:cxnLst/>
              <a:rect l="l" t="t" r="r" b="b"/>
              <a:pathLst>
                <a:path w="3710" h="14370" extrusionOk="0">
                  <a:moveTo>
                    <a:pt x="3693" y="0"/>
                  </a:moveTo>
                  <a:lnTo>
                    <a:pt x="0" y="17"/>
                  </a:lnTo>
                  <a:lnTo>
                    <a:pt x="34" y="14370"/>
                  </a:lnTo>
                  <a:lnTo>
                    <a:pt x="3709" y="14370"/>
                  </a:lnTo>
                  <a:lnTo>
                    <a:pt x="3693"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73;p35"/>
            <p:cNvSpPr/>
            <p:nvPr/>
          </p:nvSpPr>
          <p:spPr>
            <a:xfrm>
              <a:off x="6249850" y="3141750"/>
              <a:ext cx="143725" cy="291150"/>
            </a:xfrm>
            <a:custGeom>
              <a:avLst/>
              <a:gdLst/>
              <a:ahLst/>
              <a:cxnLst/>
              <a:rect l="l" t="t" r="r" b="b"/>
              <a:pathLst>
                <a:path w="5749" h="11646" extrusionOk="0">
                  <a:moveTo>
                    <a:pt x="5732" y="0"/>
                  </a:moveTo>
                  <a:lnTo>
                    <a:pt x="1" y="17"/>
                  </a:lnTo>
                  <a:lnTo>
                    <a:pt x="17" y="11646"/>
                  </a:lnTo>
                  <a:lnTo>
                    <a:pt x="5749" y="11646"/>
                  </a:lnTo>
                  <a:lnTo>
                    <a:pt x="5732"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74;p35"/>
            <p:cNvSpPr/>
            <p:nvPr/>
          </p:nvSpPr>
          <p:spPr>
            <a:xfrm>
              <a:off x="6392725" y="3033975"/>
              <a:ext cx="32175" cy="398925"/>
            </a:xfrm>
            <a:custGeom>
              <a:avLst/>
              <a:gdLst/>
              <a:ahLst/>
              <a:cxnLst/>
              <a:rect l="l" t="t" r="r" b="b"/>
              <a:pathLst>
                <a:path w="1287" h="15957" extrusionOk="0">
                  <a:moveTo>
                    <a:pt x="0" y="0"/>
                  </a:moveTo>
                  <a:lnTo>
                    <a:pt x="34" y="15957"/>
                  </a:lnTo>
                  <a:lnTo>
                    <a:pt x="1287" y="15957"/>
                  </a:lnTo>
                  <a:lnTo>
                    <a:pt x="1253"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75;p35"/>
            <p:cNvSpPr/>
            <p:nvPr/>
          </p:nvSpPr>
          <p:spPr>
            <a:xfrm>
              <a:off x="6424450" y="3096200"/>
              <a:ext cx="15900" cy="336700"/>
            </a:xfrm>
            <a:custGeom>
              <a:avLst/>
              <a:gdLst/>
              <a:ahLst/>
              <a:cxnLst/>
              <a:rect l="l" t="t" r="r" b="b"/>
              <a:pathLst>
                <a:path w="636" h="13468" extrusionOk="0">
                  <a:moveTo>
                    <a:pt x="1" y="1"/>
                  </a:moveTo>
                  <a:lnTo>
                    <a:pt x="18" y="13468"/>
                  </a:lnTo>
                  <a:lnTo>
                    <a:pt x="636" y="13468"/>
                  </a:lnTo>
                  <a:lnTo>
                    <a:pt x="619"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76;p35"/>
            <p:cNvSpPr/>
            <p:nvPr/>
          </p:nvSpPr>
          <p:spPr>
            <a:xfrm>
              <a:off x="5912350" y="3418275"/>
              <a:ext cx="336700" cy="16300"/>
            </a:xfrm>
            <a:custGeom>
              <a:avLst/>
              <a:gdLst/>
              <a:ahLst/>
              <a:cxnLst/>
              <a:rect l="l" t="t" r="r" b="b"/>
              <a:pathLst>
                <a:path w="13468" h="652" extrusionOk="0">
                  <a:moveTo>
                    <a:pt x="13467" y="0"/>
                  </a:moveTo>
                  <a:lnTo>
                    <a:pt x="0" y="17"/>
                  </a:lnTo>
                  <a:lnTo>
                    <a:pt x="0" y="652"/>
                  </a:lnTo>
                  <a:lnTo>
                    <a:pt x="13467" y="618"/>
                  </a:lnTo>
                  <a:lnTo>
                    <a:pt x="13467"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77;p35"/>
            <p:cNvSpPr/>
            <p:nvPr/>
          </p:nvSpPr>
          <p:spPr>
            <a:xfrm>
              <a:off x="5883100" y="3325125"/>
              <a:ext cx="367200" cy="93575"/>
            </a:xfrm>
            <a:custGeom>
              <a:avLst/>
              <a:gdLst/>
              <a:ahLst/>
              <a:cxnLst/>
              <a:rect l="l" t="t" r="r" b="b"/>
              <a:pathLst>
                <a:path w="14688" h="3743" extrusionOk="0">
                  <a:moveTo>
                    <a:pt x="14687" y="0"/>
                  </a:moveTo>
                  <a:lnTo>
                    <a:pt x="1" y="17"/>
                  </a:lnTo>
                  <a:lnTo>
                    <a:pt x="17" y="3743"/>
                  </a:lnTo>
                  <a:lnTo>
                    <a:pt x="14687" y="3726"/>
                  </a:lnTo>
                  <a:lnTo>
                    <a:pt x="14687"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78;p35"/>
            <p:cNvSpPr/>
            <p:nvPr/>
          </p:nvSpPr>
          <p:spPr>
            <a:xfrm>
              <a:off x="5955375" y="3231125"/>
              <a:ext cx="294925" cy="94025"/>
            </a:xfrm>
            <a:custGeom>
              <a:avLst/>
              <a:gdLst/>
              <a:ahLst/>
              <a:cxnLst/>
              <a:rect l="l" t="t" r="r" b="b"/>
              <a:pathLst>
                <a:path w="11797" h="3761" extrusionOk="0">
                  <a:moveTo>
                    <a:pt x="11780" y="1"/>
                  </a:moveTo>
                  <a:lnTo>
                    <a:pt x="0" y="34"/>
                  </a:lnTo>
                  <a:lnTo>
                    <a:pt x="0" y="3760"/>
                  </a:lnTo>
                  <a:lnTo>
                    <a:pt x="11796" y="3727"/>
                  </a:lnTo>
                  <a:lnTo>
                    <a:pt x="11780"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79;p35"/>
            <p:cNvSpPr/>
            <p:nvPr/>
          </p:nvSpPr>
          <p:spPr>
            <a:xfrm>
              <a:off x="5836725" y="4382350"/>
              <a:ext cx="244825" cy="107575"/>
            </a:xfrm>
            <a:custGeom>
              <a:avLst/>
              <a:gdLst/>
              <a:ahLst/>
              <a:cxnLst/>
              <a:rect l="l" t="t" r="r" b="b"/>
              <a:pathLst>
                <a:path w="9793" h="4303" extrusionOk="0">
                  <a:moveTo>
                    <a:pt x="4496" y="0"/>
                  </a:moveTo>
                  <a:lnTo>
                    <a:pt x="4479" y="2824"/>
                  </a:lnTo>
                  <a:cubicBezTo>
                    <a:pt x="4479" y="2824"/>
                    <a:pt x="1" y="3827"/>
                    <a:pt x="1087" y="4161"/>
                  </a:cubicBezTo>
                  <a:cubicBezTo>
                    <a:pt x="1446" y="4266"/>
                    <a:pt x="2486" y="4302"/>
                    <a:pt x="3729" y="4302"/>
                  </a:cubicBezTo>
                  <a:cubicBezTo>
                    <a:pt x="5843" y="4302"/>
                    <a:pt x="8542" y="4197"/>
                    <a:pt x="9458" y="4144"/>
                  </a:cubicBezTo>
                  <a:lnTo>
                    <a:pt x="9792" y="4111"/>
                  </a:lnTo>
                  <a:lnTo>
                    <a:pt x="975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180;p35"/>
            <p:cNvSpPr/>
            <p:nvPr/>
          </p:nvSpPr>
          <p:spPr>
            <a:xfrm>
              <a:off x="6033900" y="4448225"/>
              <a:ext cx="47225" cy="37750"/>
            </a:xfrm>
            <a:custGeom>
              <a:avLst/>
              <a:gdLst/>
              <a:ahLst/>
              <a:cxnLst/>
              <a:rect l="l" t="t" r="r" b="b"/>
              <a:pathLst>
                <a:path w="1889" h="1510" extrusionOk="0">
                  <a:moveTo>
                    <a:pt x="1757" y="0"/>
                  </a:moveTo>
                  <a:cubicBezTo>
                    <a:pt x="1365" y="0"/>
                    <a:pt x="969" y="134"/>
                    <a:pt x="669" y="390"/>
                  </a:cubicBezTo>
                  <a:cubicBezTo>
                    <a:pt x="301" y="657"/>
                    <a:pt x="67" y="1058"/>
                    <a:pt x="0" y="1509"/>
                  </a:cubicBezTo>
                  <a:lnTo>
                    <a:pt x="1889" y="1476"/>
                  </a:lnTo>
                  <a:lnTo>
                    <a:pt x="1889" y="5"/>
                  </a:lnTo>
                  <a:cubicBezTo>
                    <a:pt x="1845" y="2"/>
                    <a:pt x="1801" y="0"/>
                    <a:pt x="1757"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81;p35"/>
            <p:cNvSpPr/>
            <p:nvPr/>
          </p:nvSpPr>
          <p:spPr>
            <a:xfrm>
              <a:off x="5855125" y="4467150"/>
              <a:ext cx="226425" cy="22475"/>
            </a:xfrm>
            <a:custGeom>
              <a:avLst/>
              <a:gdLst/>
              <a:ahLst/>
              <a:cxnLst/>
              <a:rect l="l" t="t" r="r" b="b"/>
              <a:pathLst>
                <a:path w="9057" h="899" extrusionOk="0">
                  <a:moveTo>
                    <a:pt x="1571" y="0"/>
                  </a:moveTo>
                  <a:cubicBezTo>
                    <a:pt x="1571" y="0"/>
                    <a:pt x="0" y="451"/>
                    <a:pt x="201" y="702"/>
                  </a:cubicBezTo>
                  <a:cubicBezTo>
                    <a:pt x="293" y="836"/>
                    <a:pt x="1842" y="898"/>
                    <a:pt x="3701" y="898"/>
                  </a:cubicBezTo>
                  <a:cubicBezTo>
                    <a:pt x="5560" y="898"/>
                    <a:pt x="7728" y="836"/>
                    <a:pt x="9056" y="719"/>
                  </a:cubicBezTo>
                  <a:lnTo>
                    <a:pt x="9040" y="602"/>
                  </a:lnTo>
                  <a:lnTo>
                    <a:pt x="2039" y="669"/>
                  </a:lnTo>
                  <a:cubicBezTo>
                    <a:pt x="2039" y="669"/>
                    <a:pt x="1872" y="0"/>
                    <a:pt x="1571"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182;p35"/>
            <p:cNvSpPr/>
            <p:nvPr/>
          </p:nvSpPr>
          <p:spPr>
            <a:xfrm>
              <a:off x="5858875" y="4480925"/>
              <a:ext cx="223500" cy="3375"/>
            </a:xfrm>
            <a:custGeom>
              <a:avLst/>
              <a:gdLst/>
              <a:ahLst/>
              <a:cxnLst/>
              <a:rect l="l" t="t" r="r" b="b"/>
              <a:pathLst>
                <a:path w="8940" h="135" extrusionOk="0">
                  <a:moveTo>
                    <a:pt x="55" y="27"/>
                  </a:moveTo>
                  <a:cubicBezTo>
                    <a:pt x="38" y="27"/>
                    <a:pt x="23" y="34"/>
                    <a:pt x="1" y="34"/>
                  </a:cubicBezTo>
                  <a:lnTo>
                    <a:pt x="84" y="34"/>
                  </a:lnTo>
                  <a:cubicBezTo>
                    <a:pt x="73" y="29"/>
                    <a:pt x="64" y="27"/>
                    <a:pt x="55" y="27"/>
                  </a:cubicBezTo>
                  <a:close/>
                  <a:moveTo>
                    <a:pt x="8839" y="1"/>
                  </a:moveTo>
                  <a:lnTo>
                    <a:pt x="8589" y="17"/>
                  </a:lnTo>
                  <a:lnTo>
                    <a:pt x="7620" y="34"/>
                  </a:lnTo>
                  <a:cubicBezTo>
                    <a:pt x="6818" y="51"/>
                    <a:pt x="5698" y="68"/>
                    <a:pt x="4462" y="68"/>
                  </a:cubicBezTo>
                  <a:cubicBezTo>
                    <a:pt x="4100" y="72"/>
                    <a:pt x="3749" y="74"/>
                    <a:pt x="3413" y="74"/>
                  </a:cubicBezTo>
                  <a:cubicBezTo>
                    <a:pt x="2604" y="74"/>
                    <a:pt x="1883" y="63"/>
                    <a:pt x="1304" y="51"/>
                  </a:cubicBezTo>
                  <a:cubicBezTo>
                    <a:pt x="936" y="34"/>
                    <a:pt x="602" y="34"/>
                    <a:pt x="351" y="34"/>
                  </a:cubicBezTo>
                  <a:lnTo>
                    <a:pt x="84" y="34"/>
                  </a:lnTo>
                  <a:lnTo>
                    <a:pt x="351" y="51"/>
                  </a:lnTo>
                  <a:lnTo>
                    <a:pt x="1304" y="101"/>
                  </a:lnTo>
                  <a:cubicBezTo>
                    <a:pt x="2106" y="118"/>
                    <a:pt x="3225" y="134"/>
                    <a:pt x="4462" y="134"/>
                  </a:cubicBezTo>
                  <a:cubicBezTo>
                    <a:pt x="5698" y="134"/>
                    <a:pt x="6818" y="118"/>
                    <a:pt x="7620" y="84"/>
                  </a:cubicBezTo>
                  <a:lnTo>
                    <a:pt x="8589" y="34"/>
                  </a:lnTo>
                  <a:cubicBezTo>
                    <a:pt x="8672" y="34"/>
                    <a:pt x="8773" y="34"/>
                    <a:pt x="8839" y="17"/>
                  </a:cubicBezTo>
                  <a:lnTo>
                    <a:pt x="8940" y="17"/>
                  </a:lnTo>
                  <a:cubicBezTo>
                    <a:pt x="8906" y="1"/>
                    <a:pt x="8873" y="1"/>
                    <a:pt x="88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83;p35"/>
            <p:cNvSpPr/>
            <p:nvPr/>
          </p:nvSpPr>
          <p:spPr>
            <a:xfrm>
              <a:off x="5893125" y="4465900"/>
              <a:ext cx="13400" cy="20475"/>
            </a:xfrm>
            <a:custGeom>
              <a:avLst/>
              <a:gdLst/>
              <a:ahLst/>
              <a:cxnLst/>
              <a:rect l="l" t="t" r="r" b="b"/>
              <a:pathLst>
                <a:path w="536" h="819" extrusionOk="0">
                  <a:moveTo>
                    <a:pt x="1" y="0"/>
                  </a:moveTo>
                  <a:lnTo>
                    <a:pt x="1" y="0"/>
                  </a:lnTo>
                  <a:cubicBezTo>
                    <a:pt x="268" y="201"/>
                    <a:pt x="452" y="501"/>
                    <a:pt x="519" y="819"/>
                  </a:cubicBezTo>
                  <a:cubicBezTo>
                    <a:pt x="535" y="468"/>
                    <a:pt x="335" y="151"/>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184;p35"/>
            <p:cNvSpPr/>
            <p:nvPr/>
          </p:nvSpPr>
          <p:spPr>
            <a:xfrm>
              <a:off x="5939925" y="4452525"/>
              <a:ext cx="7950" cy="11300"/>
            </a:xfrm>
            <a:custGeom>
              <a:avLst/>
              <a:gdLst/>
              <a:ahLst/>
              <a:cxnLst/>
              <a:rect l="l" t="t" r="r" b="b"/>
              <a:pathLst>
                <a:path w="318" h="452" extrusionOk="0">
                  <a:moveTo>
                    <a:pt x="17" y="0"/>
                  </a:moveTo>
                  <a:lnTo>
                    <a:pt x="17" y="0"/>
                  </a:lnTo>
                  <a:cubicBezTo>
                    <a:pt x="0" y="17"/>
                    <a:pt x="50" y="117"/>
                    <a:pt x="134" y="251"/>
                  </a:cubicBezTo>
                  <a:cubicBezTo>
                    <a:pt x="201" y="368"/>
                    <a:pt x="284" y="452"/>
                    <a:pt x="301" y="452"/>
                  </a:cubicBezTo>
                  <a:cubicBezTo>
                    <a:pt x="317" y="435"/>
                    <a:pt x="251" y="335"/>
                    <a:pt x="184" y="218"/>
                  </a:cubicBezTo>
                  <a:cubicBezTo>
                    <a:pt x="100" y="84"/>
                    <a:pt x="33" y="0"/>
                    <a:pt x="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85;p35"/>
            <p:cNvSpPr/>
            <p:nvPr/>
          </p:nvSpPr>
          <p:spPr>
            <a:xfrm>
              <a:off x="5949525" y="4450425"/>
              <a:ext cx="8800" cy="7625"/>
            </a:xfrm>
            <a:custGeom>
              <a:avLst/>
              <a:gdLst/>
              <a:ahLst/>
              <a:cxnLst/>
              <a:rect l="l" t="t" r="r" b="b"/>
              <a:pathLst>
                <a:path w="352" h="305" extrusionOk="0">
                  <a:moveTo>
                    <a:pt x="0" y="1"/>
                  </a:moveTo>
                  <a:cubicBezTo>
                    <a:pt x="0" y="18"/>
                    <a:pt x="67" y="101"/>
                    <a:pt x="151" y="185"/>
                  </a:cubicBezTo>
                  <a:cubicBezTo>
                    <a:pt x="223" y="257"/>
                    <a:pt x="296" y="305"/>
                    <a:pt x="325" y="305"/>
                  </a:cubicBezTo>
                  <a:cubicBezTo>
                    <a:pt x="329" y="305"/>
                    <a:pt x="332" y="304"/>
                    <a:pt x="334" y="302"/>
                  </a:cubicBezTo>
                  <a:cubicBezTo>
                    <a:pt x="351" y="285"/>
                    <a:pt x="284" y="218"/>
                    <a:pt x="201" y="135"/>
                  </a:cubicBezTo>
                  <a:cubicBezTo>
                    <a:pt x="101" y="51"/>
                    <a:pt x="17" y="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186;p35"/>
            <p:cNvSpPr/>
            <p:nvPr/>
          </p:nvSpPr>
          <p:spPr>
            <a:xfrm>
              <a:off x="5950775" y="4444850"/>
              <a:ext cx="13800" cy="1700"/>
            </a:xfrm>
            <a:custGeom>
              <a:avLst/>
              <a:gdLst/>
              <a:ahLst/>
              <a:cxnLst/>
              <a:rect l="l" t="t" r="r" b="b"/>
              <a:pathLst>
                <a:path w="552" h="68" extrusionOk="0">
                  <a:moveTo>
                    <a:pt x="304" y="0"/>
                  </a:moveTo>
                  <a:cubicBezTo>
                    <a:pt x="203" y="0"/>
                    <a:pt x="102" y="13"/>
                    <a:pt x="0" y="40"/>
                  </a:cubicBezTo>
                  <a:cubicBezTo>
                    <a:pt x="59" y="60"/>
                    <a:pt x="112" y="68"/>
                    <a:pt x="166" y="68"/>
                  </a:cubicBezTo>
                  <a:cubicBezTo>
                    <a:pt x="204" y="68"/>
                    <a:pt x="243" y="64"/>
                    <a:pt x="284" y="57"/>
                  </a:cubicBezTo>
                  <a:cubicBezTo>
                    <a:pt x="307" y="61"/>
                    <a:pt x="330" y="63"/>
                    <a:pt x="355" y="63"/>
                  </a:cubicBezTo>
                  <a:cubicBezTo>
                    <a:pt x="421" y="63"/>
                    <a:pt x="491" y="48"/>
                    <a:pt x="552" y="23"/>
                  </a:cubicBezTo>
                  <a:cubicBezTo>
                    <a:pt x="469" y="8"/>
                    <a:pt x="387" y="0"/>
                    <a:pt x="30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87;p35"/>
            <p:cNvSpPr/>
            <p:nvPr/>
          </p:nvSpPr>
          <p:spPr>
            <a:xfrm>
              <a:off x="5951200" y="4436650"/>
              <a:ext cx="15900" cy="2575"/>
            </a:xfrm>
            <a:custGeom>
              <a:avLst/>
              <a:gdLst/>
              <a:ahLst/>
              <a:cxnLst/>
              <a:rect l="l" t="t" r="r" b="b"/>
              <a:pathLst>
                <a:path w="636" h="103" extrusionOk="0">
                  <a:moveTo>
                    <a:pt x="635" y="1"/>
                  </a:moveTo>
                  <a:lnTo>
                    <a:pt x="635" y="1"/>
                  </a:lnTo>
                  <a:cubicBezTo>
                    <a:pt x="418" y="17"/>
                    <a:pt x="217" y="34"/>
                    <a:pt x="0" y="51"/>
                  </a:cubicBezTo>
                  <a:cubicBezTo>
                    <a:pt x="91" y="85"/>
                    <a:pt x="181" y="103"/>
                    <a:pt x="270" y="103"/>
                  </a:cubicBezTo>
                  <a:cubicBezTo>
                    <a:pt x="395" y="103"/>
                    <a:pt x="518" y="69"/>
                    <a:pt x="6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188;p35"/>
            <p:cNvSpPr/>
            <p:nvPr/>
          </p:nvSpPr>
          <p:spPr>
            <a:xfrm>
              <a:off x="5917775" y="4440475"/>
              <a:ext cx="25075" cy="14175"/>
            </a:xfrm>
            <a:custGeom>
              <a:avLst/>
              <a:gdLst/>
              <a:ahLst/>
              <a:cxnLst/>
              <a:rect l="l" t="t" r="r" b="b"/>
              <a:pathLst>
                <a:path w="1003" h="567" extrusionOk="0">
                  <a:moveTo>
                    <a:pt x="336" y="60"/>
                  </a:moveTo>
                  <a:cubicBezTo>
                    <a:pt x="391" y="60"/>
                    <a:pt x="446" y="68"/>
                    <a:pt x="502" y="81"/>
                  </a:cubicBezTo>
                  <a:cubicBezTo>
                    <a:pt x="619" y="115"/>
                    <a:pt x="719" y="182"/>
                    <a:pt x="802" y="265"/>
                  </a:cubicBezTo>
                  <a:cubicBezTo>
                    <a:pt x="847" y="333"/>
                    <a:pt x="885" y="392"/>
                    <a:pt x="915" y="460"/>
                  </a:cubicBezTo>
                  <a:lnTo>
                    <a:pt x="915" y="460"/>
                  </a:lnTo>
                  <a:cubicBezTo>
                    <a:pt x="856" y="454"/>
                    <a:pt x="771" y="441"/>
                    <a:pt x="669" y="416"/>
                  </a:cubicBezTo>
                  <a:cubicBezTo>
                    <a:pt x="552" y="399"/>
                    <a:pt x="435" y="366"/>
                    <a:pt x="318" y="332"/>
                  </a:cubicBezTo>
                  <a:cubicBezTo>
                    <a:pt x="251" y="315"/>
                    <a:pt x="184" y="282"/>
                    <a:pt x="134" y="249"/>
                  </a:cubicBezTo>
                  <a:cubicBezTo>
                    <a:pt x="67" y="215"/>
                    <a:pt x="51" y="148"/>
                    <a:pt x="101" y="115"/>
                  </a:cubicBezTo>
                  <a:cubicBezTo>
                    <a:pt x="179" y="76"/>
                    <a:pt x="257" y="60"/>
                    <a:pt x="336" y="60"/>
                  </a:cubicBezTo>
                  <a:close/>
                  <a:moveTo>
                    <a:pt x="337" y="1"/>
                  </a:moveTo>
                  <a:cubicBezTo>
                    <a:pt x="246" y="1"/>
                    <a:pt x="154" y="21"/>
                    <a:pt x="67" y="65"/>
                  </a:cubicBezTo>
                  <a:cubicBezTo>
                    <a:pt x="17" y="98"/>
                    <a:pt x="0" y="148"/>
                    <a:pt x="17" y="198"/>
                  </a:cubicBezTo>
                  <a:cubicBezTo>
                    <a:pt x="34" y="249"/>
                    <a:pt x="51" y="282"/>
                    <a:pt x="101" y="299"/>
                  </a:cubicBezTo>
                  <a:cubicBezTo>
                    <a:pt x="168" y="332"/>
                    <a:pt x="234" y="366"/>
                    <a:pt x="301" y="382"/>
                  </a:cubicBezTo>
                  <a:cubicBezTo>
                    <a:pt x="418" y="432"/>
                    <a:pt x="535" y="449"/>
                    <a:pt x="669" y="466"/>
                  </a:cubicBezTo>
                  <a:cubicBezTo>
                    <a:pt x="719" y="474"/>
                    <a:pt x="773" y="478"/>
                    <a:pt x="830" y="478"/>
                  </a:cubicBezTo>
                  <a:cubicBezTo>
                    <a:pt x="860" y="478"/>
                    <a:pt x="890" y="477"/>
                    <a:pt x="921" y="475"/>
                  </a:cubicBezTo>
                  <a:lnTo>
                    <a:pt x="921" y="475"/>
                  </a:lnTo>
                  <a:cubicBezTo>
                    <a:pt x="933" y="503"/>
                    <a:pt x="944" y="533"/>
                    <a:pt x="953" y="566"/>
                  </a:cubicBezTo>
                  <a:cubicBezTo>
                    <a:pt x="953" y="535"/>
                    <a:pt x="953" y="504"/>
                    <a:pt x="940" y="473"/>
                  </a:cubicBezTo>
                  <a:lnTo>
                    <a:pt x="940" y="473"/>
                  </a:lnTo>
                  <a:cubicBezTo>
                    <a:pt x="961" y="471"/>
                    <a:pt x="982" y="469"/>
                    <a:pt x="1003" y="466"/>
                  </a:cubicBezTo>
                  <a:cubicBezTo>
                    <a:pt x="1003" y="466"/>
                    <a:pt x="979" y="466"/>
                    <a:pt x="935" y="462"/>
                  </a:cubicBezTo>
                  <a:lnTo>
                    <a:pt x="935" y="462"/>
                  </a:lnTo>
                  <a:cubicBezTo>
                    <a:pt x="918" y="380"/>
                    <a:pt x="885" y="314"/>
                    <a:pt x="836" y="249"/>
                  </a:cubicBezTo>
                  <a:cubicBezTo>
                    <a:pt x="712" y="90"/>
                    <a:pt x="526" y="1"/>
                    <a:pt x="3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189;p35"/>
            <p:cNvSpPr/>
            <p:nvPr/>
          </p:nvSpPr>
          <p:spPr>
            <a:xfrm>
              <a:off x="5939075" y="4436225"/>
              <a:ext cx="12975" cy="16325"/>
            </a:xfrm>
            <a:custGeom>
              <a:avLst/>
              <a:gdLst/>
              <a:ahLst/>
              <a:cxnLst/>
              <a:rect l="l" t="t" r="r" b="b"/>
              <a:pathLst>
                <a:path w="519" h="653" extrusionOk="0">
                  <a:moveTo>
                    <a:pt x="402" y="1"/>
                  </a:moveTo>
                  <a:cubicBezTo>
                    <a:pt x="285" y="1"/>
                    <a:pt x="168" y="68"/>
                    <a:pt x="118" y="168"/>
                  </a:cubicBezTo>
                  <a:cubicBezTo>
                    <a:pt x="67" y="251"/>
                    <a:pt x="34" y="335"/>
                    <a:pt x="17" y="419"/>
                  </a:cubicBezTo>
                  <a:cubicBezTo>
                    <a:pt x="1" y="502"/>
                    <a:pt x="17" y="586"/>
                    <a:pt x="67" y="652"/>
                  </a:cubicBezTo>
                  <a:cubicBezTo>
                    <a:pt x="51" y="586"/>
                    <a:pt x="51" y="502"/>
                    <a:pt x="67" y="435"/>
                  </a:cubicBezTo>
                  <a:cubicBezTo>
                    <a:pt x="84" y="352"/>
                    <a:pt x="118" y="268"/>
                    <a:pt x="168" y="201"/>
                  </a:cubicBezTo>
                  <a:cubicBezTo>
                    <a:pt x="213" y="140"/>
                    <a:pt x="287" y="66"/>
                    <a:pt x="363" y="66"/>
                  </a:cubicBezTo>
                  <a:cubicBezTo>
                    <a:pt x="370" y="66"/>
                    <a:pt x="378" y="66"/>
                    <a:pt x="385" y="68"/>
                  </a:cubicBezTo>
                  <a:cubicBezTo>
                    <a:pt x="468" y="84"/>
                    <a:pt x="435" y="201"/>
                    <a:pt x="385" y="285"/>
                  </a:cubicBezTo>
                  <a:cubicBezTo>
                    <a:pt x="351" y="352"/>
                    <a:pt x="301" y="419"/>
                    <a:pt x="251" y="485"/>
                  </a:cubicBezTo>
                  <a:cubicBezTo>
                    <a:pt x="151" y="586"/>
                    <a:pt x="84" y="636"/>
                    <a:pt x="84" y="652"/>
                  </a:cubicBezTo>
                  <a:cubicBezTo>
                    <a:pt x="168" y="619"/>
                    <a:pt x="235" y="569"/>
                    <a:pt x="285" y="519"/>
                  </a:cubicBezTo>
                  <a:cubicBezTo>
                    <a:pt x="351" y="452"/>
                    <a:pt x="402" y="385"/>
                    <a:pt x="435" y="302"/>
                  </a:cubicBezTo>
                  <a:cubicBezTo>
                    <a:pt x="468" y="268"/>
                    <a:pt x="485" y="218"/>
                    <a:pt x="502" y="151"/>
                  </a:cubicBezTo>
                  <a:cubicBezTo>
                    <a:pt x="519" y="84"/>
                    <a:pt x="468" y="18"/>
                    <a:pt x="4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90;p35"/>
            <p:cNvSpPr/>
            <p:nvPr/>
          </p:nvSpPr>
          <p:spPr>
            <a:xfrm>
              <a:off x="6036400" y="4446775"/>
              <a:ext cx="46825" cy="38350"/>
            </a:xfrm>
            <a:custGeom>
              <a:avLst/>
              <a:gdLst/>
              <a:ahLst/>
              <a:cxnLst/>
              <a:rect l="l" t="t" r="r" b="b"/>
              <a:pathLst>
                <a:path w="1873" h="1534" extrusionOk="0">
                  <a:moveTo>
                    <a:pt x="1621" y="1"/>
                  </a:moveTo>
                  <a:cubicBezTo>
                    <a:pt x="1571" y="1"/>
                    <a:pt x="1521" y="5"/>
                    <a:pt x="1471" y="13"/>
                  </a:cubicBezTo>
                  <a:cubicBezTo>
                    <a:pt x="819" y="47"/>
                    <a:pt x="251" y="498"/>
                    <a:pt x="51" y="1133"/>
                  </a:cubicBezTo>
                  <a:cubicBezTo>
                    <a:pt x="34" y="1233"/>
                    <a:pt x="17" y="1333"/>
                    <a:pt x="1" y="1417"/>
                  </a:cubicBezTo>
                  <a:cubicBezTo>
                    <a:pt x="1" y="1450"/>
                    <a:pt x="1" y="1500"/>
                    <a:pt x="1" y="1534"/>
                  </a:cubicBezTo>
                  <a:cubicBezTo>
                    <a:pt x="17" y="1534"/>
                    <a:pt x="17" y="1383"/>
                    <a:pt x="101" y="1149"/>
                  </a:cubicBezTo>
                  <a:cubicBezTo>
                    <a:pt x="301" y="548"/>
                    <a:pt x="853" y="114"/>
                    <a:pt x="1488" y="47"/>
                  </a:cubicBezTo>
                  <a:cubicBezTo>
                    <a:pt x="1605" y="38"/>
                    <a:pt x="1701" y="38"/>
                    <a:pt x="1768" y="38"/>
                  </a:cubicBezTo>
                  <a:cubicBezTo>
                    <a:pt x="1834" y="38"/>
                    <a:pt x="1872" y="38"/>
                    <a:pt x="1872" y="30"/>
                  </a:cubicBezTo>
                  <a:cubicBezTo>
                    <a:pt x="1839" y="30"/>
                    <a:pt x="1805" y="13"/>
                    <a:pt x="1772" y="13"/>
                  </a:cubicBezTo>
                  <a:cubicBezTo>
                    <a:pt x="1722" y="5"/>
                    <a:pt x="1672" y="1"/>
                    <a:pt x="16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91;p35"/>
            <p:cNvSpPr/>
            <p:nvPr/>
          </p:nvSpPr>
          <p:spPr>
            <a:xfrm>
              <a:off x="6068575" y="4388625"/>
              <a:ext cx="2525" cy="54325"/>
            </a:xfrm>
            <a:custGeom>
              <a:avLst/>
              <a:gdLst/>
              <a:ahLst/>
              <a:cxnLst/>
              <a:rect l="l" t="t" r="r" b="b"/>
              <a:pathLst>
                <a:path w="101" h="2173" extrusionOk="0">
                  <a:moveTo>
                    <a:pt x="34" y="0"/>
                  </a:moveTo>
                  <a:lnTo>
                    <a:pt x="34" y="0"/>
                  </a:lnTo>
                  <a:cubicBezTo>
                    <a:pt x="0" y="735"/>
                    <a:pt x="17" y="1454"/>
                    <a:pt x="67" y="2172"/>
                  </a:cubicBezTo>
                  <a:cubicBezTo>
                    <a:pt x="101" y="1454"/>
                    <a:pt x="84" y="719"/>
                    <a:pt x="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92;p35"/>
            <p:cNvSpPr/>
            <p:nvPr/>
          </p:nvSpPr>
          <p:spPr>
            <a:xfrm>
              <a:off x="5981275" y="4468650"/>
              <a:ext cx="38450" cy="2125"/>
            </a:xfrm>
            <a:custGeom>
              <a:avLst/>
              <a:gdLst/>
              <a:ahLst/>
              <a:cxnLst/>
              <a:rect l="l" t="t" r="r" b="b"/>
              <a:pathLst>
                <a:path w="1538" h="85" extrusionOk="0">
                  <a:moveTo>
                    <a:pt x="1454" y="0"/>
                  </a:moveTo>
                  <a:cubicBezTo>
                    <a:pt x="1326" y="0"/>
                    <a:pt x="1064" y="12"/>
                    <a:pt x="769" y="24"/>
                  </a:cubicBezTo>
                  <a:cubicBezTo>
                    <a:pt x="479" y="24"/>
                    <a:pt x="234" y="16"/>
                    <a:pt x="103" y="16"/>
                  </a:cubicBezTo>
                  <a:cubicBezTo>
                    <a:pt x="37" y="16"/>
                    <a:pt x="0" y="18"/>
                    <a:pt x="0" y="24"/>
                  </a:cubicBezTo>
                  <a:cubicBezTo>
                    <a:pt x="239" y="64"/>
                    <a:pt x="486" y="85"/>
                    <a:pt x="733" y="85"/>
                  </a:cubicBezTo>
                  <a:cubicBezTo>
                    <a:pt x="1004" y="85"/>
                    <a:pt x="1275" y="60"/>
                    <a:pt x="1537" y="7"/>
                  </a:cubicBezTo>
                  <a:cubicBezTo>
                    <a:pt x="1537" y="2"/>
                    <a:pt x="1507" y="0"/>
                    <a:pt x="145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93;p35"/>
            <p:cNvSpPr/>
            <p:nvPr/>
          </p:nvSpPr>
          <p:spPr>
            <a:xfrm>
              <a:off x="6041425" y="4468725"/>
              <a:ext cx="4200" cy="7625"/>
            </a:xfrm>
            <a:custGeom>
              <a:avLst/>
              <a:gdLst/>
              <a:ahLst/>
              <a:cxnLst/>
              <a:rect l="l" t="t" r="r" b="b"/>
              <a:pathLst>
                <a:path w="168" h="305" extrusionOk="0">
                  <a:moveTo>
                    <a:pt x="158" y="1"/>
                  </a:moveTo>
                  <a:cubicBezTo>
                    <a:pt x="134" y="1"/>
                    <a:pt x="77" y="48"/>
                    <a:pt x="34" y="121"/>
                  </a:cubicBezTo>
                  <a:cubicBezTo>
                    <a:pt x="0" y="221"/>
                    <a:pt x="17" y="305"/>
                    <a:pt x="34" y="305"/>
                  </a:cubicBezTo>
                  <a:cubicBezTo>
                    <a:pt x="50" y="305"/>
                    <a:pt x="67" y="238"/>
                    <a:pt x="100" y="154"/>
                  </a:cubicBezTo>
                  <a:cubicBezTo>
                    <a:pt x="134" y="71"/>
                    <a:pt x="167" y="21"/>
                    <a:pt x="167" y="4"/>
                  </a:cubicBezTo>
                  <a:cubicBezTo>
                    <a:pt x="165" y="2"/>
                    <a:pt x="162" y="1"/>
                    <a:pt x="15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94;p35"/>
            <p:cNvSpPr/>
            <p:nvPr/>
          </p:nvSpPr>
          <p:spPr>
            <a:xfrm>
              <a:off x="6049775" y="4456600"/>
              <a:ext cx="5875" cy="5150"/>
            </a:xfrm>
            <a:custGeom>
              <a:avLst/>
              <a:gdLst/>
              <a:ahLst/>
              <a:cxnLst/>
              <a:rect l="l" t="t" r="r" b="b"/>
              <a:pathLst>
                <a:path w="235" h="206" extrusionOk="0">
                  <a:moveTo>
                    <a:pt x="206" y="0"/>
                  </a:moveTo>
                  <a:cubicBezTo>
                    <a:pt x="183" y="0"/>
                    <a:pt x="142" y="30"/>
                    <a:pt x="101" y="71"/>
                  </a:cubicBezTo>
                  <a:cubicBezTo>
                    <a:pt x="34" y="138"/>
                    <a:pt x="0" y="188"/>
                    <a:pt x="17" y="205"/>
                  </a:cubicBezTo>
                  <a:cubicBezTo>
                    <a:pt x="34" y="205"/>
                    <a:pt x="84" y="172"/>
                    <a:pt x="134" y="122"/>
                  </a:cubicBezTo>
                  <a:cubicBezTo>
                    <a:pt x="201" y="71"/>
                    <a:pt x="234" y="5"/>
                    <a:pt x="218" y="5"/>
                  </a:cubicBezTo>
                  <a:cubicBezTo>
                    <a:pt x="215" y="2"/>
                    <a:pt x="211" y="0"/>
                    <a:pt x="20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195;p35"/>
            <p:cNvSpPr/>
            <p:nvPr/>
          </p:nvSpPr>
          <p:spPr>
            <a:xfrm>
              <a:off x="6061475" y="4450475"/>
              <a:ext cx="7825" cy="3325"/>
            </a:xfrm>
            <a:custGeom>
              <a:avLst/>
              <a:gdLst/>
              <a:ahLst/>
              <a:cxnLst/>
              <a:rect l="l" t="t" r="r" b="b"/>
              <a:pathLst>
                <a:path w="313" h="133" extrusionOk="0">
                  <a:moveTo>
                    <a:pt x="225" y="1"/>
                  </a:moveTo>
                  <a:cubicBezTo>
                    <a:pt x="199" y="1"/>
                    <a:pt x="167" y="5"/>
                    <a:pt x="134" y="16"/>
                  </a:cubicBezTo>
                  <a:cubicBezTo>
                    <a:pt x="34" y="32"/>
                    <a:pt x="0" y="116"/>
                    <a:pt x="0" y="133"/>
                  </a:cubicBezTo>
                  <a:cubicBezTo>
                    <a:pt x="17" y="133"/>
                    <a:pt x="84" y="99"/>
                    <a:pt x="151" y="66"/>
                  </a:cubicBezTo>
                  <a:cubicBezTo>
                    <a:pt x="234" y="32"/>
                    <a:pt x="301" y="49"/>
                    <a:pt x="301" y="16"/>
                  </a:cubicBezTo>
                  <a:cubicBezTo>
                    <a:pt x="312" y="16"/>
                    <a:pt x="279" y="1"/>
                    <a:pt x="22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196;p35"/>
            <p:cNvSpPr/>
            <p:nvPr/>
          </p:nvSpPr>
          <p:spPr>
            <a:xfrm>
              <a:off x="6074825" y="4448025"/>
              <a:ext cx="4200" cy="2325"/>
            </a:xfrm>
            <a:custGeom>
              <a:avLst/>
              <a:gdLst/>
              <a:ahLst/>
              <a:cxnLst/>
              <a:rect l="l" t="t" r="r" b="b"/>
              <a:pathLst>
                <a:path w="168" h="93" extrusionOk="0">
                  <a:moveTo>
                    <a:pt x="139" y="1"/>
                  </a:moveTo>
                  <a:cubicBezTo>
                    <a:pt x="122" y="1"/>
                    <a:pt x="101" y="5"/>
                    <a:pt x="84" y="13"/>
                  </a:cubicBezTo>
                  <a:cubicBezTo>
                    <a:pt x="34" y="30"/>
                    <a:pt x="1" y="64"/>
                    <a:pt x="1" y="80"/>
                  </a:cubicBezTo>
                  <a:cubicBezTo>
                    <a:pt x="9" y="89"/>
                    <a:pt x="22" y="93"/>
                    <a:pt x="38" y="93"/>
                  </a:cubicBezTo>
                  <a:cubicBezTo>
                    <a:pt x="55" y="93"/>
                    <a:pt x="76" y="89"/>
                    <a:pt x="101" y="80"/>
                  </a:cubicBezTo>
                  <a:cubicBezTo>
                    <a:pt x="135" y="64"/>
                    <a:pt x="168" y="30"/>
                    <a:pt x="168" y="13"/>
                  </a:cubicBezTo>
                  <a:cubicBezTo>
                    <a:pt x="168" y="5"/>
                    <a:pt x="155" y="1"/>
                    <a:pt x="1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197;p35"/>
            <p:cNvSpPr/>
            <p:nvPr/>
          </p:nvSpPr>
          <p:spPr>
            <a:xfrm>
              <a:off x="5485025" y="2132125"/>
              <a:ext cx="1176300" cy="313725"/>
            </a:xfrm>
            <a:custGeom>
              <a:avLst/>
              <a:gdLst/>
              <a:ahLst/>
              <a:cxnLst/>
              <a:rect l="l" t="t" r="r" b="b"/>
              <a:pathLst>
                <a:path w="47052" h="12549" extrusionOk="0">
                  <a:moveTo>
                    <a:pt x="685" y="1"/>
                  </a:moveTo>
                  <a:lnTo>
                    <a:pt x="0" y="10828"/>
                  </a:lnTo>
                  <a:lnTo>
                    <a:pt x="47052" y="12549"/>
                  </a:lnTo>
                  <a:lnTo>
                    <a:pt x="47052" y="1855"/>
                  </a:lnTo>
                  <a:lnTo>
                    <a:pt x="685"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198;p35"/>
            <p:cNvSpPr/>
            <p:nvPr/>
          </p:nvSpPr>
          <p:spPr>
            <a:xfrm>
              <a:off x="5213500" y="2230225"/>
              <a:ext cx="81900" cy="54975"/>
            </a:xfrm>
            <a:custGeom>
              <a:avLst/>
              <a:gdLst/>
              <a:ahLst/>
              <a:cxnLst/>
              <a:rect l="l" t="t" r="r" b="b"/>
              <a:pathLst>
                <a:path w="3276" h="2199" extrusionOk="0">
                  <a:moveTo>
                    <a:pt x="2519" y="1"/>
                  </a:moveTo>
                  <a:cubicBezTo>
                    <a:pt x="1688" y="1"/>
                    <a:pt x="416" y="129"/>
                    <a:pt x="1" y="872"/>
                  </a:cubicBezTo>
                  <a:cubicBezTo>
                    <a:pt x="1" y="872"/>
                    <a:pt x="494" y="2199"/>
                    <a:pt x="2860" y="2199"/>
                  </a:cubicBezTo>
                  <a:cubicBezTo>
                    <a:pt x="2957" y="2199"/>
                    <a:pt x="3056" y="2197"/>
                    <a:pt x="3159" y="2192"/>
                  </a:cubicBezTo>
                  <a:lnTo>
                    <a:pt x="3276" y="37"/>
                  </a:lnTo>
                  <a:cubicBezTo>
                    <a:pt x="3276" y="37"/>
                    <a:pt x="2959" y="1"/>
                    <a:pt x="251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199;p35"/>
            <p:cNvSpPr/>
            <p:nvPr/>
          </p:nvSpPr>
          <p:spPr>
            <a:xfrm>
              <a:off x="5282850" y="2132125"/>
              <a:ext cx="219325" cy="270700"/>
            </a:xfrm>
            <a:custGeom>
              <a:avLst/>
              <a:gdLst/>
              <a:ahLst/>
              <a:cxnLst/>
              <a:rect l="l" t="t" r="r" b="b"/>
              <a:pathLst>
                <a:path w="8773" h="10828" extrusionOk="0">
                  <a:moveTo>
                    <a:pt x="8772" y="1"/>
                  </a:moveTo>
                  <a:lnTo>
                    <a:pt x="6684" y="1956"/>
                  </a:lnTo>
                  <a:cubicBezTo>
                    <a:pt x="6266" y="2340"/>
                    <a:pt x="5798" y="2657"/>
                    <a:pt x="5280" y="2875"/>
                  </a:cubicBezTo>
                  <a:cubicBezTo>
                    <a:pt x="4645" y="3159"/>
                    <a:pt x="3793" y="3509"/>
                    <a:pt x="3292" y="3543"/>
                  </a:cubicBezTo>
                  <a:cubicBezTo>
                    <a:pt x="2971" y="3559"/>
                    <a:pt x="2648" y="3566"/>
                    <a:pt x="2324" y="3566"/>
                  </a:cubicBezTo>
                  <a:cubicBezTo>
                    <a:pt x="1638" y="3566"/>
                    <a:pt x="949" y="3533"/>
                    <a:pt x="268" y="3476"/>
                  </a:cubicBezTo>
                  <a:lnTo>
                    <a:pt x="0" y="6433"/>
                  </a:lnTo>
                  <a:lnTo>
                    <a:pt x="3175" y="6734"/>
                  </a:lnTo>
                  <a:cubicBezTo>
                    <a:pt x="3175" y="6734"/>
                    <a:pt x="4478" y="6851"/>
                    <a:pt x="5982" y="8472"/>
                  </a:cubicBezTo>
                  <a:cubicBezTo>
                    <a:pt x="7486" y="10093"/>
                    <a:pt x="8087" y="10828"/>
                    <a:pt x="8087" y="10828"/>
                  </a:cubicBezTo>
                  <a:lnTo>
                    <a:pt x="8772"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200;p35"/>
            <p:cNvSpPr/>
            <p:nvPr/>
          </p:nvSpPr>
          <p:spPr>
            <a:xfrm>
              <a:off x="6661300" y="2178500"/>
              <a:ext cx="69800" cy="267350"/>
            </a:xfrm>
            <a:custGeom>
              <a:avLst/>
              <a:gdLst/>
              <a:ahLst/>
              <a:cxnLst/>
              <a:rect l="l" t="t" r="r" b="b"/>
              <a:pathLst>
                <a:path w="2792" h="10694" extrusionOk="0">
                  <a:moveTo>
                    <a:pt x="1" y="0"/>
                  </a:moveTo>
                  <a:lnTo>
                    <a:pt x="1" y="10694"/>
                  </a:lnTo>
                  <a:cubicBezTo>
                    <a:pt x="1" y="10694"/>
                    <a:pt x="1755" y="9307"/>
                    <a:pt x="2240" y="5748"/>
                  </a:cubicBezTo>
                  <a:cubicBezTo>
                    <a:pt x="2791" y="1604"/>
                    <a:pt x="1" y="0"/>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201;p35"/>
            <p:cNvSpPr/>
            <p:nvPr/>
          </p:nvSpPr>
          <p:spPr>
            <a:xfrm>
              <a:off x="5492550" y="2230700"/>
              <a:ext cx="1168775" cy="114900"/>
            </a:xfrm>
            <a:custGeom>
              <a:avLst/>
              <a:gdLst/>
              <a:ahLst/>
              <a:cxnLst/>
              <a:rect l="l" t="t" r="r" b="b"/>
              <a:pathLst>
                <a:path w="46751" h="4596" extrusionOk="0">
                  <a:moveTo>
                    <a:pt x="167" y="1"/>
                  </a:moveTo>
                  <a:lnTo>
                    <a:pt x="0" y="2741"/>
                  </a:lnTo>
                  <a:lnTo>
                    <a:pt x="46751" y="4596"/>
                  </a:lnTo>
                  <a:lnTo>
                    <a:pt x="46751" y="1705"/>
                  </a:lnTo>
                  <a:lnTo>
                    <a:pt x="167" y="1"/>
                  </a:ln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202;p35"/>
            <p:cNvSpPr/>
            <p:nvPr/>
          </p:nvSpPr>
          <p:spPr>
            <a:xfrm>
              <a:off x="6088200" y="2176000"/>
              <a:ext cx="208875" cy="251050"/>
            </a:xfrm>
            <a:custGeom>
              <a:avLst/>
              <a:gdLst/>
              <a:ahLst/>
              <a:cxnLst/>
              <a:rect l="l" t="t" r="r" b="b"/>
              <a:pathLst>
                <a:path w="8355" h="10042" extrusionOk="0">
                  <a:moveTo>
                    <a:pt x="3108" y="0"/>
                  </a:moveTo>
                  <a:lnTo>
                    <a:pt x="251" y="618"/>
                  </a:lnTo>
                  <a:lnTo>
                    <a:pt x="1" y="9925"/>
                  </a:lnTo>
                  <a:lnTo>
                    <a:pt x="2290" y="10042"/>
                  </a:lnTo>
                  <a:cubicBezTo>
                    <a:pt x="2290" y="9607"/>
                    <a:pt x="2273" y="9073"/>
                    <a:pt x="2273" y="8622"/>
                  </a:cubicBezTo>
                  <a:lnTo>
                    <a:pt x="2273" y="8622"/>
                  </a:lnTo>
                  <a:cubicBezTo>
                    <a:pt x="2301" y="8625"/>
                    <a:pt x="2329" y="8627"/>
                    <a:pt x="2357" y="8627"/>
                  </a:cubicBezTo>
                  <a:cubicBezTo>
                    <a:pt x="2721" y="8627"/>
                    <a:pt x="3023" y="8332"/>
                    <a:pt x="3225" y="8037"/>
                  </a:cubicBezTo>
                  <a:cubicBezTo>
                    <a:pt x="3443" y="7703"/>
                    <a:pt x="3593" y="7318"/>
                    <a:pt x="3877" y="7051"/>
                  </a:cubicBezTo>
                  <a:cubicBezTo>
                    <a:pt x="4050" y="6889"/>
                    <a:pt x="4302" y="6776"/>
                    <a:pt x="4538" y="6776"/>
                  </a:cubicBezTo>
                  <a:cubicBezTo>
                    <a:pt x="4690" y="6776"/>
                    <a:pt x="4835" y="6823"/>
                    <a:pt x="4946" y="6934"/>
                  </a:cubicBezTo>
                  <a:cubicBezTo>
                    <a:pt x="5080" y="7051"/>
                    <a:pt x="5164" y="7268"/>
                    <a:pt x="5347" y="7285"/>
                  </a:cubicBezTo>
                  <a:cubicBezTo>
                    <a:pt x="5368" y="7289"/>
                    <a:pt x="5387" y="7291"/>
                    <a:pt x="5406" y="7291"/>
                  </a:cubicBezTo>
                  <a:cubicBezTo>
                    <a:pt x="5688" y="7291"/>
                    <a:pt x="5736" y="6830"/>
                    <a:pt x="5798" y="6516"/>
                  </a:cubicBezTo>
                  <a:cubicBezTo>
                    <a:pt x="5966" y="5781"/>
                    <a:pt x="6834" y="5497"/>
                    <a:pt x="7386" y="4979"/>
                  </a:cubicBezTo>
                  <a:cubicBezTo>
                    <a:pt x="8355" y="4060"/>
                    <a:pt x="8154" y="2456"/>
                    <a:pt x="6985" y="1805"/>
                  </a:cubicBezTo>
                  <a:cubicBezTo>
                    <a:pt x="6367" y="1454"/>
                    <a:pt x="5581" y="1454"/>
                    <a:pt x="4963" y="1103"/>
                  </a:cubicBezTo>
                  <a:cubicBezTo>
                    <a:pt x="4328" y="752"/>
                    <a:pt x="3844" y="50"/>
                    <a:pt x="3108" y="0"/>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203;p35"/>
            <p:cNvSpPr/>
            <p:nvPr/>
          </p:nvSpPr>
          <p:spPr>
            <a:xfrm>
              <a:off x="6219775" y="4386525"/>
              <a:ext cx="244400" cy="107750"/>
            </a:xfrm>
            <a:custGeom>
              <a:avLst/>
              <a:gdLst/>
              <a:ahLst/>
              <a:cxnLst/>
              <a:rect l="l" t="t" r="r" b="b"/>
              <a:pathLst>
                <a:path w="9776" h="4310" extrusionOk="0">
                  <a:moveTo>
                    <a:pt x="17" y="1"/>
                  </a:moveTo>
                  <a:lnTo>
                    <a:pt x="1" y="4128"/>
                  </a:lnTo>
                  <a:lnTo>
                    <a:pt x="318" y="4144"/>
                  </a:lnTo>
                  <a:cubicBezTo>
                    <a:pt x="1237" y="4197"/>
                    <a:pt x="3951" y="4310"/>
                    <a:pt x="6068" y="4310"/>
                  </a:cubicBezTo>
                  <a:cubicBezTo>
                    <a:pt x="7302" y="4310"/>
                    <a:pt x="8333" y="4272"/>
                    <a:pt x="8689" y="4161"/>
                  </a:cubicBezTo>
                  <a:cubicBezTo>
                    <a:pt x="9775" y="3827"/>
                    <a:pt x="5297" y="2824"/>
                    <a:pt x="5297" y="2824"/>
                  </a:cubicBezTo>
                  <a:lnTo>
                    <a:pt x="5281" y="17"/>
                  </a:lnTo>
                  <a:lnTo>
                    <a:pt x="17"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204;p35"/>
            <p:cNvSpPr/>
            <p:nvPr/>
          </p:nvSpPr>
          <p:spPr>
            <a:xfrm>
              <a:off x="6219775" y="4452400"/>
              <a:ext cx="47650" cy="37750"/>
            </a:xfrm>
            <a:custGeom>
              <a:avLst/>
              <a:gdLst/>
              <a:ahLst/>
              <a:cxnLst/>
              <a:rect l="l" t="t" r="r" b="b"/>
              <a:pathLst>
                <a:path w="1906" h="1510" extrusionOk="0">
                  <a:moveTo>
                    <a:pt x="132" y="0"/>
                  </a:moveTo>
                  <a:cubicBezTo>
                    <a:pt x="88" y="0"/>
                    <a:pt x="44" y="2"/>
                    <a:pt x="1" y="5"/>
                  </a:cubicBezTo>
                  <a:lnTo>
                    <a:pt x="1" y="1476"/>
                  </a:lnTo>
                  <a:lnTo>
                    <a:pt x="1906" y="1509"/>
                  </a:lnTo>
                  <a:cubicBezTo>
                    <a:pt x="1822" y="1058"/>
                    <a:pt x="1588" y="657"/>
                    <a:pt x="1237" y="390"/>
                  </a:cubicBezTo>
                  <a:cubicBezTo>
                    <a:pt x="922" y="134"/>
                    <a:pt x="525" y="0"/>
                    <a:pt x="132"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205;p35"/>
            <p:cNvSpPr/>
            <p:nvPr/>
          </p:nvSpPr>
          <p:spPr>
            <a:xfrm>
              <a:off x="6219375" y="4471325"/>
              <a:ext cx="226425" cy="22475"/>
            </a:xfrm>
            <a:custGeom>
              <a:avLst/>
              <a:gdLst/>
              <a:ahLst/>
              <a:cxnLst/>
              <a:rect l="l" t="t" r="r" b="b"/>
              <a:pathLst>
                <a:path w="9057" h="899" extrusionOk="0">
                  <a:moveTo>
                    <a:pt x="7502" y="0"/>
                  </a:moveTo>
                  <a:cubicBezTo>
                    <a:pt x="7185" y="17"/>
                    <a:pt x="7034" y="669"/>
                    <a:pt x="7034" y="669"/>
                  </a:cubicBezTo>
                  <a:lnTo>
                    <a:pt x="17" y="602"/>
                  </a:lnTo>
                  <a:lnTo>
                    <a:pt x="0" y="719"/>
                  </a:lnTo>
                  <a:cubicBezTo>
                    <a:pt x="1328" y="836"/>
                    <a:pt x="3496" y="898"/>
                    <a:pt x="5357" y="898"/>
                  </a:cubicBezTo>
                  <a:cubicBezTo>
                    <a:pt x="7218" y="898"/>
                    <a:pt x="8772" y="836"/>
                    <a:pt x="8872" y="702"/>
                  </a:cubicBezTo>
                  <a:cubicBezTo>
                    <a:pt x="9056" y="452"/>
                    <a:pt x="7502" y="0"/>
                    <a:pt x="7502" y="0"/>
                  </a:cubicBezTo>
                  <a:close/>
                </a:path>
              </a:pathLst>
            </a:custGeom>
            <a:solidFill>
              <a:srgbClr val="FFFFFF">
                <a:alpha val="56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206;p35"/>
            <p:cNvSpPr/>
            <p:nvPr/>
          </p:nvSpPr>
          <p:spPr>
            <a:xfrm>
              <a:off x="6218950" y="4485100"/>
              <a:ext cx="221000" cy="3475"/>
            </a:xfrm>
            <a:custGeom>
              <a:avLst/>
              <a:gdLst/>
              <a:ahLst/>
              <a:cxnLst/>
              <a:rect l="l" t="t" r="r" b="b"/>
              <a:pathLst>
                <a:path w="8840" h="139" extrusionOk="0">
                  <a:moveTo>
                    <a:pt x="84" y="1"/>
                  </a:moveTo>
                  <a:cubicBezTo>
                    <a:pt x="50" y="1"/>
                    <a:pt x="17" y="1"/>
                    <a:pt x="0" y="17"/>
                  </a:cubicBezTo>
                  <a:lnTo>
                    <a:pt x="84" y="17"/>
                  </a:lnTo>
                  <a:cubicBezTo>
                    <a:pt x="167" y="34"/>
                    <a:pt x="251" y="34"/>
                    <a:pt x="335" y="34"/>
                  </a:cubicBezTo>
                  <a:lnTo>
                    <a:pt x="1304" y="84"/>
                  </a:lnTo>
                  <a:cubicBezTo>
                    <a:pt x="2106" y="118"/>
                    <a:pt x="3225" y="134"/>
                    <a:pt x="4462" y="134"/>
                  </a:cubicBezTo>
                  <a:cubicBezTo>
                    <a:pt x="4698" y="138"/>
                    <a:pt x="4930" y="139"/>
                    <a:pt x="5156" y="139"/>
                  </a:cubicBezTo>
                  <a:cubicBezTo>
                    <a:pt x="6114" y="139"/>
                    <a:pt x="6971" y="115"/>
                    <a:pt x="7619" y="101"/>
                  </a:cubicBezTo>
                  <a:cubicBezTo>
                    <a:pt x="8004" y="84"/>
                    <a:pt x="8321" y="68"/>
                    <a:pt x="8572" y="51"/>
                  </a:cubicBezTo>
                  <a:lnTo>
                    <a:pt x="8839" y="34"/>
                  </a:lnTo>
                  <a:lnTo>
                    <a:pt x="8572" y="34"/>
                  </a:lnTo>
                  <a:lnTo>
                    <a:pt x="7619" y="51"/>
                  </a:lnTo>
                  <a:cubicBezTo>
                    <a:pt x="6817" y="68"/>
                    <a:pt x="5698" y="84"/>
                    <a:pt x="4462" y="84"/>
                  </a:cubicBezTo>
                  <a:cubicBezTo>
                    <a:pt x="3225" y="68"/>
                    <a:pt x="2106" y="51"/>
                    <a:pt x="1304" y="34"/>
                  </a:cubicBezTo>
                  <a:cubicBezTo>
                    <a:pt x="919" y="34"/>
                    <a:pt x="602" y="17"/>
                    <a:pt x="351" y="17"/>
                  </a:cubicBez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207;p35"/>
            <p:cNvSpPr/>
            <p:nvPr/>
          </p:nvSpPr>
          <p:spPr>
            <a:xfrm>
              <a:off x="6394375" y="4470075"/>
              <a:ext cx="13400" cy="20475"/>
            </a:xfrm>
            <a:custGeom>
              <a:avLst/>
              <a:gdLst/>
              <a:ahLst/>
              <a:cxnLst/>
              <a:rect l="l" t="t" r="r" b="b"/>
              <a:pathLst>
                <a:path w="536" h="819" extrusionOk="0">
                  <a:moveTo>
                    <a:pt x="536" y="0"/>
                  </a:moveTo>
                  <a:lnTo>
                    <a:pt x="536" y="0"/>
                  </a:lnTo>
                  <a:cubicBezTo>
                    <a:pt x="201" y="151"/>
                    <a:pt x="1" y="468"/>
                    <a:pt x="34" y="819"/>
                  </a:cubicBezTo>
                  <a:cubicBezTo>
                    <a:pt x="68" y="669"/>
                    <a:pt x="135" y="518"/>
                    <a:pt x="201" y="368"/>
                  </a:cubicBezTo>
                  <a:cubicBezTo>
                    <a:pt x="302" y="234"/>
                    <a:pt x="402" y="117"/>
                    <a:pt x="53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208;p35"/>
            <p:cNvSpPr/>
            <p:nvPr/>
          </p:nvSpPr>
          <p:spPr>
            <a:xfrm>
              <a:off x="6353450" y="4457075"/>
              <a:ext cx="7550" cy="10925"/>
            </a:xfrm>
            <a:custGeom>
              <a:avLst/>
              <a:gdLst/>
              <a:ahLst/>
              <a:cxnLst/>
              <a:rect l="l" t="t" r="r" b="b"/>
              <a:pathLst>
                <a:path w="302" h="437" extrusionOk="0">
                  <a:moveTo>
                    <a:pt x="279" y="0"/>
                  </a:moveTo>
                  <a:cubicBezTo>
                    <a:pt x="256" y="0"/>
                    <a:pt x="194" y="80"/>
                    <a:pt x="117" y="203"/>
                  </a:cubicBezTo>
                  <a:cubicBezTo>
                    <a:pt x="51" y="320"/>
                    <a:pt x="1" y="420"/>
                    <a:pt x="17" y="437"/>
                  </a:cubicBezTo>
                  <a:cubicBezTo>
                    <a:pt x="17" y="437"/>
                    <a:pt x="101" y="353"/>
                    <a:pt x="184" y="236"/>
                  </a:cubicBezTo>
                  <a:cubicBezTo>
                    <a:pt x="251" y="103"/>
                    <a:pt x="301" y="2"/>
                    <a:pt x="285" y="2"/>
                  </a:cubicBezTo>
                  <a:cubicBezTo>
                    <a:pt x="283" y="1"/>
                    <a:pt x="281" y="0"/>
                    <a:pt x="27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209;p35"/>
            <p:cNvSpPr/>
            <p:nvPr/>
          </p:nvSpPr>
          <p:spPr>
            <a:xfrm>
              <a:off x="6342600" y="4454950"/>
              <a:ext cx="8775" cy="7275"/>
            </a:xfrm>
            <a:custGeom>
              <a:avLst/>
              <a:gdLst/>
              <a:ahLst/>
              <a:cxnLst/>
              <a:rect l="l" t="t" r="r" b="b"/>
              <a:pathLst>
                <a:path w="351" h="291" extrusionOk="0">
                  <a:moveTo>
                    <a:pt x="341" y="1"/>
                  </a:moveTo>
                  <a:cubicBezTo>
                    <a:pt x="313" y="1"/>
                    <a:pt x="240" y="48"/>
                    <a:pt x="167" y="121"/>
                  </a:cubicBezTo>
                  <a:cubicBezTo>
                    <a:pt x="67" y="204"/>
                    <a:pt x="0" y="271"/>
                    <a:pt x="17" y="288"/>
                  </a:cubicBezTo>
                  <a:cubicBezTo>
                    <a:pt x="19" y="290"/>
                    <a:pt x="22" y="291"/>
                    <a:pt x="26" y="291"/>
                  </a:cubicBezTo>
                  <a:cubicBezTo>
                    <a:pt x="55" y="291"/>
                    <a:pt x="128" y="244"/>
                    <a:pt x="201" y="171"/>
                  </a:cubicBezTo>
                  <a:cubicBezTo>
                    <a:pt x="301" y="87"/>
                    <a:pt x="351" y="4"/>
                    <a:pt x="351" y="4"/>
                  </a:cubicBezTo>
                  <a:cubicBezTo>
                    <a:pt x="349" y="2"/>
                    <a:pt x="346" y="1"/>
                    <a:pt x="3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210;p35"/>
            <p:cNvSpPr/>
            <p:nvPr/>
          </p:nvSpPr>
          <p:spPr>
            <a:xfrm>
              <a:off x="6336325" y="4449025"/>
              <a:ext cx="13800" cy="1850"/>
            </a:xfrm>
            <a:custGeom>
              <a:avLst/>
              <a:gdLst/>
              <a:ahLst/>
              <a:cxnLst/>
              <a:rect l="l" t="t" r="r" b="b"/>
              <a:pathLst>
                <a:path w="552" h="74" extrusionOk="0">
                  <a:moveTo>
                    <a:pt x="248" y="0"/>
                  </a:moveTo>
                  <a:cubicBezTo>
                    <a:pt x="166" y="0"/>
                    <a:pt x="83" y="9"/>
                    <a:pt x="0" y="24"/>
                  </a:cubicBezTo>
                  <a:cubicBezTo>
                    <a:pt x="84" y="57"/>
                    <a:pt x="184" y="74"/>
                    <a:pt x="268" y="74"/>
                  </a:cubicBezTo>
                  <a:cubicBezTo>
                    <a:pt x="368" y="74"/>
                    <a:pt x="468" y="74"/>
                    <a:pt x="552" y="40"/>
                  </a:cubicBezTo>
                  <a:cubicBezTo>
                    <a:pt x="451" y="13"/>
                    <a:pt x="349" y="0"/>
                    <a:pt x="24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211;p35"/>
            <p:cNvSpPr/>
            <p:nvPr/>
          </p:nvSpPr>
          <p:spPr>
            <a:xfrm>
              <a:off x="6333825" y="4440825"/>
              <a:ext cx="15900" cy="2575"/>
            </a:xfrm>
            <a:custGeom>
              <a:avLst/>
              <a:gdLst/>
              <a:ahLst/>
              <a:cxnLst/>
              <a:rect l="l" t="t" r="r" b="b"/>
              <a:pathLst>
                <a:path w="636" h="103" extrusionOk="0">
                  <a:moveTo>
                    <a:pt x="0" y="1"/>
                  </a:moveTo>
                  <a:cubicBezTo>
                    <a:pt x="117" y="69"/>
                    <a:pt x="240" y="103"/>
                    <a:pt x="365" y="103"/>
                  </a:cubicBezTo>
                  <a:cubicBezTo>
                    <a:pt x="454" y="103"/>
                    <a:pt x="545" y="86"/>
                    <a:pt x="635" y="51"/>
                  </a:cubicBezTo>
                  <a:cubicBezTo>
                    <a:pt x="418" y="51"/>
                    <a:pt x="217" y="34"/>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212;p35"/>
            <p:cNvSpPr/>
            <p:nvPr/>
          </p:nvSpPr>
          <p:spPr>
            <a:xfrm>
              <a:off x="6358050" y="4444675"/>
              <a:ext cx="25075" cy="14150"/>
            </a:xfrm>
            <a:custGeom>
              <a:avLst/>
              <a:gdLst/>
              <a:ahLst/>
              <a:cxnLst/>
              <a:rect l="l" t="t" r="r" b="b"/>
              <a:pathLst>
                <a:path w="1003" h="566" extrusionOk="0">
                  <a:moveTo>
                    <a:pt x="668" y="59"/>
                  </a:moveTo>
                  <a:cubicBezTo>
                    <a:pt x="746" y="59"/>
                    <a:pt x="824" y="75"/>
                    <a:pt x="903" y="114"/>
                  </a:cubicBezTo>
                  <a:cubicBezTo>
                    <a:pt x="953" y="147"/>
                    <a:pt x="936" y="214"/>
                    <a:pt x="869" y="248"/>
                  </a:cubicBezTo>
                  <a:cubicBezTo>
                    <a:pt x="819" y="281"/>
                    <a:pt x="752" y="314"/>
                    <a:pt x="685" y="331"/>
                  </a:cubicBezTo>
                  <a:cubicBezTo>
                    <a:pt x="568" y="365"/>
                    <a:pt x="451" y="398"/>
                    <a:pt x="334" y="415"/>
                  </a:cubicBezTo>
                  <a:cubicBezTo>
                    <a:pt x="235" y="440"/>
                    <a:pt x="152" y="452"/>
                    <a:pt x="93" y="458"/>
                  </a:cubicBezTo>
                  <a:lnTo>
                    <a:pt x="93" y="458"/>
                  </a:lnTo>
                  <a:cubicBezTo>
                    <a:pt x="124" y="395"/>
                    <a:pt x="164" y="335"/>
                    <a:pt x="218" y="281"/>
                  </a:cubicBezTo>
                  <a:cubicBezTo>
                    <a:pt x="284" y="181"/>
                    <a:pt x="385" y="114"/>
                    <a:pt x="502" y="81"/>
                  </a:cubicBezTo>
                  <a:cubicBezTo>
                    <a:pt x="557" y="67"/>
                    <a:pt x="612" y="59"/>
                    <a:pt x="668" y="59"/>
                  </a:cubicBezTo>
                  <a:close/>
                  <a:moveTo>
                    <a:pt x="667" y="0"/>
                  </a:moveTo>
                  <a:cubicBezTo>
                    <a:pt x="477" y="0"/>
                    <a:pt x="292" y="89"/>
                    <a:pt x="167" y="248"/>
                  </a:cubicBezTo>
                  <a:cubicBezTo>
                    <a:pt x="118" y="313"/>
                    <a:pt x="85" y="379"/>
                    <a:pt x="68" y="461"/>
                  </a:cubicBezTo>
                  <a:lnTo>
                    <a:pt x="68" y="461"/>
                  </a:lnTo>
                  <a:cubicBezTo>
                    <a:pt x="25" y="465"/>
                    <a:pt x="0" y="465"/>
                    <a:pt x="0" y="465"/>
                  </a:cubicBezTo>
                  <a:cubicBezTo>
                    <a:pt x="21" y="468"/>
                    <a:pt x="43" y="470"/>
                    <a:pt x="64" y="472"/>
                  </a:cubicBezTo>
                  <a:lnTo>
                    <a:pt x="64" y="472"/>
                  </a:lnTo>
                  <a:cubicBezTo>
                    <a:pt x="50" y="503"/>
                    <a:pt x="50" y="534"/>
                    <a:pt x="50" y="565"/>
                  </a:cubicBezTo>
                  <a:cubicBezTo>
                    <a:pt x="61" y="535"/>
                    <a:pt x="72" y="504"/>
                    <a:pt x="86" y="474"/>
                  </a:cubicBezTo>
                  <a:lnTo>
                    <a:pt x="86" y="474"/>
                  </a:lnTo>
                  <a:cubicBezTo>
                    <a:pt x="116" y="476"/>
                    <a:pt x="145" y="477"/>
                    <a:pt x="174" y="477"/>
                  </a:cubicBezTo>
                  <a:cubicBezTo>
                    <a:pt x="230" y="477"/>
                    <a:pt x="284" y="473"/>
                    <a:pt x="334" y="465"/>
                  </a:cubicBezTo>
                  <a:cubicBezTo>
                    <a:pt x="468" y="448"/>
                    <a:pt x="585" y="431"/>
                    <a:pt x="702" y="381"/>
                  </a:cubicBezTo>
                  <a:cubicBezTo>
                    <a:pt x="769" y="365"/>
                    <a:pt x="836" y="348"/>
                    <a:pt x="903" y="298"/>
                  </a:cubicBezTo>
                  <a:cubicBezTo>
                    <a:pt x="953" y="281"/>
                    <a:pt x="986" y="248"/>
                    <a:pt x="986" y="198"/>
                  </a:cubicBezTo>
                  <a:cubicBezTo>
                    <a:pt x="1003" y="147"/>
                    <a:pt x="986" y="97"/>
                    <a:pt x="936" y="64"/>
                  </a:cubicBezTo>
                  <a:cubicBezTo>
                    <a:pt x="849" y="21"/>
                    <a:pt x="758" y="0"/>
                    <a:pt x="6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213;p35"/>
            <p:cNvSpPr/>
            <p:nvPr/>
          </p:nvSpPr>
          <p:spPr>
            <a:xfrm>
              <a:off x="6348850" y="4440400"/>
              <a:ext cx="12975" cy="16325"/>
            </a:xfrm>
            <a:custGeom>
              <a:avLst/>
              <a:gdLst/>
              <a:ahLst/>
              <a:cxnLst/>
              <a:rect l="l" t="t" r="r" b="b"/>
              <a:pathLst>
                <a:path w="519" h="653" extrusionOk="0">
                  <a:moveTo>
                    <a:pt x="134" y="1"/>
                  </a:moveTo>
                  <a:cubicBezTo>
                    <a:pt x="51" y="18"/>
                    <a:pt x="1" y="84"/>
                    <a:pt x="17" y="151"/>
                  </a:cubicBezTo>
                  <a:cubicBezTo>
                    <a:pt x="34" y="218"/>
                    <a:pt x="51" y="268"/>
                    <a:pt x="84" y="302"/>
                  </a:cubicBezTo>
                  <a:cubicBezTo>
                    <a:pt x="118" y="385"/>
                    <a:pt x="185" y="452"/>
                    <a:pt x="235" y="519"/>
                  </a:cubicBezTo>
                  <a:cubicBezTo>
                    <a:pt x="285" y="569"/>
                    <a:pt x="352" y="619"/>
                    <a:pt x="435" y="653"/>
                  </a:cubicBezTo>
                  <a:cubicBezTo>
                    <a:pt x="435" y="636"/>
                    <a:pt x="368" y="586"/>
                    <a:pt x="268" y="485"/>
                  </a:cubicBezTo>
                  <a:cubicBezTo>
                    <a:pt x="218" y="419"/>
                    <a:pt x="168" y="352"/>
                    <a:pt x="134" y="285"/>
                  </a:cubicBezTo>
                  <a:cubicBezTo>
                    <a:pt x="84" y="201"/>
                    <a:pt x="51" y="84"/>
                    <a:pt x="134" y="68"/>
                  </a:cubicBezTo>
                  <a:cubicBezTo>
                    <a:pt x="142" y="66"/>
                    <a:pt x="149" y="66"/>
                    <a:pt x="156" y="66"/>
                  </a:cubicBezTo>
                  <a:cubicBezTo>
                    <a:pt x="232" y="66"/>
                    <a:pt x="307" y="140"/>
                    <a:pt x="368" y="201"/>
                  </a:cubicBezTo>
                  <a:cubicBezTo>
                    <a:pt x="402" y="268"/>
                    <a:pt x="435" y="352"/>
                    <a:pt x="452" y="435"/>
                  </a:cubicBezTo>
                  <a:cubicBezTo>
                    <a:pt x="469" y="502"/>
                    <a:pt x="469" y="586"/>
                    <a:pt x="469" y="653"/>
                  </a:cubicBezTo>
                  <a:cubicBezTo>
                    <a:pt x="502" y="586"/>
                    <a:pt x="519" y="502"/>
                    <a:pt x="502" y="419"/>
                  </a:cubicBezTo>
                  <a:cubicBezTo>
                    <a:pt x="485" y="335"/>
                    <a:pt x="452" y="252"/>
                    <a:pt x="402" y="168"/>
                  </a:cubicBezTo>
                  <a:cubicBezTo>
                    <a:pt x="352" y="68"/>
                    <a:pt x="251" y="1"/>
                    <a:pt x="1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214;p35"/>
            <p:cNvSpPr/>
            <p:nvPr/>
          </p:nvSpPr>
          <p:spPr>
            <a:xfrm>
              <a:off x="6217700" y="4450950"/>
              <a:ext cx="47225" cy="38350"/>
            </a:xfrm>
            <a:custGeom>
              <a:avLst/>
              <a:gdLst/>
              <a:ahLst/>
              <a:cxnLst/>
              <a:rect l="l" t="t" r="r" b="b"/>
              <a:pathLst>
                <a:path w="1889" h="1534" extrusionOk="0">
                  <a:moveTo>
                    <a:pt x="253" y="1"/>
                  </a:moveTo>
                  <a:cubicBezTo>
                    <a:pt x="205" y="1"/>
                    <a:pt x="159" y="5"/>
                    <a:pt x="117" y="13"/>
                  </a:cubicBezTo>
                  <a:cubicBezTo>
                    <a:pt x="84" y="13"/>
                    <a:pt x="34" y="30"/>
                    <a:pt x="0" y="30"/>
                  </a:cubicBezTo>
                  <a:cubicBezTo>
                    <a:pt x="9" y="38"/>
                    <a:pt x="46" y="38"/>
                    <a:pt x="113" y="38"/>
                  </a:cubicBezTo>
                  <a:cubicBezTo>
                    <a:pt x="180" y="38"/>
                    <a:pt x="276" y="38"/>
                    <a:pt x="401" y="47"/>
                  </a:cubicBezTo>
                  <a:cubicBezTo>
                    <a:pt x="1036" y="130"/>
                    <a:pt x="1571" y="548"/>
                    <a:pt x="1771" y="1150"/>
                  </a:cubicBezTo>
                  <a:cubicBezTo>
                    <a:pt x="1855" y="1383"/>
                    <a:pt x="1855" y="1534"/>
                    <a:pt x="1872" y="1534"/>
                  </a:cubicBezTo>
                  <a:cubicBezTo>
                    <a:pt x="1888" y="1500"/>
                    <a:pt x="1888" y="1450"/>
                    <a:pt x="1872" y="1417"/>
                  </a:cubicBezTo>
                  <a:cubicBezTo>
                    <a:pt x="1872" y="1333"/>
                    <a:pt x="1838" y="1233"/>
                    <a:pt x="1821" y="1133"/>
                  </a:cubicBezTo>
                  <a:cubicBezTo>
                    <a:pt x="1621" y="498"/>
                    <a:pt x="1070" y="47"/>
                    <a:pt x="401" y="13"/>
                  </a:cubicBezTo>
                  <a:cubicBezTo>
                    <a:pt x="351" y="5"/>
                    <a:pt x="301" y="1"/>
                    <a:pt x="2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215;p35"/>
            <p:cNvSpPr/>
            <p:nvPr/>
          </p:nvSpPr>
          <p:spPr>
            <a:xfrm>
              <a:off x="6230225" y="4392800"/>
              <a:ext cx="2125" cy="54325"/>
            </a:xfrm>
            <a:custGeom>
              <a:avLst/>
              <a:gdLst/>
              <a:ahLst/>
              <a:cxnLst/>
              <a:rect l="l" t="t" r="r" b="b"/>
              <a:pathLst>
                <a:path w="85" h="2173" extrusionOk="0">
                  <a:moveTo>
                    <a:pt x="51" y="0"/>
                  </a:moveTo>
                  <a:lnTo>
                    <a:pt x="51" y="0"/>
                  </a:lnTo>
                  <a:cubicBezTo>
                    <a:pt x="0" y="735"/>
                    <a:pt x="0" y="1454"/>
                    <a:pt x="17" y="2172"/>
                  </a:cubicBezTo>
                  <a:cubicBezTo>
                    <a:pt x="84" y="1454"/>
                    <a:pt x="84" y="735"/>
                    <a:pt x="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216;p35"/>
            <p:cNvSpPr/>
            <p:nvPr/>
          </p:nvSpPr>
          <p:spPr>
            <a:xfrm>
              <a:off x="6281175" y="4472825"/>
              <a:ext cx="38475" cy="2125"/>
            </a:xfrm>
            <a:custGeom>
              <a:avLst/>
              <a:gdLst/>
              <a:ahLst/>
              <a:cxnLst/>
              <a:rect l="l" t="t" r="r" b="b"/>
              <a:pathLst>
                <a:path w="1539" h="85" extrusionOk="0">
                  <a:moveTo>
                    <a:pt x="84" y="0"/>
                  </a:moveTo>
                  <a:cubicBezTo>
                    <a:pt x="31" y="0"/>
                    <a:pt x="1" y="2"/>
                    <a:pt x="1" y="7"/>
                  </a:cubicBezTo>
                  <a:cubicBezTo>
                    <a:pt x="272" y="60"/>
                    <a:pt x="542" y="85"/>
                    <a:pt x="811" y="85"/>
                  </a:cubicBezTo>
                  <a:cubicBezTo>
                    <a:pt x="1056" y="85"/>
                    <a:pt x="1299" y="64"/>
                    <a:pt x="1538" y="24"/>
                  </a:cubicBezTo>
                  <a:cubicBezTo>
                    <a:pt x="1538" y="18"/>
                    <a:pt x="1501" y="16"/>
                    <a:pt x="1435" y="16"/>
                  </a:cubicBezTo>
                  <a:cubicBezTo>
                    <a:pt x="1304" y="16"/>
                    <a:pt x="1059" y="24"/>
                    <a:pt x="770" y="24"/>
                  </a:cubicBezTo>
                  <a:cubicBezTo>
                    <a:pt x="474" y="12"/>
                    <a:pt x="212" y="0"/>
                    <a:pt x="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217;p35"/>
            <p:cNvSpPr/>
            <p:nvPr/>
          </p:nvSpPr>
          <p:spPr>
            <a:xfrm>
              <a:off x="6255275" y="4472925"/>
              <a:ext cx="4225" cy="7600"/>
            </a:xfrm>
            <a:custGeom>
              <a:avLst/>
              <a:gdLst/>
              <a:ahLst/>
              <a:cxnLst/>
              <a:rect l="l" t="t" r="r" b="b"/>
              <a:pathLst>
                <a:path w="169" h="304" extrusionOk="0">
                  <a:moveTo>
                    <a:pt x="21" y="0"/>
                  </a:moveTo>
                  <a:cubicBezTo>
                    <a:pt x="19" y="0"/>
                    <a:pt x="18" y="1"/>
                    <a:pt x="18" y="3"/>
                  </a:cubicBezTo>
                  <a:cubicBezTo>
                    <a:pt x="1" y="20"/>
                    <a:pt x="34" y="70"/>
                    <a:pt x="68" y="154"/>
                  </a:cubicBezTo>
                  <a:cubicBezTo>
                    <a:pt x="101" y="237"/>
                    <a:pt x="135" y="304"/>
                    <a:pt x="151" y="304"/>
                  </a:cubicBezTo>
                  <a:cubicBezTo>
                    <a:pt x="168" y="304"/>
                    <a:pt x="168" y="220"/>
                    <a:pt x="135" y="120"/>
                  </a:cubicBezTo>
                  <a:cubicBezTo>
                    <a:pt x="91" y="47"/>
                    <a:pt x="35" y="0"/>
                    <a:pt x="2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218;p35"/>
            <p:cNvSpPr/>
            <p:nvPr/>
          </p:nvSpPr>
          <p:spPr>
            <a:xfrm>
              <a:off x="6245675" y="4460775"/>
              <a:ext cx="5450" cy="5225"/>
            </a:xfrm>
            <a:custGeom>
              <a:avLst/>
              <a:gdLst/>
              <a:ahLst/>
              <a:cxnLst/>
              <a:rect l="l" t="t" r="r" b="b"/>
              <a:pathLst>
                <a:path w="218" h="209" extrusionOk="0">
                  <a:moveTo>
                    <a:pt x="13" y="0"/>
                  </a:moveTo>
                  <a:cubicBezTo>
                    <a:pt x="8" y="0"/>
                    <a:pt x="4" y="2"/>
                    <a:pt x="1" y="5"/>
                  </a:cubicBezTo>
                  <a:cubicBezTo>
                    <a:pt x="1" y="21"/>
                    <a:pt x="34" y="71"/>
                    <a:pt x="84" y="122"/>
                  </a:cubicBezTo>
                  <a:cubicBezTo>
                    <a:pt x="128" y="165"/>
                    <a:pt x="171" y="208"/>
                    <a:pt x="193" y="208"/>
                  </a:cubicBezTo>
                  <a:cubicBezTo>
                    <a:pt x="196" y="208"/>
                    <a:pt x="199" y="207"/>
                    <a:pt x="201" y="205"/>
                  </a:cubicBezTo>
                  <a:cubicBezTo>
                    <a:pt x="218" y="188"/>
                    <a:pt x="184" y="138"/>
                    <a:pt x="134" y="71"/>
                  </a:cubicBezTo>
                  <a:cubicBezTo>
                    <a:pt x="79" y="30"/>
                    <a:pt x="36" y="0"/>
                    <a:pt x="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219;p35"/>
            <p:cNvSpPr/>
            <p:nvPr/>
          </p:nvSpPr>
          <p:spPr>
            <a:xfrm>
              <a:off x="6231900" y="4454675"/>
              <a:ext cx="7950" cy="3300"/>
            </a:xfrm>
            <a:custGeom>
              <a:avLst/>
              <a:gdLst/>
              <a:ahLst/>
              <a:cxnLst/>
              <a:rect l="l" t="t" r="r" b="b"/>
              <a:pathLst>
                <a:path w="318" h="132" extrusionOk="0">
                  <a:moveTo>
                    <a:pt x="92" y="0"/>
                  </a:moveTo>
                  <a:cubicBezTo>
                    <a:pt x="40" y="0"/>
                    <a:pt x="0" y="20"/>
                    <a:pt x="0" y="31"/>
                  </a:cubicBezTo>
                  <a:cubicBezTo>
                    <a:pt x="0" y="48"/>
                    <a:pt x="67" y="48"/>
                    <a:pt x="151" y="65"/>
                  </a:cubicBezTo>
                  <a:cubicBezTo>
                    <a:pt x="234" y="98"/>
                    <a:pt x="284" y="132"/>
                    <a:pt x="301" y="132"/>
                  </a:cubicBezTo>
                  <a:cubicBezTo>
                    <a:pt x="318" y="115"/>
                    <a:pt x="268" y="48"/>
                    <a:pt x="167" y="15"/>
                  </a:cubicBezTo>
                  <a:cubicBezTo>
                    <a:pt x="141" y="4"/>
                    <a:pt x="116" y="0"/>
                    <a:pt x="9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220;p35"/>
            <p:cNvSpPr/>
            <p:nvPr/>
          </p:nvSpPr>
          <p:spPr>
            <a:xfrm>
              <a:off x="6221875" y="4452200"/>
              <a:ext cx="4200" cy="2325"/>
            </a:xfrm>
            <a:custGeom>
              <a:avLst/>
              <a:gdLst/>
              <a:ahLst/>
              <a:cxnLst/>
              <a:rect l="l" t="t" r="r" b="b"/>
              <a:pathLst>
                <a:path w="168" h="93" extrusionOk="0">
                  <a:moveTo>
                    <a:pt x="38" y="1"/>
                  </a:moveTo>
                  <a:cubicBezTo>
                    <a:pt x="21" y="1"/>
                    <a:pt x="9" y="5"/>
                    <a:pt x="0" y="13"/>
                  </a:cubicBezTo>
                  <a:cubicBezTo>
                    <a:pt x="0" y="30"/>
                    <a:pt x="34" y="64"/>
                    <a:pt x="67" y="80"/>
                  </a:cubicBezTo>
                  <a:cubicBezTo>
                    <a:pt x="92" y="89"/>
                    <a:pt x="113" y="93"/>
                    <a:pt x="130" y="93"/>
                  </a:cubicBezTo>
                  <a:cubicBezTo>
                    <a:pt x="147" y="93"/>
                    <a:pt x="159" y="89"/>
                    <a:pt x="167" y="80"/>
                  </a:cubicBezTo>
                  <a:cubicBezTo>
                    <a:pt x="167" y="64"/>
                    <a:pt x="134" y="30"/>
                    <a:pt x="101" y="13"/>
                  </a:cubicBezTo>
                  <a:cubicBezTo>
                    <a:pt x="75" y="5"/>
                    <a:pt x="55" y="1"/>
                    <a:pt x="3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221;p35"/>
            <p:cNvSpPr/>
            <p:nvPr/>
          </p:nvSpPr>
          <p:spPr>
            <a:xfrm>
              <a:off x="5534325" y="2405325"/>
              <a:ext cx="347550" cy="294425"/>
            </a:xfrm>
            <a:custGeom>
              <a:avLst/>
              <a:gdLst/>
              <a:ahLst/>
              <a:cxnLst/>
              <a:rect l="l" t="t" r="r" b="b"/>
              <a:pathLst>
                <a:path w="13902" h="11777" extrusionOk="0">
                  <a:moveTo>
                    <a:pt x="769" y="0"/>
                  </a:moveTo>
                  <a:cubicBezTo>
                    <a:pt x="769" y="0"/>
                    <a:pt x="0" y="9641"/>
                    <a:pt x="2456" y="11195"/>
                  </a:cubicBezTo>
                  <a:cubicBezTo>
                    <a:pt x="3104" y="11610"/>
                    <a:pt x="3931" y="11777"/>
                    <a:pt x="4844" y="11777"/>
                  </a:cubicBezTo>
                  <a:cubicBezTo>
                    <a:pt x="8636" y="11777"/>
                    <a:pt x="13902" y="8889"/>
                    <a:pt x="13902" y="8889"/>
                  </a:cubicBezTo>
                  <a:lnTo>
                    <a:pt x="13718" y="3275"/>
                  </a:lnTo>
                  <a:cubicBezTo>
                    <a:pt x="13718" y="3275"/>
                    <a:pt x="5856" y="6587"/>
                    <a:pt x="5319" y="6587"/>
                  </a:cubicBezTo>
                  <a:cubicBezTo>
                    <a:pt x="5309" y="6587"/>
                    <a:pt x="5301" y="6586"/>
                    <a:pt x="5297" y="6583"/>
                  </a:cubicBezTo>
                  <a:cubicBezTo>
                    <a:pt x="5063" y="6483"/>
                    <a:pt x="4845" y="150"/>
                    <a:pt x="4845" y="150"/>
                  </a:cubicBezTo>
                  <a:lnTo>
                    <a:pt x="769"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222;p35"/>
            <p:cNvSpPr/>
            <p:nvPr/>
          </p:nvSpPr>
          <p:spPr>
            <a:xfrm>
              <a:off x="5921950" y="2111250"/>
              <a:ext cx="200100" cy="384325"/>
            </a:xfrm>
            <a:custGeom>
              <a:avLst/>
              <a:gdLst/>
              <a:ahLst/>
              <a:cxnLst/>
              <a:rect l="l" t="t" r="r" b="b"/>
              <a:pathLst>
                <a:path w="8004" h="15373" extrusionOk="0">
                  <a:moveTo>
                    <a:pt x="3877" y="0"/>
                  </a:moveTo>
                  <a:lnTo>
                    <a:pt x="118" y="1838"/>
                  </a:lnTo>
                  <a:cubicBezTo>
                    <a:pt x="118" y="1838"/>
                    <a:pt x="1" y="6550"/>
                    <a:pt x="118" y="8588"/>
                  </a:cubicBezTo>
                  <a:cubicBezTo>
                    <a:pt x="251" y="10644"/>
                    <a:pt x="2306" y="10861"/>
                    <a:pt x="2306" y="10861"/>
                  </a:cubicBezTo>
                  <a:cubicBezTo>
                    <a:pt x="2306" y="10861"/>
                    <a:pt x="2323" y="11746"/>
                    <a:pt x="2323" y="12766"/>
                  </a:cubicBezTo>
                  <a:cubicBezTo>
                    <a:pt x="2340" y="14186"/>
                    <a:pt x="3476" y="15339"/>
                    <a:pt x="4896" y="15372"/>
                  </a:cubicBezTo>
                  <a:cubicBezTo>
                    <a:pt x="4907" y="15372"/>
                    <a:pt x="4917" y="15372"/>
                    <a:pt x="4928" y="15372"/>
                  </a:cubicBezTo>
                  <a:cubicBezTo>
                    <a:pt x="6334" y="15372"/>
                    <a:pt x="7503" y="14275"/>
                    <a:pt x="7570" y="12866"/>
                  </a:cubicBezTo>
                  <a:lnTo>
                    <a:pt x="8004" y="3125"/>
                  </a:lnTo>
                  <a:lnTo>
                    <a:pt x="3877"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223;p35"/>
            <p:cNvSpPr/>
            <p:nvPr/>
          </p:nvSpPr>
          <p:spPr>
            <a:xfrm>
              <a:off x="5936150" y="2236550"/>
              <a:ext cx="15075" cy="13275"/>
            </a:xfrm>
            <a:custGeom>
              <a:avLst/>
              <a:gdLst/>
              <a:ahLst/>
              <a:cxnLst/>
              <a:rect l="l" t="t" r="r" b="b"/>
              <a:pathLst>
                <a:path w="603" h="531" extrusionOk="0">
                  <a:moveTo>
                    <a:pt x="251" y="1"/>
                  </a:moveTo>
                  <a:cubicBezTo>
                    <a:pt x="118" y="1"/>
                    <a:pt x="1" y="118"/>
                    <a:pt x="1" y="268"/>
                  </a:cubicBezTo>
                  <a:cubicBezTo>
                    <a:pt x="1" y="426"/>
                    <a:pt x="130" y="531"/>
                    <a:pt x="260" y="531"/>
                  </a:cubicBezTo>
                  <a:cubicBezTo>
                    <a:pt x="323" y="531"/>
                    <a:pt x="386" y="506"/>
                    <a:pt x="435" y="452"/>
                  </a:cubicBezTo>
                  <a:cubicBezTo>
                    <a:pt x="602" y="285"/>
                    <a:pt x="485" y="1"/>
                    <a:pt x="25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224;p35"/>
            <p:cNvSpPr/>
            <p:nvPr/>
          </p:nvSpPr>
          <p:spPr>
            <a:xfrm>
              <a:off x="5929475" y="2228000"/>
              <a:ext cx="26325" cy="8275"/>
            </a:xfrm>
            <a:custGeom>
              <a:avLst/>
              <a:gdLst/>
              <a:ahLst/>
              <a:cxnLst/>
              <a:rect l="l" t="t" r="r" b="b"/>
              <a:pathLst>
                <a:path w="1053" h="331" extrusionOk="0">
                  <a:moveTo>
                    <a:pt x="555" y="0"/>
                  </a:moveTo>
                  <a:cubicBezTo>
                    <a:pt x="393" y="0"/>
                    <a:pt x="231" y="56"/>
                    <a:pt x="101" y="159"/>
                  </a:cubicBezTo>
                  <a:cubicBezTo>
                    <a:pt x="17" y="243"/>
                    <a:pt x="0" y="309"/>
                    <a:pt x="17" y="326"/>
                  </a:cubicBezTo>
                  <a:cubicBezTo>
                    <a:pt x="20" y="329"/>
                    <a:pt x="24" y="330"/>
                    <a:pt x="30" y="330"/>
                  </a:cubicBezTo>
                  <a:cubicBezTo>
                    <a:pt x="85" y="330"/>
                    <a:pt x="260" y="191"/>
                    <a:pt x="518" y="176"/>
                  </a:cubicBezTo>
                  <a:cubicBezTo>
                    <a:pt x="535" y="175"/>
                    <a:pt x="552" y="174"/>
                    <a:pt x="568" y="174"/>
                  </a:cubicBezTo>
                  <a:cubicBezTo>
                    <a:pt x="795" y="174"/>
                    <a:pt x="961" y="265"/>
                    <a:pt x="1019" y="265"/>
                  </a:cubicBezTo>
                  <a:cubicBezTo>
                    <a:pt x="1027" y="265"/>
                    <a:pt x="1032" y="263"/>
                    <a:pt x="1036" y="259"/>
                  </a:cubicBezTo>
                  <a:cubicBezTo>
                    <a:pt x="1053" y="243"/>
                    <a:pt x="1020" y="176"/>
                    <a:pt x="919" y="109"/>
                  </a:cubicBezTo>
                  <a:cubicBezTo>
                    <a:pt x="809" y="35"/>
                    <a:pt x="682" y="0"/>
                    <a:pt x="55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225;p35"/>
            <p:cNvSpPr/>
            <p:nvPr/>
          </p:nvSpPr>
          <p:spPr>
            <a:xfrm>
              <a:off x="6011750" y="2236550"/>
              <a:ext cx="15500" cy="13275"/>
            </a:xfrm>
            <a:custGeom>
              <a:avLst/>
              <a:gdLst/>
              <a:ahLst/>
              <a:cxnLst/>
              <a:rect l="l" t="t" r="r" b="b"/>
              <a:pathLst>
                <a:path w="620" h="531" extrusionOk="0">
                  <a:moveTo>
                    <a:pt x="268" y="1"/>
                  </a:moveTo>
                  <a:cubicBezTo>
                    <a:pt x="118" y="1"/>
                    <a:pt x="1" y="118"/>
                    <a:pt x="1" y="268"/>
                  </a:cubicBezTo>
                  <a:cubicBezTo>
                    <a:pt x="1" y="426"/>
                    <a:pt x="130" y="531"/>
                    <a:pt x="266" y="531"/>
                  </a:cubicBezTo>
                  <a:cubicBezTo>
                    <a:pt x="331" y="531"/>
                    <a:pt x="398" y="506"/>
                    <a:pt x="452" y="452"/>
                  </a:cubicBezTo>
                  <a:cubicBezTo>
                    <a:pt x="619" y="285"/>
                    <a:pt x="502" y="1"/>
                    <a:pt x="2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226;p35"/>
            <p:cNvSpPr/>
            <p:nvPr/>
          </p:nvSpPr>
          <p:spPr>
            <a:xfrm>
              <a:off x="6007175" y="2228000"/>
              <a:ext cx="26750" cy="8275"/>
            </a:xfrm>
            <a:custGeom>
              <a:avLst/>
              <a:gdLst/>
              <a:ahLst/>
              <a:cxnLst/>
              <a:rect l="l" t="t" r="r" b="b"/>
              <a:pathLst>
                <a:path w="1070" h="331" extrusionOk="0">
                  <a:moveTo>
                    <a:pt x="571" y="0"/>
                  </a:moveTo>
                  <a:cubicBezTo>
                    <a:pt x="410" y="0"/>
                    <a:pt x="248" y="56"/>
                    <a:pt x="117" y="159"/>
                  </a:cubicBezTo>
                  <a:cubicBezTo>
                    <a:pt x="34" y="243"/>
                    <a:pt x="0" y="309"/>
                    <a:pt x="17" y="326"/>
                  </a:cubicBezTo>
                  <a:cubicBezTo>
                    <a:pt x="20" y="329"/>
                    <a:pt x="24" y="330"/>
                    <a:pt x="30" y="330"/>
                  </a:cubicBezTo>
                  <a:cubicBezTo>
                    <a:pt x="87" y="330"/>
                    <a:pt x="276" y="191"/>
                    <a:pt x="535" y="176"/>
                  </a:cubicBezTo>
                  <a:cubicBezTo>
                    <a:pt x="552" y="175"/>
                    <a:pt x="568" y="174"/>
                    <a:pt x="584" y="174"/>
                  </a:cubicBezTo>
                  <a:cubicBezTo>
                    <a:pt x="811" y="174"/>
                    <a:pt x="978" y="265"/>
                    <a:pt x="1035" y="265"/>
                  </a:cubicBezTo>
                  <a:cubicBezTo>
                    <a:pt x="1043" y="265"/>
                    <a:pt x="1049" y="263"/>
                    <a:pt x="1053" y="259"/>
                  </a:cubicBezTo>
                  <a:cubicBezTo>
                    <a:pt x="1069" y="243"/>
                    <a:pt x="1036" y="176"/>
                    <a:pt x="936" y="109"/>
                  </a:cubicBezTo>
                  <a:cubicBezTo>
                    <a:pt x="825" y="35"/>
                    <a:pt x="698" y="0"/>
                    <a:pt x="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227;p35"/>
            <p:cNvSpPr/>
            <p:nvPr/>
          </p:nvSpPr>
          <p:spPr>
            <a:xfrm>
              <a:off x="5963300" y="2234050"/>
              <a:ext cx="21325" cy="62675"/>
            </a:xfrm>
            <a:custGeom>
              <a:avLst/>
              <a:gdLst/>
              <a:ahLst/>
              <a:cxnLst/>
              <a:rect l="l" t="t" r="r" b="b"/>
              <a:pathLst>
                <a:path w="853" h="2507" extrusionOk="0">
                  <a:moveTo>
                    <a:pt x="801" y="0"/>
                  </a:moveTo>
                  <a:cubicBezTo>
                    <a:pt x="763" y="0"/>
                    <a:pt x="499" y="662"/>
                    <a:pt x="235" y="1471"/>
                  </a:cubicBezTo>
                  <a:cubicBezTo>
                    <a:pt x="184" y="1671"/>
                    <a:pt x="118" y="1872"/>
                    <a:pt x="51" y="2056"/>
                  </a:cubicBezTo>
                  <a:cubicBezTo>
                    <a:pt x="17" y="2156"/>
                    <a:pt x="1" y="2273"/>
                    <a:pt x="34" y="2373"/>
                  </a:cubicBezTo>
                  <a:cubicBezTo>
                    <a:pt x="51" y="2440"/>
                    <a:pt x="101" y="2473"/>
                    <a:pt x="168" y="2490"/>
                  </a:cubicBezTo>
                  <a:cubicBezTo>
                    <a:pt x="218" y="2507"/>
                    <a:pt x="251" y="2507"/>
                    <a:pt x="301" y="2507"/>
                  </a:cubicBezTo>
                  <a:cubicBezTo>
                    <a:pt x="452" y="2507"/>
                    <a:pt x="619" y="2507"/>
                    <a:pt x="769" y="2457"/>
                  </a:cubicBezTo>
                  <a:cubicBezTo>
                    <a:pt x="619" y="2407"/>
                    <a:pt x="452" y="2373"/>
                    <a:pt x="301" y="2373"/>
                  </a:cubicBezTo>
                  <a:cubicBezTo>
                    <a:pt x="235" y="2373"/>
                    <a:pt x="168" y="2356"/>
                    <a:pt x="168" y="2323"/>
                  </a:cubicBezTo>
                  <a:cubicBezTo>
                    <a:pt x="168" y="2256"/>
                    <a:pt x="184" y="2173"/>
                    <a:pt x="218" y="2106"/>
                  </a:cubicBezTo>
                  <a:cubicBezTo>
                    <a:pt x="268" y="1922"/>
                    <a:pt x="335" y="1722"/>
                    <a:pt x="402" y="1521"/>
                  </a:cubicBezTo>
                  <a:cubicBezTo>
                    <a:pt x="669" y="702"/>
                    <a:pt x="853" y="17"/>
                    <a:pt x="803" y="1"/>
                  </a:cubicBezTo>
                  <a:cubicBezTo>
                    <a:pt x="802" y="0"/>
                    <a:pt x="802" y="0"/>
                    <a:pt x="80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228;p35"/>
            <p:cNvSpPr/>
            <p:nvPr/>
          </p:nvSpPr>
          <p:spPr>
            <a:xfrm>
              <a:off x="5971650" y="2301325"/>
              <a:ext cx="38475" cy="20675"/>
            </a:xfrm>
            <a:custGeom>
              <a:avLst/>
              <a:gdLst/>
              <a:ahLst/>
              <a:cxnLst/>
              <a:rect l="l" t="t" r="r" b="b"/>
              <a:pathLst>
                <a:path w="1539" h="827" extrusionOk="0">
                  <a:moveTo>
                    <a:pt x="1401" y="0"/>
                  </a:moveTo>
                  <a:lnTo>
                    <a:pt x="1401" y="0"/>
                  </a:lnTo>
                  <a:cubicBezTo>
                    <a:pt x="1382" y="0"/>
                    <a:pt x="499" y="501"/>
                    <a:pt x="1" y="501"/>
                  </a:cubicBezTo>
                  <a:cubicBezTo>
                    <a:pt x="143" y="714"/>
                    <a:pt x="385" y="826"/>
                    <a:pt x="634" y="826"/>
                  </a:cubicBezTo>
                  <a:cubicBezTo>
                    <a:pt x="736" y="826"/>
                    <a:pt x="839" y="807"/>
                    <a:pt x="937" y="768"/>
                  </a:cubicBezTo>
                  <a:cubicBezTo>
                    <a:pt x="1538" y="518"/>
                    <a:pt x="1354" y="33"/>
                    <a:pt x="1354" y="33"/>
                  </a:cubicBezTo>
                  <a:cubicBezTo>
                    <a:pt x="1389" y="10"/>
                    <a:pt x="1404" y="0"/>
                    <a:pt x="14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229;p35"/>
            <p:cNvSpPr/>
            <p:nvPr/>
          </p:nvSpPr>
          <p:spPr>
            <a:xfrm>
              <a:off x="5977100" y="2359775"/>
              <a:ext cx="67675" cy="35625"/>
            </a:xfrm>
            <a:custGeom>
              <a:avLst/>
              <a:gdLst/>
              <a:ahLst/>
              <a:cxnLst/>
              <a:rect l="l" t="t" r="r" b="b"/>
              <a:pathLst>
                <a:path w="2707" h="1425" extrusionOk="0">
                  <a:moveTo>
                    <a:pt x="2707" y="1"/>
                  </a:moveTo>
                  <a:lnTo>
                    <a:pt x="2707" y="1"/>
                  </a:lnTo>
                  <a:cubicBezTo>
                    <a:pt x="1922" y="552"/>
                    <a:pt x="969" y="870"/>
                    <a:pt x="0" y="920"/>
                  </a:cubicBezTo>
                  <a:lnTo>
                    <a:pt x="50" y="1421"/>
                  </a:lnTo>
                  <a:cubicBezTo>
                    <a:pt x="106" y="1423"/>
                    <a:pt x="160" y="1424"/>
                    <a:pt x="214" y="1424"/>
                  </a:cubicBezTo>
                  <a:cubicBezTo>
                    <a:pt x="2137" y="1424"/>
                    <a:pt x="2707" y="1"/>
                    <a:pt x="270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230;p35"/>
            <p:cNvSpPr/>
            <p:nvPr/>
          </p:nvSpPr>
          <p:spPr>
            <a:xfrm>
              <a:off x="5896475" y="2076900"/>
              <a:ext cx="301675" cy="294175"/>
            </a:xfrm>
            <a:custGeom>
              <a:avLst/>
              <a:gdLst/>
              <a:ahLst/>
              <a:cxnLst/>
              <a:rect l="l" t="t" r="r" b="b"/>
              <a:pathLst>
                <a:path w="12067" h="11767" extrusionOk="0">
                  <a:moveTo>
                    <a:pt x="12047" y="6203"/>
                  </a:moveTo>
                  <a:lnTo>
                    <a:pt x="12058" y="6448"/>
                  </a:lnTo>
                  <a:lnTo>
                    <a:pt x="12058" y="6448"/>
                  </a:lnTo>
                  <a:cubicBezTo>
                    <a:pt x="12055" y="6292"/>
                    <a:pt x="12047" y="6203"/>
                    <a:pt x="12047" y="6203"/>
                  </a:cubicBezTo>
                  <a:close/>
                  <a:moveTo>
                    <a:pt x="5395" y="0"/>
                  </a:moveTo>
                  <a:cubicBezTo>
                    <a:pt x="4583" y="0"/>
                    <a:pt x="3470" y="218"/>
                    <a:pt x="2039" y="1708"/>
                  </a:cubicBezTo>
                  <a:cubicBezTo>
                    <a:pt x="0" y="3814"/>
                    <a:pt x="1120" y="6086"/>
                    <a:pt x="1120" y="6086"/>
                  </a:cubicBezTo>
                  <a:lnTo>
                    <a:pt x="1454" y="5769"/>
                  </a:lnTo>
                  <a:lnTo>
                    <a:pt x="4445" y="5000"/>
                  </a:lnTo>
                  <a:cubicBezTo>
                    <a:pt x="4211" y="4198"/>
                    <a:pt x="4562" y="3195"/>
                    <a:pt x="4762" y="2728"/>
                  </a:cubicBezTo>
                  <a:lnTo>
                    <a:pt x="4779" y="2711"/>
                  </a:lnTo>
                  <a:cubicBezTo>
                    <a:pt x="5364" y="5769"/>
                    <a:pt x="8739" y="6086"/>
                    <a:pt x="8739" y="6086"/>
                  </a:cubicBezTo>
                  <a:lnTo>
                    <a:pt x="8472" y="11767"/>
                  </a:lnTo>
                  <a:cubicBezTo>
                    <a:pt x="11819" y="11053"/>
                    <a:pt x="12067" y="7627"/>
                    <a:pt x="12060" y="6537"/>
                  </a:cubicBezTo>
                  <a:lnTo>
                    <a:pt x="12060" y="6537"/>
                  </a:lnTo>
                  <a:cubicBezTo>
                    <a:pt x="12061" y="6549"/>
                    <a:pt x="12063" y="6560"/>
                    <a:pt x="12064" y="6571"/>
                  </a:cubicBezTo>
                  <a:lnTo>
                    <a:pt x="12058" y="6448"/>
                  </a:lnTo>
                  <a:lnTo>
                    <a:pt x="12058" y="6448"/>
                  </a:lnTo>
                  <a:cubicBezTo>
                    <a:pt x="12059" y="6476"/>
                    <a:pt x="12059" y="6505"/>
                    <a:pt x="12060" y="6537"/>
                  </a:cubicBezTo>
                  <a:lnTo>
                    <a:pt x="12060" y="6537"/>
                  </a:lnTo>
                  <a:cubicBezTo>
                    <a:pt x="12008" y="6139"/>
                    <a:pt x="11912" y="5328"/>
                    <a:pt x="11847" y="5100"/>
                  </a:cubicBezTo>
                  <a:cubicBezTo>
                    <a:pt x="10727" y="840"/>
                    <a:pt x="6985" y="38"/>
                    <a:pt x="6249" y="38"/>
                  </a:cubicBezTo>
                  <a:cubicBezTo>
                    <a:pt x="6015" y="38"/>
                    <a:pt x="5731" y="0"/>
                    <a:pt x="539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231;p35"/>
            <p:cNvSpPr/>
            <p:nvPr/>
          </p:nvSpPr>
          <p:spPr>
            <a:xfrm>
              <a:off x="6185675" y="2198775"/>
              <a:ext cx="91775" cy="98975"/>
            </a:xfrm>
            <a:custGeom>
              <a:avLst/>
              <a:gdLst/>
              <a:ahLst/>
              <a:cxnLst/>
              <a:rect l="l" t="t" r="r" b="b"/>
              <a:pathLst>
                <a:path w="3671" h="3959" extrusionOk="0">
                  <a:moveTo>
                    <a:pt x="1601" y="0"/>
                  </a:moveTo>
                  <a:cubicBezTo>
                    <a:pt x="1467" y="0"/>
                    <a:pt x="1332" y="14"/>
                    <a:pt x="1198" y="41"/>
                  </a:cubicBezTo>
                  <a:cubicBezTo>
                    <a:pt x="770" y="164"/>
                    <a:pt x="398" y="565"/>
                    <a:pt x="376" y="1004"/>
                  </a:cubicBezTo>
                  <a:lnTo>
                    <a:pt x="376" y="1004"/>
                  </a:lnTo>
                  <a:cubicBezTo>
                    <a:pt x="15" y="1700"/>
                    <a:pt x="0" y="2546"/>
                    <a:pt x="379" y="3266"/>
                  </a:cubicBezTo>
                  <a:cubicBezTo>
                    <a:pt x="529" y="3550"/>
                    <a:pt x="763" y="3784"/>
                    <a:pt x="1064" y="3901"/>
                  </a:cubicBezTo>
                  <a:cubicBezTo>
                    <a:pt x="1179" y="3939"/>
                    <a:pt x="1300" y="3958"/>
                    <a:pt x="1420" y="3958"/>
                  </a:cubicBezTo>
                  <a:cubicBezTo>
                    <a:pt x="1667" y="3958"/>
                    <a:pt x="1915" y="3880"/>
                    <a:pt x="2117" y="3734"/>
                  </a:cubicBezTo>
                  <a:cubicBezTo>
                    <a:pt x="2434" y="3534"/>
                    <a:pt x="2701" y="3266"/>
                    <a:pt x="2919" y="2965"/>
                  </a:cubicBezTo>
                  <a:cubicBezTo>
                    <a:pt x="3286" y="2498"/>
                    <a:pt x="3671" y="1946"/>
                    <a:pt x="3554" y="1345"/>
                  </a:cubicBezTo>
                  <a:cubicBezTo>
                    <a:pt x="3470" y="860"/>
                    <a:pt x="3052" y="493"/>
                    <a:pt x="2618" y="275"/>
                  </a:cubicBezTo>
                  <a:cubicBezTo>
                    <a:pt x="2303" y="94"/>
                    <a:pt x="1954" y="0"/>
                    <a:pt x="160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232;p35"/>
            <p:cNvSpPr/>
            <p:nvPr/>
          </p:nvSpPr>
          <p:spPr>
            <a:xfrm>
              <a:off x="5901475" y="2104125"/>
              <a:ext cx="109900" cy="115750"/>
            </a:xfrm>
            <a:custGeom>
              <a:avLst/>
              <a:gdLst/>
              <a:ahLst/>
              <a:cxnLst/>
              <a:rect l="l" t="t" r="r" b="b"/>
              <a:pathLst>
                <a:path w="4396" h="4630" extrusionOk="0">
                  <a:moveTo>
                    <a:pt x="4146" y="1"/>
                  </a:moveTo>
                  <a:cubicBezTo>
                    <a:pt x="3968" y="1"/>
                    <a:pt x="3696" y="27"/>
                    <a:pt x="3359" y="118"/>
                  </a:cubicBezTo>
                  <a:cubicBezTo>
                    <a:pt x="1705" y="553"/>
                    <a:pt x="435" y="1906"/>
                    <a:pt x="118" y="3594"/>
                  </a:cubicBezTo>
                  <a:cubicBezTo>
                    <a:pt x="1" y="4228"/>
                    <a:pt x="68" y="4629"/>
                    <a:pt x="118" y="4629"/>
                  </a:cubicBezTo>
                  <a:cubicBezTo>
                    <a:pt x="168" y="4629"/>
                    <a:pt x="185" y="4245"/>
                    <a:pt x="352" y="3660"/>
                  </a:cubicBezTo>
                  <a:cubicBezTo>
                    <a:pt x="786" y="2123"/>
                    <a:pt x="1939" y="887"/>
                    <a:pt x="3443" y="352"/>
                  </a:cubicBezTo>
                  <a:cubicBezTo>
                    <a:pt x="4011" y="135"/>
                    <a:pt x="4395" y="85"/>
                    <a:pt x="4378" y="35"/>
                  </a:cubicBezTo>
                  <a:cubicBezTo>
                    <a:pt x="4378" y="19"/>
                    <a:pt x="4295" y="1"/>
                    <a:pt x="41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233;p35"/>
            <p:cNvSpPr/>
            <p:nvPr/>
          </p:nvSpPr>
          <p:spPr>
            <a:xfrm>
              <a:off x="6127475" y="2252000"/>
              <a:ext cx="43875" cy="45125"/>
            </a:xfrm>
            <a:custGeom>
              <a:avLst/>
              <a:gdLst/>
              <a:ahLst/>
              <a:cxnLst/>
              <a:rect l="l" t="t" r="r" b="b"/>
              <a:pathLst>
                <a:path w="1755" h="1805" extrusionOk="0">
                  <a:moveTo>
                    <a:pt x="918" y="0"/>
                  </a:moveTo>
                  <a:cubicBezTo>
                    <a:pt x="907" y="0"/>
                    <a:pt x="896" y="1"/>
                    <a:pt x="886" y="1"/>
                  </a:cubicBezTo>
                  <a:cubicBezTo>
                    <a:pt x="535" y="68"/>
                    <a:pt x="251" y="318"/>
                    <a:pt x="151" y="636"/>
                  </a:cubicBezTo>
                  <a:cubicBezTo>
                    <a:pt x="34" y="970"/>
                    <a:pt x="0" y="1304"/>
                    <a:pt x="34" y="1655"/>
                  </a:cubicBezTo>
                  <a:lnTo>
                    <a:pt x="67" y="1689"/>
                  </a:lnTo>
                  <a:cubicBezTo>
                    <a:pt x="238" y="1766"/>
                    <a:pt x="419" y="1804"/>
                    <a:pt x="600" y="1804"/>
                  </a:cubicBezTo>
                  <a:cubicBezTo>
                    <a:pt x="808" y="1804"/>
                    <a:pt x="1015" y="1754"/>
                    <a:pt x="1203" y="1655"/>
                  </a:cubicBezTo>
                  <a:cubicBezTo>
                    <a:pt x="1554" y="1471"/>
                    <a:pt x="1755" y="1087"/>
                    <a:pt x="1704" y="686"/>
                  </a:cubicBezTo>
                  <a:cubicBezTo>
                    <a:pt x="1639" y="296"/>
                    <a:pt x="1305" y="0"/>
                    <a:pt x="918"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234;p35"/>
            <p:cNvSpPr/>
            <p:nvPr/>
          </p:nvSpPr>
          <p:spPr>
            <a:xfrm>
              <a:off x="6143350" y="2260275"/>
              <a:ext cx="16725" cy="29325"/>
            </a:xfrm>
            <a:custGeom>
              <a:avLst/>
              <a:gdLst/>
              <a:ahLst/>
              <a:cxnLst/>
              <a:rect l="l" t="t" r="r" b="b"/>
              <a:pathLst>
                <a:path w="669" h="1173" extrusionOk="0">
                  <a:moveTo>
                    <a:pt x="71" y="0"/>
                  </a:moveTo>
                  <a:cubicBezTo>
                    <a:pt x="42" y="0"/>
                    <a:pt x="23" y="8"/>
                    <a:pt x="17" y="21"/>
                  </a:cubicBezTo>
                  <a:cubicBezTo>
                    <a:pt x="17" y="38"/>
                    <a:pt x="100" y="71"/>
                    <a:pt x="201" y="171"/>
                  </a:cubicBezTo>
                  <a:cubicBezTo>
                    <a:pt x="468" y="388"/>
                    <a:pt x="451" y="806"/>
                    <a:pt x="184" y="1023"/>
                  </a:cubicBezTo>
                  <a:cubicBezTo>
                    <a:pt x="84" y="1107"/>
                    <a:pt x="0" y="1140"/>
                    <a:pt x="0" y="1157"/>
                  </a:cubicBezTo>
                  <a:cubicBezTo>
                    <a:pt x="0" y="1165"/>
                    <a:pt x="20" y="1172"/>
                    <a:pt x="56" y="1172"/>
                  </a:cubicBezTo>
                  <a:cubicBezTo>
                    <a:pt x="100" y="1172"/>
                    <a:pt x="168" y="1161"/>
                    <a:pt x="251" y="1124"/>
                  </a:cubicBezTo>
                  <a:cubicBezTo>
                    <a:pt x="652" y="890"/>
                    <a:pt x="668" y="305"/>
                    <a:pt x="267" y="71"/>
                  </a:cubicBezTo>
                  <a:cubicBezTo>
                    <a:pt x="186" y="20"/>
                    <a:pt x="116" y="0"/>
                    <a:pt x="71"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235;p35"/>
            <p:cNvSpPr/>
            <p:nvPr/>
          </p:nvSpPr>
          <p:spPr>
            <a:xfrm>
              <a:off x="5986275" y="2197950"/>
              <a:ext cx="91925" cy="83925"/>
            </a:xfrm>
            <a:custGeom>
              <a:avLst/>
              <a:gdLst/>
              <a:ahLst/>
              <a:cxnLst/>
              <a:rect l="l" t="t" r="r" b="b"/>
              <a:pathLst>
                <a:path w="3677" h="3357" extrusionOk="0">
                  <a:moveTo>
                    <a:pt x="1647" y="1"/>
                  </a:moveTo>
                  <a:cubicBezTo>
                    <a:pt x="1276" y="1"/>
                    <a:pt x="910" y="123"/>
                    <a:pt x="619" y="358"/>
                  </a:cubicBezTo>
                  <a:cubicBezTo>
                    <a:pt x="318" y="592"/>
                    <a:pt x="118" y="910"/>
                    <a:pt x="34" y="1277"/>
                  </a:cubicBezTo>
                  <a:cubicBezTo>
                    <a:pt x="17" y="1378"/>
                    <a:pt x="1" y="1478"/>
                    <a:pt x="1" y="1578"/>
                  </a:cubicBezTo>
                  <a:cubicBezTo>
                    <a:pt x="1" y="1645"/>
                    <a:pt x="17" y="1678"/>
                    <a:pt x="17" y="1678"/>
                  </a:cubicBezTo>
                  <a:cubicBezTo>
                    <a:pt x="34" y="1678"/>
                    <a:pt x="34" y="1528"/>
                    <a:pt x="101" y="1294"/>
                  </a:cubicBezTo>
                  <a:cubicBezTo>
                    <a:pt x="201" y="960"/>
                    <a:pt x="402" y="659"/>
                    <a:pt x="686" y="459"/>
                  </a:cubicBezTo>
                  <a:cubicBezTo>
                    <a:pt x="967" y="248"/>
                    <a:pt x="1283" y="152"/>
                    <a:pt x="1591" y="152"/>
                  </a:cubicBezTo>
                  <a:cubicBezTo>
                    <a:pt x="2382" y="152"/>
                    <a:pt x="3125" y="777"/>
                    <a:pt x="3125" y="1678"/>
                  </a:cubicBezTo>
                  <a:cubicBezTo>
                    <a:pt x="3125" y="2580"/>
                    <a:pt x="2382" y="3204"/>
                    <a:pt x="1591" y="3204"/>
                  </a:cubicBezTo>
                  <a:cubicBezTo>
                    <a:pt x="1283" y="3204"/>
                    <a:pt x="967" y="3109"/>
                    <a:pt x="686" y="2898"/>
                  </a:cubicBezTo>
                  <a:cubicBezTo>
                    <a:pt x="402" y="2698"/>
                    <a:pt x="201" y="2397"/>
                    <a:pt x="101" y="2063"/>
                  </a:cubicBezTo>
                  <a:cubicBezTo>
                    <a:pt x="34" y="1829"/>
                    <a:pt x="34" y="1678"/>
                    <a:pt x="17" y="1678"/>
                  </a:cubicBezTo>
                  <a:cubicBezTo>
                    <a:pt x="17" y="1678"/>
                    <a:pt x="1" y="1712"/>
                    <a:pt x="1" y="1779"/>
                  </a:cubicBezTo>
                  <a:cubicBezTo>
                    <a:pt x="1" y="1879"/>
                    <a:pt x="17" y="1979"/>
                    <a:pt x="34" y="2079"/>
                  </a:cubicBezTo>
                  <a:cubicBezTo>
                    <a:pt x="118" y="2447"/>
                    <a:pt x="318" y="2765"/>
                    <a:pt x="619" y="2998"/>
                  </a:cubicBezTo>
                  <a:cubicBezTo>
                    <a:pt x="910" y="3234"/>
                    <a:pt x="1276" y="3356"/>
                    <a:pt x="1647" y="3356"/>
                  </a:cubicBezTo>
                  <a:cubicBezTo>
                    <a:pt x="1829" y="3356"/>
                    <a:pt x="2013" y="3326"/>
                    <a:pt x="2189" y="3266"/>
                  </a:cubicBezTo>
                  <a:cubicBezTo>
                    <a:pt x="3677" y="2731"/>
                    <a:pt x="3677" y="626"/>
                    <a:pt x="2189" y="91"/>
                  </a:cubicBezTo>
                  <a:cubicBezTo>
                    <a:pt x="2013" y="31"/>
                    <a:pt x="1829" y="1"/>
                    <a:pt x="164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236;p35"/>
            <p:cNvSpPr/>
            <p:nvPr/>
          </p:nvSpPr>
          <p:spPr>
            <a:xfrm>
              <a:off x="5893975" y="2197950"/>
              <a:ext cx="91900" cy="83925"/>
            </a:xfrm>
            <a:custGeom>
              <a:avLst/>
              <a:gdLst/>
              <a:ahLst/>
              <a:cxnLst/>
              <a:rect l="l" t="t" r="r" b="b"/>
              <a:pathLst>
                <a:path w="3676" h="3357" extrusionOk="0">
                  <a:moveTo>
                    <a:pt x="1646" y="1"/>
                  </a:moveTo>
                  <a:cubicBezTo>
                    <a:pt x="1275" y="1"/>
                    <a:pt x="909" y="123"/>
                    <a:pt x="618" y="358"/>
                  </a:cubicBezTo>
                  <a:cubicBezTo>
                    <a:pt x="318" y="592"/>
                    <a:pt x="117" y="910"/>
                    <a:pt x="33" y="1277"/>
                  </a:cubicBezTo>
                  <a:cubicBezTo>
                    <a:pt x="17" y="1378"/>
                    <a:pt x="0" y="1478"/>
                    <a:pt x="0" y="1578"/>
                  </a:cubicBezTo>
                  <a:cubicBezTo>
                    <a:pt x="0" y="1645"/>
                    <a:pt x="17" y="1678"/>
                    <a:pt x="17" y="1678"/>
                  </a:cubicBezTo>
                  <a:cubicBezTo>
                    <a:pt x="33" y="1678"/>
                    <a:pt x="33" y="1528"/>
                    <a:pt x="100" y="1294"/>
                  </a:cubicBezTo>
                  <a:cubicBezTo>
                    <a:pt x="201" y="960"/>
                    <a:pt x="401" y="659"/>
                    <a:pt x="685" y="459"/>
                  </a:cubicBezTo>
                  <a:cubicBezTo>
                    <a:pt x="967" y="248"/>
                    <a:pt x="1282" y="152"/>
                    <a:pt x="1591" y="152"/>
                  </a:cubicBezTo>
                  <a:cubicBezTo>
                    <a:pt x="2381" y="152"/>
                    <a:pt x="3125" y="777"/>
                    <a:pt x="3125" y="1678"/>
                  </a:cubicBezTo>
                  <a:cubicBezTo>
                    <a:pt x="3125" y="2580"/>
                    <a:pt x="2381" y="3204"/>
                    <a:pt x="1591" y="3204"/>
                  </a:cubicBezTo>
                  <a:cubicBezTo>
                    <a:pt x="1282" y="3204"/>
                    <a:pt x="967" y="3109"/>
                    <a:pt x="685" y="2898"/>
                  </a:cubicBezTo>
                  <a:cubicBezTo>
                    <a:pt x="401" y="2698"/>
                    <a:pt x="201" y="2397"/>
                    <a:pt x="100" y="2063"/>
                  </a:cubicBezTo>
                  <a:cubicBezTo>
                    <a:pt x="33" y="1829"/>
                    <a:pt x="33" y="1678"/>
                    <a:pt x="17" y="1678"/>
                  </a:cubicBezTo>
                  <a:cubicBezTo>
                    <a:pt x="17" y="1678"/>
                    <a:pt x="0" y="1712"/>
                    <a:pt x="0" y="1779"/>
                  </a:cubicBezTo>
                  <a:cubicBezTo>
                    <a:pt x="0" y="1879"/>
                    <a:pt x="17" y="1979"/>
                    <a:pt x="33" y="2079"/>
                  </a:cubicBezTo>
                  <a:cubicBezTo>
                    <a:pt x="117" y="2447"/>
                    <a:pt x="318" y="2765"/>
                    <a:pt x="618" y="2998"/>
                  </a:cubicBezTo>
                  <a:cubicBezTo>
                    <a:pt x="909" y="3234"/>
                    <a:pt x="1275" y="3356"/>
                    <a:pt x="1646" y="3356"/>
                  </a:cubicBezTo>
                  <a:cubicBezTo>
                    <a:pt x="1829" y="3356"/>
                    <a:pt x="2012" y="3326"/>
                    <a:pt x="2189" y="3266"/>
                  </a:cubicBezTo>
                  <a:cubicBezTo>
                    <a:pt x="3676" y="2731"/>
                    <a:pt x="3676" y="626"/>
                    <a:pt x="2189" y="91"/>
                  </a:cubicBezTo>
                  <a:cubicBezTo>
                    <a:pt x="2012" y="31"/>
                    <a:pt x="1829" y="1"/>
                    <a:pt x="164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237;p35"/>
            <p:cNvSpPr/>
            <p:nvPr/>
          </p:nvSpPr>
          <p:spPr>
            <a:xfrm>
              <a:off x="5974575" y="2239075"/>
              <a:ext cx="14650" cy="4200"/>
            </a:xfrm>
            <a:custGeom>
              <a:avLst/>
              <a:gdLst/>
              <a:ahLst/>
              <a:cxnLst/>
              <a:rect l="l" t="t" r="r" b="b"/>
              <a:pathLst>
                <a:path w="586" h="168" extrusionOk="0">
                  <a:moveTo>
                    <a:pt x="285" y="0"/>
                  </a:moveTo>
                  <a:cubicBezTo>
                    <a:pt x="134" y="0"/>
                    <a:pt x="1" y="33"/>
                    <a:pt x="1" y="84"/>
                  </a:cubicBezTo>
                  <a:cubicBezTo>
                    <a:pt x="1" y="134"/>
                    <a:pt x="134" y="167"/>
                    <a:pt x="285" y="167"/>
                  </a:cubicBezTo>
                  <a:cubicBezTo>
                    <a:pt x="452" y="167"/>
                    <a:pt x="586" y="134"/>
                    <a:pt x="586" y="84"/>
                  </a:cubicBezTo>
                  <a:cubicBezTo>
                    <a:pt x="586" y="33"/>
                    <a:pt x="452" y="0"/>
                    <a:pt x="28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238;p35"/>
            <p:cNvSpPr/>
            <p:nvPr/>
          </p:nvSpPr>
          <p:spPr>
            <a:xfrm>
              <a:off x="6065225" y="2247900"/>
              <a:ext cx="71450" cy="14775"/>
            </a:xfrm>
            <a:custGeom>
              <a:avLst/>
              <a:gdLst/>
              <a:ahLst/>
              <a:cxnLst/>
              <a:rect l="l" t="t" r="r" b="b"/>
              <a:pathLst>
                <a:path w="2858" h="591" extrusionOk="0">
                  <a:moveTo>
                    <a:pt x="79" y="0"/>
                  </a:moveTo>
                  <a:cubicBezTo>
                    <a:pt x="31" y="0"/>
                    <a:pt x="4" y="5"/>
                    <a:pt x="1" y="15"/>
                  </a:cubicBezTo>
                  <a:cubicBezTo>
                    <a:pt x="1" y="65"/>
                    <a:pt x="619" y="232"/>
                    <a:pt x="1404" y="382"/>
                  </a:cubicBezTo>
                  <a:cubicBezTo>
                    <a:pt x="2074" y="510"/>
                    <a:pt x="2646" y="590"/>
                    <a:pt x="2800" y="590"/>
                  </a:cubicBezTo>
                  <a:cubicBezTo>
                    <a:pt x="2827" y="590"/>
                    <a:pt x="2841" y="588"/>
                    <a:pt x="2841" y="583"/>
                  </a:cubicBezTo>
                  <a:cubicBezTo>
                    <a:pt x="2858" y="533"/>
                    <a:pt x="2223" y="366"/>
                    <a:pt x="1438" y="215"/>
                  </a:cubicBezTo>
                  <a:cubicBezTo>
                    <a:pt x="819" y="81"/>
                    <a:pt x="275" y="0"/>
                    <a:pt x="7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239;p35"/>
            <p:cNvSpPr/>
            <p:nvPr/>
          </p:nvSpPr>
          <p:spPr>
            <a:xfrm>
              <a:off x="5833825" y="3063200"/>
              <a:ext cx="564350" cy="1370125"/>
            </a:xfrm>
            <a:custGeom>
              <a:avLst/>
              <a:gdLst/>
              <a:ahLst/>
              <a:cxnLst/>
              <a:rect l="l" t="t" r="r" b="b"/>
              <a:pathLst>
                <a:path w="22574" h="54805" extrusionOk="0">
                  <a:moveTo>
                    <a:pt x="16007" y="1"/>
                  </a:moveTo>
                  <a:lnTo>
                    <a:pt x="0" y="602"/>
                  </a:lnTo>
                  <a:lnTo>
                    <a:pt x="2556" y="54621"/>
                  </a:lnTo>
                  <a:lnTo>
                    <a:pt x="10760" y="54805"/>
                  </a:lnTo>
                  <a:lnTo>
                    <a:pt x="8638" y="8105"/>
                  </a:lnTo>
                  <a:lnTo>
                    <a:pt x="14186" y="54604"/>
                  </a:lnTo>
                  <a:lnTo>
                    <a:pt x="22573" y="54805"/>
                  </a:lnTo>
                  <a:lnTo>
                    <a:pt x="1600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240;p35"/>
            <p:cNvSpPr/>
            <p:nvPr/>
          </p:nvSpPr>
          <p:spPr>
            <a:xfrm>
              <a:off x="5931975" y="3082425"/>
              <a:ext cx="63925" cy="1348400"/>
            </a:xfrm>
            <a:custGeom>
              <a:avLst/>
              <a:gdLst/>
              <a:ahLst/>
              <a:cxnLst/>
              <a:rect l="l" t="t" r="r" b="b"/>
              <a:pathLst>
                <a:path w="2557" h="53936" extrusionOk="0">
                  <a:moveTo>
                    <a:pt x="34" y="1"/>
                  </a:moveTo>
                  <a:lnTo>
                    <a:pt x="34" y="1"/>
                  </a:lnTo>
                  <a:cubicBezTo>
                    <a:pt x="1" y="1"/>
                    <a:pt x="502" y="12081"/>
                    <a:pt x="1187" y="26968"/>
                  </a:cubicBezTo>
                  <a:cubicBezTo>
                    <a:pt x="1872" y="41872"/>
                    <a:pt x="2457" y="53936"/>
                    <a:pt x="2507" y="53936"/>
                  </a:cubicBezTo>
                  <a:cubicBezTo>
                    <a:pt x="2557" y="53936"/>
                    <a:pt x="2039" y="41855"/>
                    <a:pt x="1354" y="26968"/>
                  </a:cubicBezTo>
                  <a:cubicBezTo>
                    <a:pt x="686" y="12064"/>
                    <a:pt x="84" y="1"/>
                    <a:pt x="3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241;p35"/>
            <p:cNvSpPr/>
            <p:nvPr/>
          </p:nvSpPr>
          <p:spPr>
            <a:xfrm>
              <a:off x="6139175" y="3110000"/>
              <a:ext cx="162500" cy="1309975"/>
            </a:xfrm>
            <a:custGeom>
              <a:avLst/>
              <a:gdLst/>
              <a:ahLst/>
              <a:cxnLst/>
              <a:rect l="l" t="t" r="r" b="b"/>
              <a:pathLst>
                <a:path w="6500" h="52399" extrusionOk="0">
                  <a:moveTo>
                    <a:pt x="50" y="0"/>
                  </a:moveTo>
                  <a:cubicBezTo>
                    <a:pt x="0" y="0"/>
                    <a:pt x="1387" y="11746"/>
                    <a:pt x="3158" y="26216"/>
                  </a:cubicBezTo>
                  <a:cubicBezTo>
                    <a:pt x="4928" y="40675"/>
                    <a:pt x="6397" y="52398"/>
                    <a:pt x="6449" y="52398"/>
                  </a:cubicBezTo>
                  <a:cubicBezTo>
                    <a:pt x="6449" y="52398"/>
                    <a:pt x="6449" y="52398"/>
                    <a:pt x="6450" y="52398"/>
                  </a:cubicBezTo>
                  <a:cubicBezTo>
                    <a:pt x="6500" y="52398"/>
                    <a:pt x="5113" y="40669"/>
                    <a:pt x="3342" y="26199"/>
                  </a:cubicBezTo>
                  <a:cubicBezTo>
                    <a:pt x="1571" y="11713"/>
                    <a:pt x="100" y="0"/>
                    <a:pt x="5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242;p35"/>
            <p:cNvSpPr/>
            <p:nvPr/>
          </p:nvSpPr>
          <p:spPr>
            <a:xfrm>
              <a:off x="5683025" y="2421600"/>
              <a:ext cx="708450" cy="660850"/>
            </a:xfrm>
            <a:custGeom>
              <a:avLst/>
              <a:gdLst/>
              <a:ahLst/>
              <a:cxnLst/>
              <a:rect l="l" t="t" r="r" b="b"/>
              <a:pathLst>
                <a:path w="28338" h="26434" extrusionOk="0">
                  <a:moveTo>
                    <a:pt x="11663" y="1"/>
                  </a:moveTo>
                  <a:lnTo>
                    <a:pt x="11663" y="519"/>
                  </a:lnTo>
                  <a:cubicBezTo>
                    <a:pt x="10293" y="702"/>
                    <a:pt x="8956" y="1103"/>
                    <a:pt x="7720" y="1705"/>
                  </a:cubicBezTo>
                  <a:lnTo>
                    <a:pt x="0" y="4829"/>
                  </a:lnTo>
                  <a:lnTo>
                    <a:pt x="2473" y="11647"/>
                  </a:lnTo>
                  <a:lnTo>
                    <a:pt x="7703" y="9892"/>
                  </a:lnTo>
                  <a:lnTo>
                    <a:pt x="7703" y="9892"/>
                  </a:lnTo>
                  <a:cubicBezTo>
                    <a:pt x="7669" y="9976"/>
                    <a:pt x="7636" y="10076"/>
                    <a:pt x="7603" y="10176"/>
                  </a:cubicBezTo>
                  <a:cubicBezTo>
                    <a:pt x="7402" y="10945"/>
                    <a:pt x="7469" y="11780"/>
                    <a:pt x="7803" y="12499"/>
                  </a:cubicBezTo>
                  <a:cubicBezTo>
                    <a:pt x="7970" y="12850"/>
                    <a:pt x="8187" y="13167"/>
                    <a:pt x="8455" y="13434"/>
                  </a:cubicBezTo>
                  <a:lnTo>
                    <a:pt x="8355" y="18931"/>
                  </a:lnTo>
                  <a:lnTo>
                    <a:pt x="6032" y="26266"/>
                  </a:lnTo>
                  <a:lnTo>
                    <a:pt x="22039" y="26434"/>
                  </a:lnTo>
                  <a:lnTo>
                    <a:pt x="22039" y="26434"/>
                  </a:lnTo>
                  <a:lnTo>
                    <a:pt x="20218" y="18514"/>
                  </a:lnTo>
                  <a:lnTo>
                    <a:pt x="21053" y="10677"/>
                  </a:lnTo>
                  <a:lnTo>
                    <a:pt x="24127" y="13685"/>
                  </a:lnTo>
                  <a:lnTo>
                    <a:pt x="28338" y="8422"/>
                  </a:lnTo>
                  <a:lnTo>
                    <a:pt x="23175" y="3225"/>
                  </a:lnTo>
                  <a:cubicBezTo>
                    <a:pt x="22189" y="2189"/>
                    <a:pt x="20953" y="1387"/>
                    <a:pt x="19599" y="920"/>
                  </a:cubicBezTo>
                  <a:cubicBezTo>
                    <a:pt x="18948" y="669"/>
                    <a:pt x="18263" y="535"/>
                    <a:pt x="17561" y="502"/>
                  </a:cubicBezTo>
                  <a:lnTo>
                    <a:pt x="17561" y="84"/>
                  </a:lnTo>
                  <a:lnTo>
                    <a:pt x="15289" y="134"/>
                  </a:lnTo>
                  <a:cubicBezTo>
                    <a:pt x="15289" y="134"/>
                    <a:pt x="15188" y="485"/>
                    <a:pt x="15055" y="886"/>
                  </a:cubicBezTo>
                  <a:cubicBezTo>
                    <a:pt x="14938" y="1204"/>
                    <a:pt x="14871" y="1872"/>
                    <a:pt x="14737" y="1872"/>
                  </a:cubicBezTo>
                  <a:cubicBezTo>
                    <a:pt x="14570" y="1872"/>
                    <a:pt x="14353" y="1204"/>
                    <a:pt x="14136" y="886"/>
                  </a:cubicBezTo>
                  <a:cubicBezTo>
                    <a:pt x="13935" y="469"/>
                    <a:pt x="13751" y="101"/>
                    <a:pt x="13751" y="101"/>
                  </a:cubicBezTo>
                  <a:lnTo>
                    <a:pt x="11663"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243;p35"/>
            <p:cNvSpPr/>
            <p:nvPr/>
          </p:nvSpPr>
          <p:spPr>
            <a:xfrm>
              <a:off x="5972075" y="2426200"/>
              <a:ext cx="53500" cy="36950"/>
            </a:xfrm>
            <a:custGeom>
              <a:avLst/>
              <a:gdLst/>
              <a:ahLst/>
              <a:cxnLst/>
              <a:rect l="l" t="t" r="r" b="b"/>
              <a:pathLst>
                <a:path w="2140" h="1478" extrusionOk="0">
                  <a:moveTo>
                    <a:pt x="2139" y="0"/>
                  </a:moveTo>
                  <a:lnTo>
                    <a:pt x="2139" y="0"/>
                  </a:lnTo>
                  <a:cubicBezTo>
                    <a:pt x="2039" y="134"/>
                    <a:pt x="1955" y="285"/>
                    <a:pt x="1905" y="435"/>
                  </a:cubicBezTo>
                  <a:cubicBezTo>
                    <a:pt x="1839" y="602"/>
                    <a:pt x="1772" y="769"/>
                    <a:pt x="1705" y="936"/>
                  </a:cubicBezTo>
                  <a:cubicBezTo>
                    <a:pt x="1648" y="1077"/>
                    <a:pt x="1592" y="1313"/>
                    <a:pt x="1506" y="1313"/>
                  </a:cubicBezTo>
                  <a:cubicBezTo>
                    <a:pt x="1490" y="1313"/>
                    <a:pt x="1472" y="1305"/>
                    <a:pt x="1454" y="1287"/>
                  </a:cubicBezTo>
                  <a:cubicBezTo>
                    <a:pt x="729" y="814"/>
                    <a:pt x="108" y="431"/>
                    <a:pt x="26" y="431"/>
                  </a:cubicBezTo>
                  <a:cubicBezTo>
                    <a:pt x="21" y="431"/>
                    <a:pt x="18" y="432"/>
                    <a:pt x="17" y="435"/>
                  </a:cubicBezTo>
                  <a:cubicBezTo>
                    <a:pt x="1" y="468"/>
                    <a:pt x="585" y="919"/>
                    <a:pt x="1371" y="1437"/>
                  </a:cubicBezTo>
                  <a:cubicBezTo>
                    <a:pt x="1407" y="1465"/>
                    <a:pt x="1454" y="1477"/>
                    <a:pt x="1500" y="1477"/>
                  </a:cubicBezTo>
                  <a:cubicBezTo>
                    <a:pt x="1538" y="1477"/>
                    <a:pt x="1575" y="1469"/>
                    <a:pt x="1605" y="1454"/>
                  </a:cubicBezTo>
                  <a:cubicBezTo>
                    <a:pt x="1671" y="1421"/>
                    <a:pt x="1722" y="1354"/>
                    <a:pt x="1755" y="1287"/>
                  </a:cubicBezTo>
                  <a:cubicBezTo>
                    <a:pt x="1805" y="1170"/>
                    <a:pt x="1822" y="1087"/>
                    <a:pt x="1855" y="986"/>
                  </a:cubicBezTo>
                  <a:cubicBezTo>
                    <a:pt x="1922" y="819"/>
                    <a:pt x="1972" y="652"/>
                    <a:pt x="2022" y="485"/>
                  </a:cubicBezTo>
                  <a:cubicBezTo>
                    <a:pt x="2089" y="318"/>
                    <a:pt x="2123" y="168"/>
                    <a:pt x="21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244;p35"/>
            <p:cNvSpPr/>
            <p:nvPr/>
          </p:nvSpPr>
          <p:spPr>
            <a:xfrm>
              <a:off x="6066900" y="2432025"/>
              <a:ext cx="61000" cy="43075"/>
            </a:xfrm>
            <a:custGeom>
              <a:avLst/>
              <a:gdLst/>
              <a:ahLst/>
              <a:cxnLst/>
              <a:rect l="l" t="t" r="r" b="b"/>
              <a:pathLst>
                <a:path w="2440" h="1723" extrusionOk="0">
                  <a:moveTo>
                    <a:pt x="37" y="0"/>
                  </a:moveTo>
                  <a:cubicBezTo>
                    <a:pt x="36" y="0"/>
                    <a:pt x="35" y="1"/>
                    <a:pt x="34" y="1"/>
                  </a:cubicBezTo>
                  <a:cubicBezTo>
                    <a:pt x="0" y="1"/>
                    <a:pt x="201" y="787"/>
                    <a:pt x="786" y="1639"/>
                  </a:cubicBezTo>
                  <a:lnTo>
                    <a:pt x="836" y="1722"/>
                  </a:lnTo>
                  <a:lnTo>
                    <a:pt x="903" y="1672"/>
                  </a:lnTo>
                  <a:cubicBezTo>
                    <a:pt x="953" y="1639"/>
                    <a:pt x="986" y="1605"/>
                    <a:pt x="1020" y="1589"/>
                  </a:cubicBezTo>
                  <a:cubicBezTo>
                    <a:pt x="1922" y="954"/>
                    <a:pt x="2440" y="219"/>
                    <a:pt x="2390" y="185"/>
                  </a:cubicBezTo>
                  <a:cubicBezTo>
                    <a:pt x="2389" y="184"/>
                    <a:pt x="2388" y="184"/>
                    <a:pt x="2386" y="184"/>
                  </a:cubicBezTo>
                  <a:cubicBezTo>
                    <a:pt x="2329" y="184"/>
                    <a:pt x="1767" y="835"/>
                    <a:pt x="919" y="1438"/>
                  </a:cubicBezTo>
                  <a:lnTo>
                    <a:pt x="878" y="1468"/>
                  </a:lnTo>
                  <a:lnTo>
                    <a:pt x="878" y="1468"/>
                  </a:lnTo>
                  <a:cubicBezTo>
                    <a:pt x="360" y="686"/>
                    <a:pt x="94" y="0"/>
                    <a:pt x="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245;p35"/>
            <p:cNvSpPr/>
            <p:nvPr/>
          </p:nvSpPr>
          <p:spPr>
            <a:xfrm>
              <a:off x="6033475" y="2468400"/>
              <a:ext cx="19250" cy="612375"/>
            </a:xfrm>
            <a:custGeom>
              <a:avLst/>
              <a:gdLst/>
              <a:ahLst/>
              <a:cxnLst/>
              <a:rect l="l" t="t" r="r" b="b"/>
              <a:pathLst>
                <a:path w="770" h="24495" extrusionOk="0">
                  <a:moveTo>
                    <a:pt x="719" y="0"/>
                  </a:moveTo>
                  <a:cubicBezTo>
                    <a:pt x="702" y="84"/>
                    <a:pt x="702" y="167"/>
                    <a:pt x="702" y="251"/>
                  </a:cubicBezTo>
                  <a:cubicBezTo>
                    <a:pt x="702" y="434"/>
                    <a:pt x="686" y="668"/>
                    <a:pt x="686" y="969"/>
                  </a:cubicBezTo>
                  <a:cubicBezTo>
                    <a:pt x="669" y="1604"/>
                    <a:pt x="652" y="2490"/>
                    <a:pt x="619" y="3592"/>
                  </a:cubicBezTo>
                  <a:cubicBezTo>
                    <a:pt x="535" y="5815"/>
                    <a:pt x="418" y="8872"/>
                    <a:pt x="301" y="12247"/>
                  </a:cubicBezTo>
                  <a:cubicBezTo>
                    <a:pt x="168" y="15622"/>
                    <a:pt x="68" y="18680"/>
                    <a:pt x="17" y="20902"/>
                  </a:cubicBezTo>
                  <a:cubicBezTo>
                    <a:pt x="1" y="22005"/>
                    <a:pt x="1" y="22907"/>
                    <a:pt x="1" y="23526"/>
                  </a:cubicBezTo>
                  <a:cubicBezTo>
                    <a:pt x="17" y="23826"/>
                    <a:pt x="17" y="24060"/>
                    <a:pt x="34" y="24244"/>
                  </a:cubicBezTo>
                  <a:cubicBezTo>
                    <a:pt x="34" y="24328"/>
                    <a:pt x="34" y="24411"/>
                    <a:pt x="51" y="24495"/>
                  </a:cubicBezTo>
                  <a:cubicBezTo>
                    <a:pt x="68" y="24411"/>
                    <a:pt x="68" y="24328"/>
                    <a:pt x="68" y="24244"/>
                  </a:cubicBezTo>
                  <a:cubicBezTo>
                    <a:pt x="68" y="24060"/>
                    <a:pt x="68" y="23826"/>
                    <a:pt x="84" y="23526"/>
                  </a:cubicBezTo>
                  <a:cubicBezTo>
                    <a:pt x="84" y="22891"/>
                    <a:pt x="118" y="22005"/>
                    <a:pt x="151" y="20902"/>
                  </a:cubicBezTo>
                  <a:cubicBezTo>
                    <a:pt x="235" y="18680"/>
                    <a:pt x="335" y="15622"/>
                    <a:pt x="469" y="12247"/>
                  </a:cubicBezTo>
                  <a:cubicBezTo>
                    <a:pt x="602" y="8872"/>
                    <a:pt x="702" y="5798"/>
                    <a:pt x="753" y="3592"/>
                  </a:cubicBezTo>
                  <a:cubicBezTo>
                    <a:pt x="769" y="2473"/>
                    <a:pt x="769" y="1587"/>
                    <a:pt x="753" y="969"/>
                  </a:cubicBezTo>
                  <a:cubicBezTo>
                    <a:pt x="753" y="668"/>
                    <a:pt x="736" y="434"/>
                    <a:pt x="736" y="251"/>
                  </a:cubicBezTo>
                  <a:cubicBezTo>
                    <a:pt x="736" y="167"/>
                    <a:pt x="736" y="84"/>
                    <a:pt x="71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246;p35"/>
            <p:cNvSpPr/>
            <p:nvPr/>
          </p:nvSpPr>
          <p:spPr>
            <a:xfrm>
              <a:off x="6073175" y="2568800"/>
              <a:ext cx="20475" cy="18650"/>
            </a:xfrm>
            <a:custGeom>
              <a:avLst/>
              <a:gdLst/>
              <a:ahLst/>
              <a:cxnLst/>
              <a:rect l="l" t="t" r="r" b="b"/>
              <a:pathLst>
                <a:path w="819" h="746" extrusionOk="0">
                  <a:moveTo>
                    <a:pt x="496" y="0"/>
                  </a:moveTo>
                  <a:cubicBezTo>
                    <a:pt x="474" y="0"/>
                    <a:pt x="463" y="5"/>
                    <a:pt x="468" y="11"/>
                  </a:cubicBezTo>
                  <a:cubicBezTo>
                    <a:pt x="451" y="44"/>
                    <a:pt x="551" y="61"/>
                    <a:pt x="618" y="195"/>
                  </a:cubicBezTo>
                  <a:cubicBezTo>
                    <a:pt x="652" y="261"/>
                    <a:pt x="668" y="345"/>
                    <a:pt x="635" y="412"/>
                  </a:cubicBezTo>
                  <a:cubicBezTo>
                    <a:pt x="586" y="509"/>
                    <a:pt x="492" y="561"/>
                    <a:pt x="399" y="561"/>
                  </a:cubicBezTo>
                  <a:cubicBezTo>
                    <a:pt x="332" y="561"/>
                    <a:pt x="266" y="534"/>
                    <a:pt x="217" y="479"/>
                  </a:cubicBezTo>
                  <a:cubicBezTo>
                    <a:pt x="167" y="412"/>
                    <a:pt x="150" y="345"/>
                    <a:pt x="167" y="261"/>
                  </a:cubicBezTo>
                  <a:cubicBezTo>
                    <a:pt x="184" y="128"/>
                    <a:pt x="267" y="61"/>
                    <a:pt x="267" y="44"/>
                  </a:cubicBezTo>
                  <a:cubicBezTo>
                    <a:pt x="267" y="41"/>
                    <a:pt x="262" y="39"/>
                    <a:pt x="254" y="39"/>
                  </a:cubicBezTo>
                  <a:cubicBezTo>
                    <a:pt x="215" y="39"/>
                    <a:pt x="105" y="78"/>
                    <a:pt x="50" y="228"/>
                  </a:cubicBezTo>
                  <a:cubicBezTo>
                    <a:pt x="0" y="345"/>
                    <a:pt x="17" y="462"/>
                    <a:pt x="84" y="579"/>
                  </a:cubicBezTo>
                  <a:cubicBezTo>
                    <a:pt x="161" y="692"/>
                    <a:pt x="281" y="745"/>
                    <a:pt x="400" y="745"/>
                  </a:cubicBezTo>
                  <a:cubicBezTo>
                    <a:pt x="564" y="745"/>
                    <a:pt x="727" y="645"/>
                    <a:pt x="785" y="462"/>
                  </a:cubicBezTo>
                  <a:cubicBezTo>
                    <a:pt x="819" y="345"/>
                    <a:pt x="802" y="228"/>
                    <a:pt x="719" y="128"/>
                  </a:cubicBezTo>
                  <a:cubicBezTo>
                    <a:pt x="639" y="25"/>
                    <a:pt x="543" y="0"/>
                    <a:pt x="4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247;p35"/>
            <p:cNvSpPr/>
            <p:nvPr/>
          </p:nvSpPr>
          <p:spPr>
            <a:xfrm>
              <a:off x="6076925" y="2707050"/>
              <a:ext cx="17150" cy="16375"/>
            </a:xfrm>
            <a:custGeom>
              <a:avLst/>
              <a:gdLst/>
              <a:ahLst/>
              <a:cxnLst/>
              <a:rect l="l" t="t" r="r" b="b"/>
              <a:pathLst>
                <a:path w="686" h="655" extrusionOk="0">
                  <a:moveTo>
                    <a:pt x="403" y="0"/>
                  </a:moveTo>
                  <a:cubicBezTo>
                    <a:pt x="381" y="0"/>
                    <a:pt x="368" y="6"/>
                    <a:pt x="368" y="11"/>
                  </a:cubicBezTo>
                  <a:cubicBezTo>
                    <a:pt x="368" y="45"/>
                    <a:pt x="452" y="78"/>
                    <a:pt x="502" y="178"/>
                  </a:cubicBezTo>
                  <a:cubicBezTo>
                    <a:pt x="569" y="295"/>
                    <a:pt x="502" y="462"/>
                    <a:pt x="368" y="479"/>
                  </a:cubicBezTo>
                  <a:cubicBezTo>
                    <a:pt x="354" y="483"/>
                    <a:pt x="340" y="484"/>
                    <a:pt x="326" y="484"/>
                  </a:cubicBezTo>
                  <a:cubicBezTo>
                    <a:pt x="212" y="484"/>
                    <a:pt x="123" y="365"/>
                    <a:pt x="168" y="245"/>
                  </a:cubicBezTo>
                  <a:cubicBezTo>
                    <a:pt x="201" y="128"/>
                    <a:pt x="284" y="112"/>
                    <a:pt x="284" y="78"/>
                  </a:cubicBezTo>
                  <a:cubicBezTo>
                    <a:pt x="284" y="73"/>
                    <a:pt x="271" y="68"/>
                    <a:pt x="250" y="68"/>
                  </a:cubicBezTo>
                  <a:cubicBezTo>
                    <a:pt x="203" y="68"/>
                    <a:pt x="119" y="92"/>
                    <a:pt x="51" y="195"/>
                  </a:cubicBezTo>
                  <a:cubicBezTo>
                    <a:pt x="0" y="295"/>
                    <a:pt x="0" y="396"/>
                    <a:pt x="51" y="496"/>
                  </a:cubicBezTo>
                  <a:cubicBezTo>
                    <a:pt x="106" y="592"/>
                    <a:pt x="207" y="655"/>
                    <a:pt x="315" y="655"/>
                  </a:cubicBezTo>
                  <a:cubicBezTo>
                    <a:pt x="338" y="655"/>
                    <a:pt x="361" y="652"/>
                    <a:pt x="385" y="646"/>
                  </a:cubicBezTo>
                  <a:cubicBezTo>
                    <a:pt x="535" y="630"/>
                    <a:pt x="635" y="529"/>
                    <a:pt x="669" y="396"/>
                  </a:cubicBezTo>
                  <a:cubicBezTo>
                    <a:pt x="685" y="295"/>
                    <a:pt x="669" y="195"/>
                    <a:pt x="602" y="112"/>
                  </a:cubicBezTo>
                  <a:cubicBezTo>
                    <a:pt x="524" y="22"/>
                    <a:pt x="446" y="0"/>
                    <a:pt x="4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248;p35"/>
            <p:cNvSpPr/>
            <p:nvPr/>
          </p:nvSpPr>
          <p:spPr>
            <a:xfrm>
              <a:off x="5709750" y="2533975"/>
              <a:ext cx="66850" cy="166275"/>
            </a:xfrm>
            <a:custGeom>
              <a:avLst/>
              <a:gdLst/>
              <a:ahLst/>
              <a:cxnLst/>
              <a:rect l="l" t="t" r="r" b="b"/>
              <a:pathLst>
                <a:path w="2674" h="6651" extrusionOk="0">
                  <a:moveTo>
                    <a:pt x="1" y="0"/>
                  </a:moveTo>
                  <a:lnTo>
                    <a:pt x="1" y="0"/>
                  </a:lnTo>
                  <a:cubicBezTo>
                    <a:pt x="101" y="334"/>
                    <a:pt x="218" y="669"/>
                    <a:pt x="385" y="969"/>
                  </a:cubicBezTo>
                  <a:cubicBezTo>
                    <a:pt x="652" y="1621"/>
                    <a:pt x="986" y="2423"/>
                    <a:pt x="1354" y="3325"/>
                  </a:cubicBezTo>
                  <a:cubicBezTo>
                    <a:pt x="1705" y="4211"/>
                    <a:pt x="2022" y="5030"/>
                    <a:pt x="2273" y="5681"/>
                  </a:cubicBezTo>
                  <a:cubicBezTo>
                    <a:pt x="2390" y="6015"/>
                    <a:pt x="2524" y="6333"/>
                    <a:pt x="2674" y="6650"/>
                  </a:cubicBezTo>
                  <a:cubicBezTo>
                    <a:pt x="2607" y="6299"/>
                    <a:pt x="2524" y="5965"/>
                    <a:pt x="2390" y="5631"/>
                  </a:cubicBezTo>
                  <a:cubicBezTo>
                    <a:pt x="2189" y="5013"/>
                    <a:pt x="1872" y="4177"/>
                    <a:pt x="1504" y="3258"/>
                  </a:cubicBezTo>
                  <a:cubicBezTo>
                    <a:pt x="1137" y="2339"/>
                    <a:pt x="769" y="1521"/>
                    <a:pt x="485" y="919"/>
                  </a:cubicBezTo>
                  <a:cubicBezTo>
                    <a:pt x="351" y="602"/>
                    <a:pt x="184" y="284"/>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249;p35"/>
            <p:cNvSpPr/>
            <p:nvPr/>
          </p:nvSpPr>
          <p:spPr>
            <a:xfrm>
              <a:off x="6254875" y="2614575"/>
              <a:ext cx="121150" cy="123700"/>
            </a:xfrm>
            <a:custGeom>
              <a:avLst/>
              <a:gdLst/>
              <a:ahLst/>
              <a:cxnLst/>
              <a:rect l="l" t="t" r="r" b="b"/>
              <a:pathLst>
                <a:path w="4846" h="4948" extrusionOk="0">
                  <a:moveTo>
                    <a:pt x="4810" y="0"/>
                  </a:moveTo>
                  <a:cubicBezTo>
                    <a:pt x="4745" y="0"/>
                    <a:pt x="3656" y="1058"/>
                    <a:pt x="2356" y="2407"/>
                  </a:cubicBezTo>
                  <a:cubicBezTo>
                    <a:pt x="1036" y="3777"/>
                    <a:pt x="0" y="4913"/>
                    <a:pt x="34" y="4947"/>
                  </a:cubicBezTo>
                  <a:cubicBezTo>
                    <a:pt x="34" y="4947"/>
                    <a:pt x="35" y="4947"/>
                    <a:pt x="36" y="4947"/>
                  </a:cubicBezTo>
                  <a:cubicBezTo>
                    <a:pt x="100" y="4947"/>
                    <a:pt x="1190" y="3874"/>
                    <a:pt x="2490" y="2524"/>
                  </a:cubicBezTo>
                  <a:cubicBezTo>
                    <a:pt x="3810" y="1171"/>
                    <a:pt x="4846" y="34"/>
                    <a:pt x="4812" y="1"/>
                  </a:cubicBezTo>
                  <a:cubicBezTo>
                    <a:pt x="4812" y="0"/>
                    <a:pt x="4811" y="0"/>
                    <a:pt x="481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250;p35"/>
            <p:cNvSpPr/>
            <p:nvPr/>
          </p:nvSpPr>
          <p:spPr>
            <a:xfrm>
              <a:off x="5978350" y="2767050"/>
              <a:ext cx="431525" cy="335525"/>
            </a:xfrm>
            <a:custGeom>
              <a:avLst/>
              <a:gdLst/>
              <a:ahLst/>
              <a:cxnLst/>
              <a:rect l="l" t="t" r="r" b="b"/>
              <a:pathLst>
                <a:path w="17261" h="13421" extrusionOk="0">
                  <a:moveTo>
                    <a:pt x="14954" y="1"/>
                  </a:moveTo>
                  <a:lnTo>
                    <a:pt x="4344" y="2189"/>
                  </a:lnTo>
                  <a:cubicBezTo>
                    <a:pt x="1704" y="2724"/>
                    <a:pt x="0" y="5314"/>
                    <a:pt x="552" y="7954"/>
                  </a:cubicBezTo>
                  <a:lnTo>
                    <a:pt x="886" y="9524"/>
                  </a:lnTo>
                  <a:cubicBezTo>
                    <a:pt x="1353" y="11829"/>
                    <a:pt x="3386" y="13421"/>
                    <a:pt x="5651" y="13421"/>
                  </a:cubicBezTo>
                  <a:cubicBezTo>
                    <a:pt x="5981" y="13421"/>
                    <a:pt x="6315" y="13387"/>
                    <a:pt x="6650" y="13317"/>
                  </a:cubicBezTo>
                  <a:lnTo>
                    <a:pt x="17260" y="11128"/>
                  </a:lnTo>
                  <a:lnTo>
                    <a:pt x="14954"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251;p35"/>
            <p:cNvSpPr/>
            <p:nvPr/>
          </p:nvSpPr>
          <p:spPr>
            <a:xfrm>
              <a:off x="6137500" y="2696575"/>
              <a:ext cx="430250" cy="113950"/>
            </a:xfrm>
            <a:custGeom>
              <a:avLst/>
              <a:gdLst/>
              <a:ahLst/>
              <a:cxnLst/>
              <a:rect l="l" t="t" r="r" b="b"/>
              <a:pathLst>
                <a:path w="17210" h="4558" extrusionOk="0">
                  <a:moveTo>
                    <a:pt x="15944" y="0"/>
                  </a:moveTo>
                  <a:cubicBezTo>
                    <a:pt x="15855" y="0"/>
                    <a:pt x="15764" y="10"/>
                    <a:pt x="15673" y="29"/>
                  </a:cubicBezTo>
                  <a:lnTo>
                    <a:pt x="1136" y="3037"/>
                  </a:lnTo>
                  <a:cubicBezTo>
                    <a:pt x="435" y="3170"/>
                    <a:pt x="0" y="3856"/>
                    <a:pt x="134" y="4557"/>
                  </a:cubicBezTo>
                  <a:lnTo>
                    <a:pt x="17210" y="1032"/>
                  </a:lnTo>
                  <a:cubicBezTo>
                    <a:pt x="17079" y="421"/>
                    <a:pt x="16544" y="0"/>
                    <a:pt x="1594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252;p35"/>
            <p:cNvSpPr/>
            <p:nvPr/>
          </p:nvSpPr>
          <p:spPr>
            <a:xfrm>
              <a:off x="6199725" y="2765375"/>
              <a:ext cx="158350" cy="33025"/>
            </a:xfrm>
            <a:custGeom>
              <a:avLst/>
              <a:gdLst/>
              <a:ahLst/>
              <a:cxnLst/>
              <a:rect l="l" t="t" r="r" b="b"/>
              <a:pathLst>
                <a:path w="6334" h="1321" extrusionOk="0">
                  <a:moveTo>
                    <a:pt x="6333" y="1"/>
                  </a:moveTo>
                  <a:cubicBezTo>
                    <a:pt x="6016" y="17"/>
                    <a:pt x="5698" y="68"/>
                    <a:pt x="5398" y="134"/>
                  </a:cubicBezTo>
                  <a:cubicBezTo>
                    <a:pt x="4813" y="235"/>
                    <a:pt x="4028" y="402"/>
                    <a:pt x="3159" y="569"/>
                  </a:cubicBezTo>
                  <a:cubicBezTo>
                    <a:pt x="2273" y="753"/>
                    <a:pt x="1488" y="936"/>
                    <a:pt x="920" y="1070"/>
                  </a:cubicBezTo>
                  <a:cubicBezTo>
                    <a:pt x="602" y="1120"/>
                    <a:pt x="302" y="1204"/>
                    <a:pt x="1" y="1321"/>
                  </a:cubicBezTo>
                  <a:cubicBezTo>
                    <a:pt x="318" y="1304"/>
                    <a:pt x="636" y="1254"/>
                    <a:pt x="953" y="1187"/>
                  </a:cubicBezTo>
                  <a:cubicBezTo>
                    <a:pt x="1521" y="1087"/>
                    <a:pt x="2323" y="920"/>
                    <a:pt x="3192" y="753"/>
                  </a:cubicBezTo>
                  <a:cubicBezTo>
                    <a:pt x="4061" y="569"/>
                    <a:pt x="4846" y="385"/>
                    <a:pt x="5414" y="251"/>
                  </a:cubicBezTo>
                  <a:cubicBezTo>
                    <a:pt x="5732" y="201"/>
                    <a:pt x="6033" y="118"/>
                    <a:pt x="6333"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253;p35"/>
            <p:cNvSpPr/>
            <p:nvPr/>
          </p:nvSpPr>
          <p:spPr>
            <a:xfrm>
              <a:off x="6196400" y="2855600"/>
              <a:ext cx="177950" cy="232275"/>
            </a:xfrm>
            <a:custGeom>
              <a:avLst/>
              <a:gdLst/>
              <a:ahLst/>
              <a:cxnLst/>
              <a:rect l="l" t="t" r="r" b="b"/>
              <a:pathLst>
                <a:path w="7118" h="9291" extrusionOk="0">
                  <a:moveTo>
                    <a:pt x="7001" y="1"/>
                  </a:moveTo>
                  <a:cubicBezTo>
                    <a:pt x="4996" y="1622"/>
                    <a:pt x="3158" y="3409"/>
                    <a:pt x="1504" y="5364"/>
                  </a:cubicBezTo>
                  <a:cubicBezTo>
                    <a:pt x="1036" y="5932"/>
                    <a:pt x="551" y="6500"/>
                    <a:pt x="284" y="7185"/>
                  </a:cubicBezTo>
                  <a:cubicBezTo>
                    <a:pt x="33" y="7871"/>
                    <a:pt x="0" y="8673"/>
                    <a:pt x="384" y="9291"/>
                  </a:cubicBezTo>
                  <a:lnTo>
                    <a:pt x="4812" y="8305"/>
                  </a:lnTo>
                  <a:lnTo>
                    <a:pt x="7118" y="786"/>
                  </a:lnTo>
                  <a:cubicBezTo>
                    <a:pt x="7068" y="519"/>
                    <a:pt x="7034" y="268"/>
                    <a:pt x="7001" y="1"/>
                  </a:cubicBezTo>
                  <a:close/>
                </a:path>
              </a:pathLst>
            </a:custGeom>
            <a:solidFill>
              <a:srgbClr val="263238">
                <a:alpha val="320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254;p35"/>
            <p:cNvSpPr/>
            <p:nvPr/>
          </p:nvSpPr>
          <p:spPr>
            <a:xfrm>
              <a:off x="6218950" y="2645925"/>
              <a:ext cx="308300" cy="539050"/>
            </a:xfrm>
            <a:custGeom>
              <a:avLst/>
              <a:gdLst/>
              <a:ahLst/>
              <a:cxnLst/>
              <a:rect l="l" t="t" r="r" b="b"/>
              <a:pathLst>
                <a:path w="12332" h="21562" extrusionOk="0">
                  <a:moveTo>
                    <a:pt x="6350" y="0"/>
                  </a:moveTo>
                  <a:lnTo>
                    <a:pt x="2974" y="4194"/>
                  </a:lnTo>
                  <a:cubicBezTo>
                    <a:pt x="3125" y="4294"/>
                    <a:pt x="6617" y="8455"/>
                    <a:pt x="6617" y="8455"/>
                  </a:cubicBezTo>
                  <a:lnTo>
                    <a:pt x="1270" y="15105"/>
                  </a:lnTo>
                  <a:cubicBezTo>
                    <a:pt x="451" y="16141"/>
                    <a:pt x="0" y="17578"/>
                    <a:pt x="435" y="18831"/>
                  </a:cubicBezTo>
                  <a:lnTo>
                    <a:pt x="1153" y="20318"/>
                  </a:lnTo>
                  <a:cubicBezTo>
                    <a:pt x="1520" y="21101"/>
                    <a:pt x="2309" y="21561"/>
                    <a:pt x="3131" y="21561"/>
                  </a:cubicBezTo>
                  <a:cubicBezTo>
                    <a:pt x="3432" y="21561"/>
                    <a:pt x="3737" y="21500"/>
                    <a:pt x="4027" y="21370"/>
                  </a:cubicBezTo>
                  <a:lnTo>
                    <a:pt x="5297" y="20802"/>
                  </a:lnTo>
                  <a:cubicBezTo>
                    <a:pt x="5614" y="20652"/>
                    <a:pt x="5681" y="20234"/>
                    <a:pt x="5414" y="20017"/>
                  </a:cubicBezTo>
                  <a:lnTo>
                    <a:pt x="5113" y="19733"/>
                  </a:lnTo>
                  <a:cubicBezTo>
                    <a:pt x="4913" y="19561"/>
                    <a:pt x="4663" y="19475"/>
                    <a:pt x="4406" y="19475"/>
                  </a:cubicBezTo>
                  <a:cubicBezTo>
                    <a:pt x="4364" y="19475"/>
                    <a:pt x="4321" y="19477"/>
                    <a:pt x="4278" y="19482"/>
                  </a:cubicBezTo>
                  <a:lnTo>
                    <a:pt x="2640" y="19633"/>
                  </a:lnTo>
                  <a:lnTo>
                    <a:pt x="2573" y="19332"/>
                  </a:lnTo>
                  <a:lnTo>
                    <a:pt x="10644" y="11579"/>
                  </a:lnTo>
                  <a:cubicBezTo>
                    <a:pt x="12331" y="9658"/>
                    <a:pt x="12315" y="6767"/>
                    <a:pt x="10610" y="4846"/>
                  </a:cubicBezTo>
                  <a:lnTo>
                    <a:pt x="6350"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255;p35"/>
            <p:cNvSpPr/>
            <p:nvPr/>
          </p:nvSpPr>
          <p:spPr>
            <a:xfrm>
              <a:off x="6282850" y="3129200"/>
              <a:ext cx="75225" cy="35125"/>
            </a:xfrm>
            <a:custGeom>
              <a:avLst/>
              <a:gdLst/>
              <a:ahLst/>
              <a:cxnLst/>
              <a:rect l="l" t="t" r="r" b="b"/>
              <a:pathLst>
                <a:path w="3009" h="1405" extrusionOk="0">
                  <a:moveTo>
                    <a:pt x="17" y="1"/>
                  </a:moveTo>
                  <a:cubicBezTo>
                    <a:pt x="1" y="201"/>
                    <a:pt x="34" y="385"/>
                    <a:pt x="134" y="552"/>
                  </a:cubicBezTo>
                  <a:cubicBezTo>
                    <a:pt x="218" y="736"/>
                    <a:pt x="352" y="903"/>
                    <a:pt x="485" y="1054"/>
                  </a:cubicBezTo>
                  <a:cubicBezTo>
                    <a:pt x="669" y="1254"/>
                    <a:pt x="920" y="1371"/>
                    <a:pt x="1187" y="1404"/>
                  </a:cubicBezTo>
                  <a:cubicBezTo>
                    <a:pt x="1638" y="1371"/>
                    <a:pt x="2073" y="1271"/>
                    <a:pt x="2490" y="1087"/>
                  </a:cubicBezTo>
                  <a:cubicBezTo>
                    <a:pt x="2674" y="1037"/>
                    <a:pt x="2841" y="970"/>
                    <a:pt x="3008" y="903"/>
                  </a:cubicBezTo>
                  <a:cubicBezTo>
                    <a:pt x="2965" y="899"/>
                    <a:pt x="2921" y="897"/>
                    <a:pt x="2876" y="897"/>
                  </a:cubicBezTo>
                  <a:cubicBezTo>
                    <a:pt x="2732" y="897"/>
                    <a:pt x="2585" y="919"/>
                    <a:pt x="2457" y="970"/>
                  </a:cubicBezTo>
                  <a:cubicBezTo>
                    <a:pt x="2137" y="1050"/>
                    <a:pt x="1710" y="1222"/>
                    <a:pt x="1249" y="1222"/>
                  </a:cubicBezTo>
                  <a:cubicBezTo>
                    <a:pt x="1229" y="1222"/>
                    <a:pt x="1208" y="1221"/>
                    <a:pt x="1187" y="1221"/>
                  </a:cubicBezTo>
                  <a:cubicBezTo>
                    <a:pt x="970" y="1204"/>
                    <a:pt x="753" y="1104"/>
                    <a:pt x="602" y="937"/>
                  </a:cubicBezTo>
                  <a:cubicBezTo>
                    <a:pt x="469" y="803"/>
                    <a:pt x="335" y="669"/>
                    <a:pt x="251" y="502"/>
                  </a:cubicBezTo>
                  <a:cubicBezTo>
                    <a:pt x="68" y="218"/>
                    <a:pt x="51" y="1"/>
                    <a:pt x="1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256;p35"/>
            <p:cNvSpPr/>
            <p:nvPr/>
          </p:nvSpPr>
          <p:spPr>
            <a:xfrm>
              <a:off x="6285375" y="3138975"/>
              <a:ext cx="61425" cy="12575"/>
            </a:xfrm>
            <a:custGeom>
              <a:avLst/>
              <a:gdLst/>
              <a:ahLst/>
              <a:cxnLst/>
              <a:rect l="l" t="t" r="r" b="b"/>
              <a:pathLst>
                <a:path w="2457" h="503" extrusionOk="0">
                  <a:moveTo>
                    <a:pt x="2416" y="0"/>
                  </a:moveTo>
                  <a:cubicBezTo>
                    <a:pt x="2274" y="0"/>
                    <a:pt x="1773" y="121"/>
                    <a:pt x="1186" y="278"/>
                  </a:cubicBezTo>
                  <a:cubicBezTo>
                    <a:pt x="1064" y="314"/>
                    <a:pt x="941" y="332"/>
                    <a:pt x="818" y="332"/>
                  </a:cubicBezTo>
                  <a:cubicBezTo>
                    <a:pt x="657" y="332"/>
                    <a:pt x="495" y="302"/>
                    <a:pt x="334" y="245"/>
                  </a:cubicBezTo>
                  <a:cubicBezTo>
                    <a:pt x="147" y="182"/>
                    <a:pt x="47" y="76"/>
                    <a:pt x="21" y="76"/>
                  </a:cubicBezTo>
                  <a:cubicBezTo>
                    <a:pt x="19" y="76"/>
                    <a:pt x="18" y="77"/>
                    <a:pt x="17" y="78"/>
                  </a:cubicBezTo>
                  <a:cubicBezTo>
                    <a:pt x="0" y="78"/>
                    <a:pt x="67" y="245"/>
                    <a:pt x="284" y="362"/>
                  </a:cubicBezTo>
                  <a:cubicBezTo>
                    <a:pt x="459" y="454"/>
                    <a:pt x="653" y="503"/>
                    <a:pt x="850" y="503"/>
                  </a:cubicBezTo>
                  <a:cubicBezTo>
                    <a:pt x="973" y="503"/>
                    <a:pt x="1098" y="484"/>
                    <a:pt x="1220" y="445"/>
                  </a:cubicBezTo>
                  <a:cubicBezTo>
                    <a:pt x="1921" y="262"/>
                    <a:pt x="2456" y="61"/>
                    <a:pt x="2456" y="11"/>
                  </a:cubicBezTo>
                  <a:cubicBezTo>
                    <a:pt x="2454" y="4"/>
                    <a:pt x="2440" y="0"/>
                    <a:pt x="2416"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90454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26550" y="127221"/>
            <a:ext cx="2476893" cy="448800"/>
          </a:xfrm>
        </p:spPr>
        <p:txBody>
          <a:bodyPr/>
          <a:lstStyle/>
          <a:p>
            <a:pPr algn="l"/>
            <a:r>
              <a:rPr lang="tr-TR" dirty="0" smtClean="0"/>
              <a:t>Nasıl yardım edebiliriz?</a:t>
            </a:r>
            <a:endParaRPr lang="tr-TR" dirty="0"/>
          </a:p>
        </p:txBody>
      </p:sp>
      <p:sp>
        <p:nvSpPr>
          <p:cNvPr id="3" name="Metin Yer Tutucusu 2"/>
          <p:cNvSpPr>
            <a:spLocks noGrp="1"/>
          </p:cNvSpPr>
          <p:nvPr>
            <p:ph type="body" idx="1"/>
          </p:nvPr>
        </p:nvSpPr>
        <p:spPr>
          <a:xfrm>
            <a:off x="103367" y="1079204"/>
            <a:ext cx="2679794" cy="1388700"/>
          </a:xfrm>
        </p:spPr>
        <p:txBody>
          <a:bodyPr/>
          <a:lstStyle/>
          <a:p>
            <a:pPr algn="l"/>
            <a:r>
              <a:rPr lang="tr-TR" sz="1600" dirty="0"/>
              <a:t>Yurt dışındaki firmalardan hangisi veya hangileri ile ortak olabilirim</a:t>
            </a:r>
            <a:r>
              <a:rPr lang="tr-TR" sz="1600" dirty="0" smtClean="0"/>
              <a:t>?</a:t>
            </a:r>
          </a:p>
          <a:p>
            <a:pPr algn="l"/>
            <a:endParaRPr lang="tr-TR" sz="1600" dirty="0" smtClean="0"/>
          </a:p>
          <a:p>
            <a:pPr algn="l"/>
            <a:r>
              <a:rPr lang="tr-TR" sz="1600" dirty="0" smtClean="0"/>
              <a:t>Hangi </a:t>
            </a:r>
            <a:r>
              <a:rPr lang="tr-TR" sz="1600" dirty="0"/>
              <a:t>Uluslararası programa başvurmalıyım? </a:t>
            </a:r>
            <a:endParaRPr lang="tr-TR" sz="1600" dirty="0" smtClean="0"/>
          </a:p>
          <a:p>
            <a:pPr algn="l"/>
            <a:endParaRPr lang="tr-TR" sz="1600" dirty="0" smtClean="0"/>
          </a:p>
          <a:p>
            <a:pPr algn="l"/>
            <a:r>
              <a:rPr lang="tr-TR" sz="1600" dirty="0" smtClean="0"/>
              <a:t>Çağrılı </a:t>
            </a:r>
            <a:r>
              <a:rPr lang="tr-TR" sz="1600" dirty="0"/>
              <a:t>uluslararası programların çağrılarını nasıl takip edebilirim? </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48" t="36931" r="51773" b="18691"/>
          <a:stretch/>
        </p:blipFill>
        <p:spPr bwMode="auto">
          <a:xfrm>
            <a:off x="2719347" y="278295"/>
            <a:ext cx="6004436" cy="3281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63277" t="63499" r="13490" b="13685"/>
          <a:stretch/>
        </p:blipFill>
        <p:spPr bwMode="auto">
          <a:xfrm>
            <a:off x="5615797" y="2984738"/>
            <a:ext cx="3045124" cy="1682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27848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56488"/>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DESTEKLENEN GİDERLER</a:t>
            </a:r>
            <a:endParaRPr dirty="0">
              <a:latin typeface="Impact" panose="020B0806030902050204" pitchFamily="3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nvPr>
        </p:nvGraphicFramePr>
        <p:xfrm>
          <a:off x="802257" y="638355"/>
          <a:ext cx="7113681" cy="37099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3992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04730"/>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DESTEKLEN</a:t>
            </a:r>
            <a:r>
              <a:rPr lang="tr-TR" dirty="0">
                <a:solidFill>
                  <a:schemeClr val="tx1"/>
                </a:solidFill>
                <a:latin typeface="Impact" panose="020B0806030902050204" pitchFamily="34" charset="0"/>
              </a:rPr>
              <a:t>ME</a:t>
            </a:r>
            <a:r>
              <a:rPr lang="tr-TR" dirty="0">
                <a:latin typeface="Impact" panose="020B0806030902050204" pitchFamily="34" charset="0"/>
              </a:rPr>
              <a:t>YEN GİDERLER</a:t>
            </a:r>
            <a:endParaRPr dirty="0">
              <a:latin typeface="Impact" panose="020B0806030902050204" pitchFamily="3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ext uri="{D42A27DB-BD31-4B8C-83A1-F6EECF244321}">
                <p14:modId xmlns:p14="http://schemas.microsoft.com/office/powerpoint/2010/main" val="3824677139"/>
              </p:ext>
            </p:extLst>
          </p:nvPr>
        </p:nvGraphicFramePr>
        <p:xfrm>
          <a:off x="610784" y="516834"/>
          <a:ext cx="8025606" cy="4086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62725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40" name="Google Shape;1478;p39">
            <a:extLst>
              <a:ext uri="{FF2B5EF4-FFF2-40B4-BE49-F238E27FC236}">
                <a16:creationId xmlns:a16="http://schemas.microsoft.com/office/drawing/2014/main" id="{A68236ED-BBCE-494E-8092-2E02C8F9B4CD}"/>
              </a:ext>
            </a:extLst>
          </p:cNvPr>
          <p:cNvSpPr txBox="1">
            <a:spLocks noGrp="1"/>
          </p:cNvSpPr>
          <p:nvPr>
            <p:ph type="title"/>
          </p:nvPr>
        </p:nvSpPr>
        <p:spPr>
          <a:xfrm>
            <a:off x="669821" y="156488"/>
            <a:ext cx="7538513" cy="448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tr-TR" dirty="0">
                <a:latin typeface="Impact" panose="020B0806030902050204" pitchFamily="34" charset="0"/>
              </a:rPr>
              <a:t>DESTEKLEN</a:t>
            </a:r>
            <a:r>
              <a:rPr lang="tr-TR" dirty="0">
                <a:solidFill>
                  <a:schemeClr val="tx1"/>
                </a:solidFill>
                <a:latin typeface="Impact" panose="020B0806030902050204" pitchFamily="34" charset="0"/>
              </a:rPr>
              <a:t>ME</a:t>
            </a:r>
            <a:r>
              <a:rPr lang="tr-TR" dirty="0">
                <a:latin typeface="Impact" panose="020B0806030902050204" pitchFamily="34" charset="0"/>
              </a:rPr>
              <a:t>YEN GİDERLER</a:t>
            </a:r>
            <a:endParaRPr dirty="0">
              <a:latin typeface="Impact" panose="020B0806030902050204" pitchFamily="34" charset="0"/>
            </a:endParaRPr>
          </a:p>
        </p:txBody>
      </p:sp>
      <p:graphicFrame>
        <p:nvGraphicFramePr>
          <p:cNvPr id="9" name="Diyagram 8">
            <a:extLst>
              <a:ext uri="{FF2B5EF4-FFF2-40B4-BE49-F238E27FC236}">
                <a16:creationId xmlns:a16="http://schemas.microsoft.com/office/drawing/2014/main" id="{BA621B03-00FD-4DB7-9008-9BB36C559F94}"/>
              </a:ext>
            </a:extLst>
          </p:cNvPr>
          <p:cNvGraphicFramePr/>
          <p:nvPr>
            <p:extLst/>
          </p:nvPr>
        </p:nvGraphicFramePr>
        <p:xfrm>
          <a:off x="478465" y="683056"/>
          <a:ext cx="8208335" cy="3755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707272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02596" y="364347"/>
            <a:ext cx="3800400" cy="448800"/>
          </a:xfrm>
        </p:spPr>
        <p:txBody>
          <a:bodyPr/>
          <a:lstStyle/>
          <a:p>
            <a:r>
              <a:rPr lang="tr-TR" dirty="0" smtClean="0"/>
              <a:t>KOSGEB Projeleri</a:t>
            </a:r>
            <a:endParaRPr lang="tr-TR" dirty="0"/>
          </a:p>
        </p:txBody>
      </p:sp>
      <p:sp>
        <p:nvSpPr>
          <p:cNvPr id="3" name="Metin Yer Tutucusu 2"/>
          <p:cNvSpPr>
            <a:spLocks noGrp="1"/>
          </p:cNvSpPr>
          <p:nvPr>
            <p:ph type="body" idx="1"/>
          </p:nvPr>
        </p:nvSpPr>
        <p:spPr>
          <a:xfrm>
            <a:off x="448574" y="1228073"/>
            <a:ext cx="4364965" cy="2317384"/>
          </a:xfrm>
        </p:spPr>
        <p:txBody>
          <a:bodyPr/>
          <a:lstStyle/>
          <a:p>
            <a:pPr marL="158750" indent="0" algn="l">
              <a:buNone/>
            </a:pPr>
            <a:r>
              <a:rPr lang="tr-TR" sz="1800" dirty="0"/>
              <a:t>KOSGEB, </a:t>
            </a:r>
            <a:r>
              <a:rPr lang="tr-TR" sz="1800" dirty="0">
                <a:solidFill>
                  <a:schemeClr val="accent2">
                    <a:lumMod val="75000"/>
                  </a:schemeClr>
                </a:solidFill>
              </a:rPr>
              <a:t>araştırma ve geliştirme</a:t>
            </a:r>
            <a:r>
              <a:rPr lang="tr-TR" sz="1800" dirty="0"/>
              <a:t>, </a:t>
            </a:r>
            <a:r>
              <a:rPr lang="tr-TR" sz="1800" dirty="0">
                <a:solidFill>
                  <a:schemeClr val="accent2">
                    <a:lumMod val="75000"/>
                  </a:schemeClr>
                </a:solidFill>
              </a:rPr>
              <a:t>yenilikçilik</a:t>
            </a:r>
            <a:r>
              <a:rPr lang="tr-TR" sz="1800" dirty="0"/>
              <a:t>, </a:t>
            </a:r>
            <a:r>
              <a:rPr lang="tr-TR" sz="1800" dirty="0">
                <a:solidFill>
                  <a:schemeClr val="accent2">
                    <a:lumMod val="75000"/>
                  </a:schemeClr>
                </a:solidFill>
              </a:rPr>
              <a:t>teknolojiden yararlanma ve kalite standartlarının kullanımı</a:t>
            </a:r>
            <a:r>
              <a:rPr lang="tr-TR" sz="1800" dirty="0"/>
              <a:t>nın yaygınlaştırılması amacıyla KOSGEB Destekleri Yönetmeliği kapsamında işletmelere </a:t>
            </a:r>
            <a:r>
              <a:rPr lang="tr-TR" sz="1800" b="1" dirty="0"/>
              <a:t>Teknoloji Geliştirme ve Yenilik Destekleri ile Kalite Geliştirme Desteklerini</a:t>
            </a:r>
            <a:r>
              <a:rPr lang="tr-TR" sz="1800" dirty="0"/>
              <a:t> sunmaktadır.</a:t>
            </a:r>
          </a:p>
          <a:p>
            <a:pPr algn="l"/>
            <a:endParaRPr lang="tr-TR" sz="18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25" t="10384" r="68727" b="72297"/>
          <a:stretch/>
        </p:blipFill>
        <p:spPr bwMode="auto">
          <a:xfrm>
            <a:off x="4970848" y="1579834"/>
            <a:ext cx="3834426"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22556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p:txBody>
          <a:bodyPr/>
          <a:lstStyle/>
          <a:p>
            <a:endParaRPr lang="tr-TR" dirty="0"/>
          </a:p>
        </p:txBody>
      </p:sp>
      <p:pic>
        <p:nvPicPr>
          <p:cNvPr id="5" name="Picture 3"/>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8478" t="4782" r="10259" b="42388"/>
          <a:stretch/>
        </p:blipFill>
        <p:spPr bwMode="auto">
          <a:xfrm>
            <a:off x="177290" y="634841"/>
            <a:ext cx="8861081"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73" y="1121444"/>
            <a:ext cx="3639624" cy="461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5141341" y="1193717"/>
            <a:ext cx="740731"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Aşağı Ok 6"/>
          <p:cNvSpPr/>
          <p:nvPr/>
        </p:nvSpPr>
        <p:spPr>
          <a:xfrm rot="2764446">
            <a:off x="3899058" y="1669438"/>
            <a:ext cx="612239" cy="23266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p:cNvSpPr/>
          <p:nvPr/>
        </p:nvSpPr>
        <p:spPr>
          <a:xfrm>
            <a:off x="3798999" y="4064115"/>
            <a:ext cx="6027754" cy="369332"/>
          </a:xfrm>
          <a:prstGeom prst="rect">
            <a:avLst/>
          </a:prstGeom>
        </p:spPr>
        <p:txBody>
          <a:bodyPr wrap="square">
            <a:spAutoFit/>
          </a:bodyPr>
          <a:lstStyle/>
          <a:p>
            <a:r>
              <a:rPr lang="tr-TR" sz="1800" b="1" dirty="0">
                <a:solidFill>
                  <a:srgbClr val="FF0000"/>
                </a:solidFill>
              </a:rPr>
              <a:t>https://</a:t>
            </a:r>
            <a:r>
              <a:rPr lang="tr-TR" sz="1800" b="1" dirty="0" smtClean="0">
                <a:solidFill>
                  <a:srgbClr val="FF0000"/>
                </a:solidFill>
              </a:rPr>
              <a:t>www.kosgeb.gov.tr</a:t>
            </a:r>
            <a:endParaRPr lang="tr-TR" sz="1800" b="1" dirty="0">
              <a:solidFill>
                <a:srgbClr val="FF0000"/>
              </a:solidFill>
            </a:endParaRPr>
          </a:p>
        </p:txBody>
      </p:sp>
      <p:sp>
        <p:nvSpPr>
          <p:cNvPr id="2" name="Başlık 1"/>
          <p:cNvSpPr>
            <a:spLocks noGrp="1"/>
          </p:cNvSpPr>
          <p:nvPr>
            <p:ph type="title"/>
          </p:nvPr>
        </p:nvSpPr>
        <p:spPr>
          <a:xfrm>
            <a:off x="5141342" y="244252"/>
            <a:ext cx="3800400" cy="352097"/>
          </a:xfrm>
        </p:spPr>
        <p:txBody>
          <a:bodyPr/>
          <a:lstStyle/>
          <a:p>
            <a:r>
              <a:rPr lang="tr-TR" dirty="0" smtClean="0"/>
              <a:t>Kimler ba</a:t>
            </a:r>
            <a:r>
              <a:rPr lang="tr-TR" sz="2800" b="1" dirty="0" smtClean="0"/>
              <a:t>ş</a:t>
            </a:r>
            <a:r>
              <a:rPr lang="tr-TR" dirty="0" smtClean="0"/>
              <a:t>vurabilir?</a:t>
            </a:r>
            <a:endParaRPr lang="tr-TR" dirty="0"/>
          </a:p>
        </p:txBody>
      </p:sp>
      <p:cxnSp>
        <p:nvCxnSpPr>
          <p:cNvPr id="10" name="Düz Bağlayıcı 9"/>
          <p:cNvCxnSpPr/>
          <p:nvPr/>
        </p:nvCxnSpPr>
        <p:spPr>
          <a:xfrm>
            <a:off x="5311471" y="1709530"/>
            <a:ext cx="731520"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25097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2429" y="286709"/>
            <a:ext cx="7744258" cy="448800"/>
          </a:xfrm>
        </p:spPr>
        <p:txBody>
          <a:bodyPr/>
          <a:lstStyle/>
          <a:p>
            <a:r>
              <a:rPr lang="tr-TR" sz="2800" dirty="0"/>
              <a:t>Proje ba</a:t>
            </a:r>
            <a:r>
              <a:rPr lang="tr-TR" sz="3200" b="1" dirty="0"/>
              <a:t>ş</a:t>
            </a:r>
            <a:r>
              <a:rPr lang="tr-TR" sz="2800" dirty="0"/>
              <a:t>vurusu nasıl yapılır ve süreç nasıl işler?</a:t>
            </a:r>
            <a:endParaRPr lang="tr-TR"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607" t="46740" r="20013" b="31057"/>
          <a:stretch/>
        </p:blipFill>
        <p:spPr bwMode="auto">
          <a:xfrm>
            <a:off x="267419" y="1854683"/>
            <a:ext cx="8593551" cy="2199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3155812" y="1416336"/>
            <a:ext cx="5487855" cy="307777"/>
          </a:xfrm>
          <a:prstGeom prst="rect">
            <a:avLst/>
          </a:prstGeom>
          <a:noFill/>
        </p:spPr>
        <p:txBody>
          <a:bodyPr wrap="square" rtlCol="0">
            <a:spAutoFit/>
          </a:bodyPr>
          <a:lstStyle/>
          <a:p>
            <a:r>
              <a:rPr lang="tr-TR" b="1" dirty="0" smtClean="0">
                <a:solidFill>
                  <a:srgbClr val="FF0000"/>
                </a:solidFill>
              </a:rPr>
              <a:t>   1                             2                              3                              4 </a:t>
            </a:r>
            <a:endParaRPr lang="tr-TR" b="1" dirty="0">
              <a:solidFill>
                <a:srgbClr val="FF0000"/>
              </a:solidFill>
            </a:endParaRPr>
          </a:p>
        </p:txBody>
      </p:sp>
    </p:spTree>
    <p:extLst>
      <p:ext uri="{BB962C8B-B14F-4D97-AF65-F5344CB8AC3E}">
        <p14:creationId xmlns:p14="http://schemas.microsoft.com/office/powerpoint/2010/main" val="372163962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76717" y="355720"/>
            <a:ext cx="7528596" cy="448800"/>
          </a:xfrm>
        </p:spPr>
        <p:txBody>
          <a:bodyPr/>
          <a:lstStyle/>
          <a:p>
            <a:pPr algn="l"/>
            <a:r>
              <a:rPr lang="tr-TR" dirty="0" smtClean="0"/>
              <a:t>Ba</a:t>
            </a:r>
            <a:r>
              <a:rPr lang="tr-TR" b="1" dirty="0" smtClean="0"/>
              <a:t>ş</a:t>
            </a:r>
            <a:r>
              <a:rPr lang="tr-TR" dirty="0" smtClean="0"/>
              <a:t>lıca KOSGEB Destekleri</a:t>
            </a:r>
            <a:endParaRPr lang="tr-TR" dirty="0"/>
          </a:p>
        </p:txBody>
      </p:sp>
      <p:sp>
        <p:nvSpPr>
          <p:cNvPr id="3" name="Metin Yer Tutucusu 2"/>
          <p:cNvSpPr>
            <a:spLocks noGrp="1"/>
          </p:cNvSpPr>
          <p:nvPr>
            <p:ph type="body" idx="1"/>
          </p:nvPr>
        </p:nvSpPr>
        <p:spPr>
          <a:xfrm>
            <a:off x="2355011" y="1055545"/>
            <a:ext cx="6788989" cy="1842929"/>
          </a:xfrm>
        </p:spPr>
        <p:txBody>
          <a:bodyPr/>
          <a:lstStyle/>
          <a:p>
            <a:pPr algn="l">
              <a:lnSpc>
                <a:spcPct val="150000"/>
              </a:lnSpc>
            </a:pPr>
            <a:r>
              <a:rPr lang="tr-TR" sz="2000" dirty="0"/>
              <a:t>Girişimcilik </a:t>
            </a:r>
            <a:r>
              <a:rPr lang="tr-TR" sz="2000" dirty="0" smtClean="0"/>
              <a:t>destekleri,</a:t>
            </a:r>
          </a:p>
          <a:p>
            <a:pPr algn="l">
              <a:lnSpc>
                <a:spcPct val="150000"/>
              </a:lnSpc>
            </a:pPr>
            <a:r>
              <a:rPr lang="tr-TR" sz="2000" dirty="0" smtClean="0"/>
              <a:t>Ar-Ge </a:t>
            </a:r>
            <a:r>
              <a:rPr lang="tr-TR" sz="2000" dirty="0"/>
              <a:t>Teknolojik Üretim ve Yerlileştirme Destekleri,</a:t>
            </a:r>
          </a:p>
          <a:p>
            <a:pPr algn="l">
              <a:lnSpc>
                <a:spcPct val="150000"/>
              </a:lnSpc>
            </a:pPr>
            <a:r>
              <a:rPr lang="tr-TR" sz="2000" dirty="0"/>
              <a:t>İşletme Geliştirme, Büyüme ve </a:t>
            </a:r>
            <a:r>
              <a:rPr lang="tr-TR" sz="2000" dirty="0" err="1" smtClean="0"/>
              <a:t>Uluslararasılaşma</a:t>
            </a:r>
            <a:r>
              <a:rPr lang="tr-TR" sz="2000" dirty="0" smtClean="0"/>
              <a:t> </a:t>
            </a:r>
            <a:r>
              <a:rPr lang="tr-TR" sz="2000" dirty="0"/>
              <a:t>Destekleri,</a:t>
            </a:r>
          </a:p>
          <a:p>
            <a:pPr algn="l">
              <a:lnSpc>
                <a:spcPct val="150000"/>
              </a:lnSpc>
            </a:pPr>
            <a:r>
              <a:rPr lang="tr-TR" sz="2000" dirty="0"/>
              <a:t>Kobi Finansman Destekleri</a:t>
            </a:r>
          </a:p>
          <a:p>
            <a:pPr algn="l">
              <a:lnSpc>
                <a:spcPct val="150000"/>
              </a:lnSpc>
            </a:pPr>
            <a:r>
              <a:rPr lang="tr-TR" sz="2000" dirty="0" smtClean="0"/>
              <a:t>Laboratuvar </a:t>
            </a:r>
            <a:r>
              <a:rPr lang="tr-TR" sz="2000" dirty="0"/>
              <a:t>Hizmetleri</a:t>
            </a:r>
          </a:p>
          <a:p>
            <a:pPr algn="l"/>
            <a:endParaRPr lang="tr-TR" sz="2000" dirty="0"/>
          </a:p>
        </p:txBody>
      </p:sp>
      <p:grpSp>
        <p:nvGrpSpPr>
          <p:cNvPr id="4" name="Google Shape;1339;p37"/>
          <p:cNvGrpSpPr/>
          <p:nvPr/>
        </p:nvGrpSpPr>
        <p:grpSpPr>
          <a:xfrm>
            <a:off x="866999" y="1325445"/>
            <a:ext cx="1220548" cy="2822585"/>
            <a:chOff x="1418399" y="1248430"/>
            <a:chExt cx="1510405" cy="3426812"/>
          </a:xfrm>
        </p:grpSpPr>
        <p:sp>
          <p:nvSpPr>
            <p:cNvPr id="5" name="Google Shape;1340;p37"/>
            <p:cNvSpPr/>
            <p:nvPr/>
          </p:nvSpPr>
          <p:spPr>
            <a:xfrm>
              <a:off x="1705583" y="4527315"/>
              <a:ext cx="333277" cy="147927"/>
            </a:xfrm>
            <a:custGeom>
              <a:avLst/>
              <a:gdLst/>
              <a:ahLst/>
              <a:cxnLst/>
              <a:rect l="l" t="t" r="r" b="b"/>
              <a:pathLst>
                <a:path w="10224" h="4538" extrusionOk="0">
                  <a:moveTo>
                    <a:pt x="49" y="1"/>
                  </a:moveTo>
                  <a:lnTo>
                    <a:pt x="0" y="4307"/>
                  </a:lnTo>
                  <a:lnTo>
                    <a:pt x="345" y="4324"/>
                  </a:lnTo>
                  <a:cubicBezTo>
                    <a:pt x="1362" y="4390"/>
                    <a:pt x="4503" y="4538"/>
                    <a:pt x="6762" y="4538"/>
                  </a:cubicBezTo>
                  <a:cubicBezTo>
                    <a:pt x="7864" y="4538"/>
                    <a:pt x="8756" y="4503"/>
                    <a:pt x="9090" y="4406"/>
                  </a:cubicBezTo>
                  <a:cubicBezTo>
                    <a:pt x="10224" y="4061"/>
                    <a:pt x="5556" y="2976"/>
                    <a:pt x="5556" y="2976"/>
                  </a:cubicBezTo>
                  <a:lnTo>
                    <a:pt x="5556" y="34"/>
                  </a:lnTo>
                  <a:lnTo>
                    <a:pt x="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341;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342;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343;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344;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345;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346;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E850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347;p37"/>
            <p:cNvSpPr/>
            <p:nvPr/>
          </p:nvSpPr>
          <p:spPr>
            <a:xfrm>
              <a:off x="1706104" y="4658585"/>
              <a:ext cx="300093" cy="6487"/>
            </a:xfrm>
            <a:custGeom>
              <a:avLst/>
              <a:gdLst/>
              <a:ahLst/>
              <a:cxnLst/>
              <a:rect l="l" t="t" r="r" b="b"/>
              <a:pathLst>
                <a:path w="9206" h="199" extrusionOk="0">
                  <a:moveTo>
                    <a:pt x="4603" y="1"/>
                  </a:moveTo>
                  <a:cubicBezTo>
                    <a:pt x="2072" y="1"/>
                    <a:pt x="1" y="50"/>
                    <a:pt x="1" y="99"/>
                  </a:cubicBezTo>
                  <a:cubicBezTo>
                    <a:pt x="1" y="149"/>
                    <a:pt x="2072" y="198"/>
                    <a:pt x="4603" y="198"/>
                  </a:cubicBezTo>
                  <a:cubicBezTo>
                    <a:pt x="7150" y="198"/>
                    <a:pt x="9205" y="149"/>
                    <a:pt x="9205" y="99"/>
                  </a:cubicBezTo>
                  <a:cubicBezTo>
                    <a:pt x="9205" y="50"/>
                    <a:pt x="7150" y="1"/>
                    <a:pt x="46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48;p37"/>
            <p:cNvSpPr/>
            <p:nvPr/>
          </p:nvSpPr>
          <p:spPr>
            <a:xfrm>
              <a:off x="1888292" y="4626216"/>
              <a:ext cx="16103" cy="17994"/>
            </a:xfrm>
            <a:custGeom>
              <a:avLst/>
              <a:gdLst/>
              <a:ahLst/>
              <a:cxnLst/>
              <a:rect l="l" t="t" r="r" b="b"/>
              <a:pathLst>
                <a:path w="494" h="552" extrusionOk="0">
                  <a:moveTo>
                    <a:pt x="439" y="0"/>
                  </a:moveTo>
                  <a:cubicBezTo>
                    <a:pt x="384" y="0"/>
                    <a:pt x="262" y="79"/>
                    <a:pt x="164" y="205"/>
                  </a:cubicBezTo>
                  <a:cubicBezTo>
                    <a:pt x="49" y="369"/>
                    <a:pt x="0" y="517"/>
                    <a:pt x="49" y="550"/>
                  </a:cubicBezTo>
                  <a:cubicBezTo>
                    <a:pt x="53" y="551"/>
                    <a:pt x="57" y="552"/>
                    <a:pt x="61" y="552"/>
                  </a:cubicBezTo>
                  <a:cubicBezTo>
                    <a:pt x="113" y="552"/>
                    <a:pt x="206" y="457"/>
                    <a:pt x="312" y="320"/>
                  </a:cubicBezTo>
                  <a:cubicBezTo>
                    <a:pt x="411" y="188"/>
                    <a:pt x="493" y="57"/>
                    <a:pt x="460" y="8"/>
                  </a:cubicBezTo>
                  <a:cubicBezTo>
                    <a:pt x="455" y="3"/>
                    <a:pt x="448" y="0"/>
                    <a:pt x="4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349;p37"/>
            <p:cNvSpPr/>
            <p:nvPr/>
          </p:nvSpPr>
          <p:spPr>
            <a:xfrm>
              <a:off x="1899538" y="4629443"/>
              <a:ext cx="15549" cy="20765"/>
            </a:xfrm>
            <a:custGeom>
              <a:avLst/>
              <a:gdLst/>
              <a:ahLst/>
              <a:cxnLst/>
              <a:rect l="l" t="t" r="r" b="b"/>
              <a:pathLst>
                <a:path w="477" h="637" extrusionOk="0">
                  <a:moveTo>
                    <a:pt x="410" y="1"/>
                  </a:moveTo>
                  <a:cubicBezTo>
                    <a:pt x="357" y="1"/>
                    <a:pt x="232" y="96"/>
                    <a:pt x="132" y="254"/>
                  </a:cubicBezTo>
                  <a:cubicBezTo>
                    <a:pt x="33" y="451"/>
                    <a:pt x="0" y="615"/>
                    <a:pt x="49" y="632"/>
                  </a:cubicBezTo>
                  <a:cubicBezTo>
                    <a:pt x="55" y="635"/>
                    <a:pt x="60" y="637"/>
                    <a:pt x="66" y="637"/>
                  </a:cubicBezTo>
                  <a:cubicBezTo>
                    <a:pt x="119" y="637"/>
                    <a:pt x="208" y="514"/>
                    <a:pt x="296" y="352"/>
                  </a:cubicBezTo>
                  <a:cubicBezTo>
                    <a:pt x="395" y="188"/>
                    <a:pt x="477" y="40"/>
                    <a:pt x="428" y="7"/>
                  </a:cubicBezTo>
                  <a:cubicBezTo>
                    <a:pt x="423" y="3"/>
                    <a:pt x="417" y="1"/>
                    <a:pt x="41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350;p37"/>
            <p:cNvSpPr/>
            <p:nvPr/>
          </p:nvSpPr>
          <p:spPr>
            <a:xfrm>
              <a:off x="1708256" y="4627520"/>
              <a:ext cx="52547" cy="33869"/>
            </a:xfrm>
            <a:custGeom>
              <a:avLst/>
              <a:gdLst/>
              <a:ahLst/>
              <a:cxnLst/>
              <a:rect l="l" t="t" r="r" b="b"/>
              <a:pathLst>
                <a:path w="1612" h="1039" extrusionOk="0">
                  <a:moveTo>
                    <a:pt x="296" y="0"/>
                  </a:moveTo>
                  <a:cubicBezTo>
                    <a:pt x="99" y="17"/>
                    <a:pt x="0" y="83"/>
                    <a:pt x="0" y="116"/>
                  </a:cubicBezTo>
                  <a:cubicBezTo>
                    <a:pt x="9" y="124"/>
                    <a:pt x="41" y="124"/>
                    <a:pt x="93" y="124"/>
                  </a:cubicBezTo>
                  <a:cubicBezTo>
                    <a:pt x="144" y="124"/>
                    <a:pt x="214" y="124"/>
                    <a:pt x="296" y="132"/>
                  </a:cubicBezTo>
                  <a:cubicBezTo>
                    <a:pt x="510" y="165"/>
                    <a:pt x="707" y="247"/>
                    <a:pt x="888" y="379"/>
                  </a:cubicBezTo>
                  <a:cubicBezTo>
                    <a:pt x="1069" y="526"/>
                    <a:pt x="1233" y="674"/>
                    <a:pt x="1365" y="839"/>
                  </a:cubicBezTo>
                  <a:cubicBezTo>
                    <a:pt x="1485" y="959"/>
                    <a:pt x="1564" y="1038"/>
                    <a:pt x="1589" y="1038"/>
                  </a:cubicBezTo>
                  <a:cubicBezTo>
                    <a:pt x="1591" y="1038"/>
                    <a:pt x="1593" y="1037"/>
                    <a:pt x="1595" y="1036"/>
                  </a:cubicBezTo>
                  <a:cubicBezTo>
                    <a:pt x="1611" y="1020"/>
                    <a:pt x="1578" y="921"/>
                    <a:pt x="1480" y="757"/>
                  </a:cubicBezTo>
                  <a:cubicBezTo>
                    <a:pt x="1348" y="559"/>
                    <a:pt x="1184" y="379"/>
                    <a:pt x="1003" y="231"/>
                  </a:cubicBezTo>
                  <a:cubicBezTo>
                    <a:pt x="789" y="83"/>
                    <a:pt x="543" y="0"/>
                    <a:pt x="29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351;p37"/>
            <p:cNvSpPr/>
            <p:nvPr/>
          </p:nvSpPr>
          <p:spPr>
            <a:xfrm>
              <a:off x="1872743" y="4625107"/>
              <a:ext cx="18255" cy="8638"/>
            </a:xfrm>
            <a:custGeom>
              <a:avLst/>
              <a:gdLst/>
              <a:ahLst/>
              <a:cxnLst/>
              <a:rect l="l" t="t" r="r" b="b"/>
              <a:pathLst>
                <a:path w="560" h="265" extrusionOk="0">
                  <a:moveTo>
                    <a:pt x="481" y="1"/>
                  </a:moveTo>
                  <a:cubicBezTo>
                    <a:pt x="426" y="1"/>
                    <a:pt x="343" y="26"/>
                    <a:pt x="247" y="58"/>
                  </a:cubicBezTo>
                  <a:cubicBezTo>
                    <a:pt x="115" y="107"/>
                    <a:pt x="0" y="157"/>
                    <a:pt x="17" y="206"/>
                  </a:cubicBezTo>
                  <a:cubicBezTo>
                    <a:pt x="17" y="243"/>
                    <a:pt x="63" y="264"/>
                    <a:pt x="131" y="264"/>
                  </a:cubicBezTo>
                  <a:cubicBezTo>
                    <a:pt x="183" y="264"/>
                    <a:pt x="248" y="251"/>
                    <a:pt x="313" y="222"/>
                  </a:cubicBezTo>
                  <a:cubicBezTo>
                    <a:pt x="477" y="173"/>
                    <a:pt x="559" y="74"/>
                    <a:pt x="543" y="25"/>
                  </a:cubicBezTo>
                  <a:cubicBezTo>
                    <a:pt x="531" y="8"/>
                    <a:pt x="510" y="1"/>
                    <a:pt x="4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352;p37"/>
            <p:cNvSpPr/>
            <p:nvPr/>
          </p:nvSpPr>
          <p:spPr>
            <a:xfrm>
              <a:off x="1865767" y="4613600"/>
              <a:ext cx="22003" cy="6454"/>
            </a:xfrm>
            <a:custGeom>
              <a:avLst/>
              <a:gdLst/>
              <a:ahLst/>
              <a:cxnLst/>
              <a:rect l="l" t="t" r="r" b="b"/>
              <a:pathLst>
                <a:path w="675" h="198" extrusionOk="0">
                  <a:moveTo>
                    <a:pt x="346" y="0"/>
                  </a:moveTo>
                  <a:cubicBezTo>
                    <a:pt x="165" y="0"/>
                    <a:pt x="17" y="49"/>
                    <a:pt x="17" y="99"/>
                  </a:cubicBezTo>
                  <a:cubicBezTo>
                    <a:pt x="1" y="148"/>
                    <a:pt x="149" y="197"/>
                    <a:pt x="346" y="197"/>
                  </a:cubicBezTo>
                  <a:cubicBezTo>
                    <a:pt x="527" y="197"/>
                    <a:pt x="675" y="148"/>
                    <a:pt x="675" y="99"/>
                  </a:cubicBezTo>
                  <a:cubicBezTo>
                    <a:pt x="658" y="49"/>
                    <a:pt x="510" y="0"/>
                    <a:pt x="34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353;p37"/>
            <p:cNvSpPr/>
            <p:nvPr/>
          </p:nvSpPr>
          <p:spPr>
            <a:xfrm>
              <a:off x="1890410" y="4444811"/>
              <a:ext cx="320075" cy="224010"/>
            </a:xfrm>
            <a:custGeom>
              <a:avLst/>
              <a:gdLst/>
              <a:ahLst/>
              <a:cxnLst/>
              <a:rect l="l" t="t" r="r" b="b"/>
              <a:pathLst>
                <a:path w="9819" h="6872" extrusionOk="0">
                  <a:moveTo>
                    <a:pt x="1316" y="1"/>
                  </a:moveTo>
                  <a:lnTo>
                    <a:pt x="1" y="4093"/>
                  </a:lnTo>
                  <a:lnTo>
                    <a:pt x="313" y="4208"/>
                  </a:lnTo>
                  <a:cubicBezTo>
                    <a:pt x="1743" y="4751"/>
                    <a:pt x="7594" y="6855"/>
                    <a:pt x="8663" y="6871"/>
                  </a:cubicBezTo>
                  <a:cubicBezTo>
                    <a:pt x="8667" y="6871"/>
                    <a:pt x="8671" y="6871"/>
                    <a:pt x="8675" y="6871"/>
                  </a:cubicBezTo>
                  <a:cubicBezTo>
                    <a:pt x="9818" y="6871"/>
                    <a:pt x="5704" y="4471"/>
                    <a:pt x="5704" y="4471"/>
                  </a:cubicBezTo>
                  <a:lnTo>
                    <a:pt x="6575" y="1661"/>
                  </a:lnTo>
                  <a:lnTo>
                    <a:pt x="131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354;p37"/>
            <p:cNvSpPr/>
            <p:nvPr/>
          </p:nvSpPr>
          <p:spPr>
            <a:xfrm>
              <a:off x="1892040" y="4572788"/>
              <a:ext cx="287738" cy="89154"/>
            </a:xfrm>
            <a:custGeom>
              <a:avLst/>
              <a:gdLst/>
              <a:ahLst/>
              <a:cxnLst/>
              <a:rect l="l" t="t" r="r" b="b"/>
              <a:pathLst>
                <a:path w="8827" h="2735" extrusionOk="0">
                  <a:moveTo>
                    <a:pt x="28" y="0"/>
                  </a:moveTo>
                  <a:cubicBezTo>
                    <a:pt x="21" y="0"/>
                    <a:pt x="17" y="1"/>
                    <a:pt x="17" y="3"/>
                  </a:cubicBezTo>
                  <a:cubicBezTo>
                    <a:pt x="0" y="52"/>
                    <a:pt x="1956" y="710"/>
                    <a:pt x="4389" y="1449"/>
                  </a:cubicBezTo>
                  <a:cubicBezTo>
                    <a:pt x="6724" y="2175"/>
                    <a:pt x="8635" y="2734"/>
                    <a:pt x="8799" y="2734"/>
                  </a:cubicBezTo>
                  <a:cubicBezTo>
                    <a:pt x="8806" y="2734"/>
                    <a:pt x="8809" y="2733"/>
                    <a:pt x="8810" y="2731"/>
                  </a:cubicBezTo>
                  <a:cubicBezTo>
                    <a:pt x="8827" y="2682"/>
                    <a:pt x="6871" y="2025"/>
                    <a:pt x="4438" y="1269"/>
                  </a:cubicBezTo>
                  <a:cubicBezTo>
                    <a:pt x="2119" y="559"/>
                    <a:pt x="193" y="0"/>
                    <a:pt x="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355;p37"/>
            <p:cNvSpPr/>
            <p:nvPr/>
          </p:nvSpPr>
          <p:spPr>
            <a:xfrm>
              <a:off x="2072044" y="4596780"/>
              <a:ext cx="19852" cy="13626"/>
            </a:xfrm>
            <a:custGeom>
              <a:avLst/>
              <a:gdLst/>
              <a:ahLst/>
              <a:cxnLst/>
              <a:rect l="l" t="t" r="r" b="b"/>
              <a:pathLst>
                <a:path w="609" h="418" extrusionOk="0">
                  <a:moveTo>
                    <a:pt x="534" y="1"/>
                  </a:moveTo>
                  <a:cubicBezTo>
                    <a:pt x="469" y="1"/>
                    <a:pt x="362" y="41"/>
                    <a:pt x="247" y="122"/>
                  </a:cubicBezTo>
                  <a:cubicBezTo>
                    <a:pt x="83" y="237"/>
                    <a:pt x="1" y="368"/>
                    <a:pt x="34" y="401"/>
                  </a:cubicBezTo>
                  <a:cubicBezTo>
                    <a:pt x="45" y="412"/>
                    <a:pt x="61" y="418"/>
                    <a:pt x="80" y="418"/>
                  </a:cubicBezTo>
                  <a:cubicBezTo>
                    <a:pt x="144" y="418"/>
                    <a:pt x="248" y="358"/>
                    <a:pt x="362" y="270"/>
                  </a:cubicBezTo>
                  <a:cubicBezTo>
                    <a:pt x="494" y="171"/>
                    <a:pt x="609" y="72"/>
                    <a:pt x="592" y="23"/>
                  </a:cubicBezTo>
                  <a:cubicBezTo>
                    <a:pt x="583" y="8"/>
                    <a:pt x="562" y="1"/>
                    <a:pt x="5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356;p37"/>
            <p:cNvSpPr/>
            <p:nvPr/>
          </p:nvSpPr>
          <p:spPr>
            <a:xfrm>
              <a:off x="2081171" y="4602876"/>
              <a:ext cx="19852" cy="16853"/>
            </a:xfrm>
            <a:custGeom>
              <a:avLst/>
              <a:gdLst/>
              <a:ahLst/>
              <a:cxnLst/>
              <a:rect l="l" t="t" r="r" b="b"/>
              <a:pathLst>
                <a:path w="609" h="517" extrusionOk="0">
                  <a:moveTo>
                    <a:pt x="551" y="0"/>
                  </a:moveTo>
                  <a:cubicBezTo>
                    <a:pt x="485" y="0"/>
                    <a:pt x="358" y="63"/>
                    <a:pt x="230" y="165"/>
                  </a:cubicBezTo>
                  <a:cubicBezTo>
                    <a:pt x="82" y="313"/>
                    <a:pt x="0" y="477"/>
                    <a:pt x="33" y="510"/>
                  </a:cubicBezTo>
                  <a:cubicBezTo>
                    <a:pt x="40" y="514"/>
                    <a:pt x="47" y="516"/>
                    <a:pt x="57" y="516"/>
                  </a:cubicBezTo>
                  <a:cubicBezTo>
                    <a:pt x="117" y="516"/>
                    <a:pt x="233" y="427"/>
                    <a:pt x="362" y="313"/>
                  </a:cubicBezTo>
                  <a:cubicBezTo>
                    <a:pt x="510" y="181"/>
                    <a:pt x="608" y="50"/>
                    <a:pt x="592" y="17"/>
                  </a:cubicBezTo>
                  <a:cubicBezTo>
                    <a:pt x="585" y="6"/>
                    <a:pt x="570" y="0"/>
                    <a:pt x="55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357;p37"/>
            <p:cNvSpPr/>
            <p:nvPr/>
          </p:nvSpPr>
          <p:spPr>
            <a:xfrm>
              <a:off x="1903808" y="4542701"/>
              <a:ext cx="41301" cy="45734"/>
            </a:xfrm>
            <a:custGeom>
              <a:avLst/>
              <a:gdLst/>
              <a:ahLst/>
              <a:cxnLst/>
              <a:rect l="l" t="t" r="r" b="b"/>
              <a:pathLst>
                <a:path w="1267" h="1403" extrusionOk="0">
                  <a:moveTo>
                    <a:pt x="151" y="1"/>
                  </a:moveTo>
                  <a:cubicBezTo>
                    <a:pt x="54" y="1"/>
                    <a:pt x="1" y="27"/>
                    <a:pt x="1" y="38"/>
                  </a:cubicBezTo>
                  <a:cubicBezTo>
                    <a:pt x="1" y="71"/>
                    <a:pt x="116" y="71"/>
                    <a:pt x="264" y="153"/>
                  </a:cubicBezTo>
                  <a:cubicBezTo>
                    <a:pt x="461" y="236"/>
                    <a:pt x="642" y="384"/>
                    <a:pt x="757" y="564"/>
                  </a:cubicBezTo>
                  <a:cubicBezTo>
                    <a:pt x="888" y="745"/>
                    <a:pt x="1003" y="942"/>
                    <a:pt x="1085" y="1140"/>
                  </a:cubicBezTo>
                  <a:cubicBezTo>
                    <a:pt x="1168" y="1304"/>
                    <a:pt x="1217" y="1403"/>
                    <a:pt x="1250" y="1403"/>
                  </a:cubicBezTo>
                  <a:cubicBezTo>
                    <a:pt x="1266" y="1386"/>
                    <a:pt x="1266" y="1271"/>
                    <a:pt x="1217" y="1107"/>
                  </a:cubicBezTo>
                  <a:cubicBezTo>
                    <a:pt x="1151" y="860"/>
                    <a:pt x="1053" y="647"/>
                    <a:pt x="921" y="449"/>
                  </a:cubicBezTo>
                  <a:cubicBezTo>
                    <a:pt x="773" y="236"/>
                    <a:pt x="560" y="88"/>
                    <a:pt x="313" y="22"/>
                  </a:cubicBezTo>
                  <a:cubicBezTo>
                    <a:pt x="250" y="6"/>
                    <a:pt x="196" y="1"/>
                    <a:pt x="15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358;p37"/>
            <p:cNvSpPr/>
            <p:nvPr/>
          </p:nvSpPr>
          <p:spPr>
            <a:xfrm>
              <a:off x="2060798" y="4590880"/>
              <a:ext cx="18776" cy="6226"/>
            </a:xfrm>
            <a:custGeom>
              <a:avLst/>
              <a:gdLst/>
              <a:ahLst/>
              <a:cxnLst/>
              <a:rect l="l" t="t" r="r" b="b"/>
              <a:pathLst>
                <a:path w="576" h="191" extrusionOk="0">
                  <a:moveTo>
                    <a:pt x="381" y="1"/>
                  </a:moveTo>
                  <a:cubicBezTo>
                    <a:pt x="349" y="1"/>
                    <a:pt x="315" y="3"/>
                    <a:pt x="280" y="7"/>
                  </a:cubicBezTo>
                  <a:cubicBezTo>
                    <a:pt x="132" y="7"/>
                    <a:pt x="17" y="40"/>
                    <a:pt x="1" y="89"/>
                  </a:cubicBezTo>
                  <a:cubicBezTo>
                    <a:pt x="1" y="133"/>
                    <a:pt x="92" y="190"/>
                    <a:pt x="229" y="190"/>
                  </a:cubicBezTo>
                  <a:cubicBezTo>
                    <a:pt x="245" y="190"/>
                    <a:pt x="262" y="189"/>
                    <a:pt x="280" y="188"/>
                  </a:cubicBezTo>
                  <a:cubicBezTo>
                    <a:pt x="461" y="188"/>
                    <a:pt x="576" y="122"/>
                    <a:pt x="559" y="73"/>
                  </a:cubicBezTo>
                  <a:cubicBezTo>
                    <a:pt x="559" y="22"/>
                    <a:pt x="483" y="1"/>
                    <a:pt x="3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359;p37"/>
            <p:cNvSpPr/>
            <p:nvPr/>
          </p:nvSpPr>
          <p:spPr>
            <a:xfrm>
              <a:off x="2058125" y="4575950"/>
              <a:ext cx="21449" cy="8541"/>
            </a:xfrm>
            <a:custGeom>
              <a:avLst/>
              <a:gdLst/>
              <a:ahLst/>
              <a:cxnLst/>
              <a:rect l="l" t="t" r="r" b="b"/>
              <a:pathLst>
                <a:path w="658" h="262" extrusionOk="0">
                  <a:moveTo>
                    <a:pt x="128" y="0"/>
                  </a:moveTo>
                  <a:cubicBezTo>
                    <a:pt x="66" y="0"/>
                    <a:pt x="25" y="13"/>
                    <a:pt x="17" y="37"/>
                  </a:cubicBezTo>
                  <a:cubicBezTo>
                    <a:pt x="0" y="87"/>
                    <a:pt x="132" y="169"/>
                    <a:pt x="313" y="218"/>
                  </a:cubicBezTo>
                  <a:cubicBezTo>
                    <a:pt x="401" y="245"/>
                    <a:pt x="489" y="262"/>
                    <a:pt x="551" y="262"/>
                  </a:cubicBezTo>
                  <a:cubicBezTo>
                    <a:pt x="606" y="262"/>
                    <a:pt x="641" y="249"/>
                    <a:pt x="641" y="218"/>
                  </a:cubicBezTo>
                  <a:cubicBezTo>
                    <a:pt x="658" y="169"/>
                    <a:pt x="526" y="87"/>
                    <a:pt x="362" y="37"/>
                  </a:cubicBezTo>
                  <a:cubicBezTo>
                    <a:pt x="272" y="13"/>
                    <a:pt x="189" y="0"/>
                    <a:pt x="12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60;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361;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362;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363;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364;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365;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366;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367;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368;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69;p37"/>
            <p:cNvSpPr/>
            <p:nvPr/>
          </p:nvSpPr>
          <p:spPr>
            <a:xfrm>
              <a:off x="1605378" y="2680992"/>
              <a:ext cx="818719" cy="1918167"/>
            </a:xfrm>
            <a:custGeom>
              <a:avLst/>
              <a:gdLst/>
              <a:ahLst/>
              <a:cxnLst/>
              <a:rect l="l" t="t" r="r" b="b"/>
              <a:pathLst>
                <a:path w="25116" h="58844" extrusionOk="0">
                  <a:moveTo>
                    <a:pt x="10503" y="8268"/>
                  </a:moveTo>
                  <a:cubicBezTo>
                    <a:pt x="10504" y="8269"/>
                    <a:pt x="15796" y="28600"/>
                    <a:pt x="15845" y="30211"/>
                  </a:cubicBezTo>
                  <a:cubicBezTo>
                    <a:pt x="15878" y="31181"/>
                    <a:pt x="12920" y="40566"/>
                    <a:pt x="10602" y="47765"/>
                  </a:cubicBezTo>
                  <a:cubicBezTo>
                    <a:pt x="10454" y="34189"/>
                    <a:pt x="10290" y="11095"/>
                    <a:pt x="10503" y="8268"/>
                  </a:cubicBezTo>
                  <a:close/>
                  <a:moveTo>
                    <a:pt x="1" y="0"/>
                  </a:moveTo>
                  <a:lnTo>
                    <a:pt x="1217" y="58843"/>
                  </a:lnTo>
                  <a:lnTo>
                    <a:pt x="10734" y="58728"/>
                  </a:lnTo>
                  <a:cubicBezTo>
                    <a:pt x="10734" y="58728"/>
                    <a:pt x="10717" y="58071"/>
                    <a:pt x="10717" y="56920"/>
                  </a:cubicBezTo>
                  <a:lnTo>
                    <a:pt x="10717" y="56920"/>
                  </a:lnTo>
                  <a:lnTo>
                    <a:pt x="16289" y="58449"/>
                  </a:lnTo>
                  <a:cubicBezTo>
                    <a:pt x="16289" y="58449"/>
                    <a:pt x="21713" y="40089"/>
                    <a:pt x="23571" y="32545"/>
                  </a:cubicBezTo>
                  <a:cubicBezTo>
                    <a:pt x="25116" y="26266"/>
                    <a:pt x="18179" y="1447"/>
                    <a:pt x="18179" y="1447"/>
                  </a:cubicBezTo>
                  <a:lnTo>
                    <a:pt x="10947" y="888"/>
                  </a:lnTo>
                  <a:lnTo>
                    <a:pt x="1"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70;p37"/>
            <p:cNvSpPr/>
            <p:nvPr/>
          </p:nvSpPr>
          <p:spPr>
            <a:xfrm>
              <a:off x="1647168" y="4519296"/>
              <a:ext cx="309709" cy="5933"/>
            </a:xfrm>
            <a:custGeom>
              <a:avLst/>
              <a:gdLst/>
              <a:ahLst/>
              <a:cxnLst/>
              <a:rect l="l" t="t" r="r" b="b"/>
              <a:pathLst>
                <a:path w="9501" h="182" extrusionOk="0">
                  <a:moveTo>
                    <a:pt x="4751" y="0"/>
                  </a:moveTo>
                  <a:cubicBezTo>
                    <a:pt x="2121" y="0"/>
                    <a:pt x="1" y="33"/>
                    <a:pt x="1" y="99"/>
                  </a:cubicBezTo>
                  <a:cubicBezTo>
                    <a:pt x="1" y="148"/>
                    <a:pt x="2121" y="181"/>
                    <a:pt x="4751" y="181"/>
                  </a:cubicBezTo>
                  <a:cubicBezTo>
                    <a:pt x="7381" y="181"/>
                    <a:pt x="9501" y="148"/>
                    <a:pt x="9501" y="99"/>
                  </a:cubicBezTo>
                  <a:cubicBezTo>
                    <a:pt x="9501" y="33"/>
                    <a:pt x="7381" y="0"/>
                    <a:pt x="475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71;p37"/>
            <p:cNvSpPr/>
            <p:nvPr/>
          </p:nvSpPr>
          <p:spPr>
            <a:xfrm>
              <a:off x="1954171" y="4453384"/>
              <a:ext cx="199366" cy="70215"/>
            </a:xfrm>
            <a:custGeom>
              <a:avLst/>
              <a:gdLst/>
              <a:ahLst/>
              <a:cxnLst/>
              <a:rect l="l" t="t" r="r" b="b"/>
              <a:pathLst>
                <a:path w="6116" h="2154" extrusionOk="0">
                  <a:moveTo>
                    <a:pt x="1" y="1"/>
                  </a:moveTo>
                  <a:cubicBezTo>
                    <a:pt x="1" y="17"/>
                    <a:pt x="280" y="181"/>
                    <a:pt x="823" y="395"/>
                  </a:cubicBezTo>
                  <a:cubicBezTo>
                    <a:pt x="1365" y="625"/>
                    <a:pt x="2137" y="921"/>
                    <a:pt x="2992" y="1217"/>
                  </a:cubicBezTo>
                  <a:cubicBezTo>
                    <a:pt x="3830" y="1513"/>
                    <a:pt x="4619" y="1759"/>
                    <a:pt x="5178" y="1924"/>
                  </a:cubicBezTo>
                  <a:cubicBezTo>
                    <a:pt x="5491" y="2039"/>
                    <a:pt x="5803" y="2104"/>
                    <a:pt x="6115" y="2154"/>
                  </a:cubicBezTo>
                  <a:cubicBezTo>
                    <a:pt x="5836" y="2006"/>
                    <a:pt x="5540" y="1891"/>
                    <a:pt x="5228" y="1792"/>
                  </a:cubicBezTo>
                  <a:lnTo>
                    <a:pt x="3041" y="1036"/>
                  </a:lnTo>
                  <a:cubicBezTo>
                    <a:pt x="2236" y="757"/>
                    <a:pt x="1496" y="494"/>
                    <a:pt x="872" y="280"/>
                  </a:cubicBezTo>
                  <a:cubicBezTo>
                    <a:pt x="592" y="165"/>
                    <a:pt x="297" y="66"/>
                    <a:pt x="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372;p37"/>
            <p:cNvSpPr/>
            <p:nvPr/>
          </p:nvSpPr>
          <p:spPr>
            <a:xfrm>
              <a:off x="2120810" y="3658950"/>
              <a:ext cx="117384" cy="10464"/>
            </a:xfrm>
            <a:custGeom>
              <a:avLst/>
              <a:gdLst/>
              <a:ahLst/>
              <a:cxnLst/>
              <a:rect l="l" t="t" r="r" b="b"/>
              <a:pathLst>
                <a:path w="3601" h="321" extrusionOk="0">
                  <a:moveTo>
                    <a:pt x="3262" y="0"/>
                  </a:moveTo>
                  <a:cubicBezTo>
                    <a:pt x="2934" y="0"/>
                    <a:pt x="2399" y="22"/>
                    <a:pt x="1792" y="62"/>
                  </a:cubicBezTo>
                  <a:cubicBezTo>
                    <a:pt x="806" y="144"/>
                    <a:pt x="0" y="243"/>
                    <a:pt x="0" y="292"/>
                  </a:cubicBezTo>
                  <a:cubicBezTo>
                    <a:pt x="0" y="312"/>
                    <a:pt x="128" y="321"/>
                    <a:pt x="344" y="321"/>
                  </a:cubicBezTo>
                  <a:cubicBezTo>
                    <a:pt x="674" y="321"/>
                    <a:pt x="1211" y="299"/>
                    <a:pt x="1809" y="259"/>
                  </a:cubicBezTo>
                  <a:cubicBezTo>
                    <a:pt x="2795" y="177"/>
                    <a:pt x="3600" y="78"/>
                    <a:pt x="3600" y="29"/>
                  </a:cubicBezTo>
                  <a:cubicBezTo>
                    <a:pt x="3600" y="10"/>
                    <a:pt x="3475" y="0"/>
                    <a:pt x="326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373;p37"/>
            <p:cNvSpPr/>
            <p:nvPr/>
          </p:nvSpPr>
          <p:spPr>
            <a:xfrm>
              <a:off x="2129904" y="3668664"/>
              <a:ext cx="88437" cy="26404"/>
            </a:xfrm>
            <a:custGeom>
              <a:avLst/>
              <a:gdLst/>
              <a:ahLst/>
              <a:cxnLst/>
              <a:rect l="l" t="t" r="r" b="b"/>
              <a:pathLst>
                <a:path w="2713" h="810" extrusionOk="0">
                  <a:moveTo>
                    <a:pt x="54" y="0"/>
                  </a:moveTo>
                  <a:cubicBezTo>
                    <a:pt x="30" y="0"/>
                    <a:pt x="17" y="3"/>
                    <a:pt x="17" y="10"/>
                  </a:cubicBezTo>
                  <a:cubicBezTo>
                    <a:pt x="1" y="60"/>
                    <a:pt x="593" y="273"/>
                    <a:pt x="1332" y="487"/>
                  </a:cubicBezTo>
                  <a:cubicBezTo>
                    <a:pt x="1968" y="685"/>
                    <a:pt x="2506" y="810"/>
                    <a:pt x="2656" y="810"/>
                  </a:cubicBezTo>
                  <a:cubicBezTo>
                    <a:pt x="2680" y="810"/>
                    <a:pt x="2694" y="806"/>
                    <a:pt x="2697" y="799"/>
                  </a:cubicBezTo>
                  <a:cubicBezTo>
                    <a:pt x="2713" y="750"/>
                    <a:pt x="2121" y="536"/>
                    <a:pt x="1382" y="306"/>
                  </a:cubicBezTo>
                  <a:cubicBezTo>
                    <a:pt x="747" y="123"/>
                    <a:pt x="197" y="0"/>
                    <a:pt x="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74;p37"/>
            <p:cNvSpPr/>
            <p:nvPr/>
          </p:nvSpPr>
          <p:spPr>
            <a:xfrm>
              <a:off x="1942925" y="2712612"/>
              <a:ext cx="34847" cy="237929"/>
            </a:xfrm>
            <a:custGeom>
              <a:avLst/>
              <a:gdLst/>
              <a:ahLst/>
              <a:cxnLst/>
              <a:rect l="l" t="t" r="r" b="b"/>
              <a:pathLst>
                <a:path w="1069" h="7299" extrusionOk="0">
                  <a:moveTo>
                    <a:pt x="1020" y="0"/>
                  </a:moveTo>
                  <a:cubicBezTo>
                    <a:pt x="954" y="362"/>
                    <a:pt x="937" y="740"/>
                    <a:pt x="937" y="1118"/>
                  </a:cubicBezTo>
                  <a:cubicBezTo>
                    <a:pt x="921" y="1808"/>
                    <a:pt x="905" y="2762"/>
                    <a:pt x="905" y="3814"/>
                  </a:cubicBezTo>
                  <a:cubicBezTo>
                    <a:pt x="888" y="4340"/>
                    <a:pt x="888" y="4849"/>
                    <a:pt x="888" y="5309"/>
                  </a:cubicBezTo>
                  <a:cubicBezTo>
                    <a:pt x="905" y="5704"/>
                    <a:pt x="855" y="6098"/>
                    <a:pt x="707" y="6476"/>
                  </a:cubicBezTo>
                  <a:cubicBezTo>
                    <a:pt x="609" y="6723"/>
                    <a:pt x="444" y="6936"/>
                    <a:pt x="247" y="7117"/>
                  </a:cubicBezTo>
                  <a:cubicBezTo>
                    <a:pt x="99" y="7232"/>
                    <a:pt x="1" y="7282"/>
                    <a:pt x="17" y="7298"/>
                  </a:cubicBezTo>
                  <a:cubicBezTo>
                    <a:pt x="116" y="7282"/>
                    <a:pt x="198" y="7232"/>
                    <a:pt x="280" y="7167"/>
                  </a:cubicBezTo>
                  <a:cubicBezTo>
                    <a:pt x="510" y="7002"/>
                    <a:pt x="707" y="6772"/>
                    <a:pt x="822" y="6526"/>
                  </a:cubicBezTo>
                  <a:cubicBezTo>
                    <a:pt x="987" y="6131"/>
                    <a:pt x="1052" y="5720"/>
                    <a:pt x="1052" y="5309"/>
                  </a:cubicBezTo>
                  <a:cubicBezTo>
                    <a:pt x="1052" y="4849"/>
                    <a:pt x="1052" y="4340"/>
                    <a:pt x="1069" y="3814"/>
                  </a:cubicBezTo>
                  <a:cubicBezTo>
                    <a:pt x="1069" y="2762"/>
                    <a:pt x="1069" y="1808"/>
                    <a:pt x="1069" y="1118"/>
                  </a:cubicBezTo>
                  <a:cubicBezTo>
                    <a:pt x="1069" y="740"/>
                    <a:pt x="1052" y="362"/>
                    <a:pt x="102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75;p37"/>
            <p:cNvSpPr/>
            <p:nvPr/>
          </p:nvSpPr>
          <p:spPr>
            <a:xfrm>
              <a:off x="1772016" y="2701366"/>
              <a:ext cx="26828" cy="1813138"/>
            </a:xfrm>
            <a:custGeom>
              <a:avLst/>
              <a:gdLst/>
              <a:ahLst/>
              <a:cxnLst/>
              <a:rect l="l" t="t" r="r" b="b"/>
              <a:pathLst>
                <a:path w="823" h="55622" extrusionOk="0">
                  <a:moveTo>
                    <a:pt x="806" y="0"/>
                  </a:moveTo>
                  <a:cubicBezTo>
                    <a:pt x="806" y="49"/>
                    <a:pt x="806" y="99"/>
                    <a:pt x="806" y="148"/>
                  </a:cubicBezTo>
                  <a:cubicBezTo>
                    <a:pt x="789" y="247"/>
                    <a:pt x="789" y="395"/>
                    <a:pt x="773" y="575"/>
                  </a:cubicBezTo>
                  <a:cubicBezTo>
                    <a:pt x="756" y="953"/>
                    <a:pt x="723" y="1496"/>
                    <a:pt x="691" y="2186"/>
                  </a:cubicBezTo>
                  <a:cubicBezTo>
                    <a:pt x="625" y="3600"/>
                    <a:pt x="526" y="5638"/>
                    <a:pt x="444" y="8153"/>
                  </a:cubicBezTo>
                  <a:cubicBezTo>
                    <a:pt x="263" y="13182"/>
                    <a:pt x="82" y="20135"/>
                    <a:pt x="50" y="27811"/>
                  </a:cubicBezTo>
                  <a:cubicBezTo>
                    <a:pt x="0" y="35503"/>
                    <a:pt x="115" y="42456"/>
                    <a:pt x="247" y="47485"/>
                  </a:cubicBezTo>
                  <a:cubicBezTo>
                    <a:pt x="313" y="50000"/>
                    <a:pt x="378" y="52038"/>
                    <a:pt x="428" y="53452"/>
                  </a:cubicBezTo>
                  <a:cubicBezTo>
                    <a:pt x="461" y="54142"/>
                    <a:pt x="477" y="54684"/>
                    <a:pt x="493" y="55063"/>
                  </a:cubicBezTo>
                  <a:cubicBezTo>
                    <a:pt x="510" y="55243"/>
                    <a:pt x="510" y="55375"/>
                    <a:pt x="510" y="55490"/>
                  </a:cubicBezTo>
                  <a:cubicBezTo>
                    <a:pt x="510" y="55539"/>
                    <a:pt x="526" y="55588"/>
                    <a:pt x="526" y="55621"/>
                  </a:cubicBezTo>
                  <a:cubicBezTo>
                    <a:pt x="543" y="55588"/>
                    <a:pt x="543" y="55539"/>
                    <a:pt x="526" y="55490"/>
                  </a:cubicBezTo>
                  <a:cubicBezTo>
                    <a:pt x="526" y="55375"/>
                    <a:pt x="526" y="55243"/>
                    <a:pt x="526" y="55063"/>
                  </a:cubicBezTo>
                  <a:cubicBezTo>
                    <a:pt x="526" y="54684"/>
                    <a:pt x="510" y="54142"/>
                    <a:pt x="493" y="53435"/>
                  </a:cubicBezTo>
                  <a:cubicBezTo>
                    <a:pt x="461" y="52022"/>
                    <a:pt x="411" y="50000"/>
                    <a:pt x="362" y="47485"/>
                  </a:cubicBezTo>
                  <a:cubicBezTo>
                    <a:pt x="263" y="42456"/>
                    <a:pt x="181" y="35503"/>
                    <a:pt x="214" y="27811"/>
                  </a:cubicBezTo>
                  <a:cubicBezTo>
                    <a:pt x="247" y="20135"/>
                    <a:pt x="411" y="13182"/>
                    <a:pt x="559" y="8153"/>
                  </a:cubicBezTo>
                  <a:cubicBezTo>
                    <a:pt x="641" y="5638"/>
                    <a:pt x="707" y="3616"/>
                    <a:pt x="756" y="2186"/>
                  </a:cubicBezTo>
                  <a:cubicBezTo>
                    <a:pt x="773" y="1496"/>
                    <a:pt x="789" y="953"/>
                    <a:pt x="806" y="575"/>
                  </a:cubicBezTo>
                  <a:cubicBezTo>
                    <a:pt x="806" y="395"/>
                    <a:pt x="822" y="247"/>
                    <a:pt x="822" y="148"/>
                  </a:cubicBezTo>
                  <a:cubicBezTo>
                    <a:pt x="822" y="99"/>
                    <a:pt x="822" y="49"/>
                    <a:pt x="82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76;p37"/>
            <p:cNvSpPr/>
            <p:nvPr/>
          </p:nvSpPr>
          <p:spPr>
            <a:xfrm>
              <a:off x="2083290" y="2749578"/>
              <a:ext cx="236332" cy="1732785"/>
            </a:xfrm>
            <a:custGeom>
              <a:avLst/>
              <a:gdLst/>
              <a:ahLst/>
              <a:cxnLst/>
              <a:rect l="l" t="t" r="r" b="b"/>
              <a:pathLst>
                <a:path w="7250" h="53157" extrusionOk="0">
                  <a:moveTo>
                    <a:pt x="1151" y="0"/>
                  </a:moveTo>
                  <a:lnTo>
                    <a:pt x="1151" y="17"/>
                  </a:lnTo>
                  <a:cubicBezTo>
                    <a:pt x="1155" y="24"/>
                    <a:pt x="1158" y="31"/>
                    <a:pt x="1162" y="39"/>
                  </a:cubicBezTo>
                  <a:lnTo>
                    <a:pt x="1162" y="39"/>
                  </a:lnTo>
                  <a:cubicBezTo>
                    <a:pt x="1159" y="26"/>
                    <a:pt x="1156" y="13"/>
                    <a:pt x="1151" y="0"/>
                  </a:cubicBezTo>
                  <a:close/>
                  <a:moveTo>
                    <a:pt x="1162" y="39"/>
                  </a:moveTo>
                  <a:cubicBezTo>
                    <a:pt x="1169" y="75"/>
                    <a:pt x="1172" y="112"/>
                    <a:pt x="1184" y="148"/>
                  </a:cubicBezTo>
                  <a:cubicBezTo>
                    <a:pt x="1217" y="247"/>
                    <a:pt x="1250" y="378"/>
                    <a:pt x="1299" y="543"/>
                  </a:cubicBezTo>
                  <a:cubicBezTo>
                    <a:pt x="1382" y="904"/>
                    <a:pt x="1546" y="1414"/>
                    <a:pt x="1710" y="2088"/>
                  </a:cubicBezTo>
                  <a:cubicBezTo>
                    <a:pt x="2072" y="3436"/>
                    <a:pt x="2565" y="5375"/>
                    <a:pt x="3107" y="7791"/>
                  </a:cubicBezTo>
                  <a:cubicBezTo>
                    <a:pt x="3650" y="10207"/>
                    <a:pt x="4274" y="13100"/>
                    <a:pt x="4915" y="16322"/>
                  </a:cubicBezTo>
                  <a:cubicBezTo>
                    <a:pt x="5557" y="19527"/>
                    <a:pt x="6230" y="23077"/>
                    <a:pt x="6855" y="26808"/>
                  </a:cubicBezTo>
                  <a:cubicBezTo>
                    <a:pt x="6937" y="27269"/>
                    <a:pt x="7003" y="27729"/>
                    <a:pt x="7069" y="28189"/>
                  </a:cubicBezTo>
                  <a:cubicBezTo>
                    <a:pt x="7069" y="28304"/>
                    <a:pt x="7085" y="28419"/>
                    <a:pt x="7085" y="28518"/>
                  </a:cubicBezTo>
                  <a:lnTo>
                    <a:pt x="7036" y="28863"/>
                  </a:lnTo>
                  <a:cubicBezTo>
                    <a:pt x="6986" y="29093"/>
                    <a:pt x="6954" y="29323"/>
                    <a:pt x="6904" y="29537"/>
                  </a:cubicBezTo>
                  <a:cubicBezTo>
                    <a:pt x="6723" y="30441"/>
                    <a:pt x="6510" y="31328"/>
                    <a:pt x="6296" y="32200"/>
                  </a:cubicBezTo>
                  <a:cubicBezTo>
                    <a:pt x="5852" y="33925"/>
                    <a:pt x="5392" y="35586"/>
                    <a:pt x="4932" y="37147"/>
                  </a:cubicBezTo>
                  <a:cubicBezTo>
                    <a:pt x="4011" y="40303"/>
                    <a:pt x="3140" y="43130"/>
                    <a:pt x="2417" y="45497"/>
                  </a:cubicBezTo>
                  <a:cubicBezTo>
                    <a:pt x="1661" y="47847"/>
                    <a:pt x="1053" y="49770"/>
                    <a:pt x="642" y="51102"/>
                  </a:cubicBezTo>
                  <a:cubicBezTo>
                    <a:pt x="428" y="51743"/>
                    <a:pt x="264" y="52252"/>
                    <a:pt x="149" y="52614"/>
                  </a:cubicBezTo>
                  <a:cubicBezTo>
                    <a:pt x="100" y="52778"/>
                    <a:pt x="67" y="52910"/>
                    <a:pt x="34" y="53008"/>
                  </a:cubicBezTo>
                  <a:cubicBezTo>
                    <a:pt x="17" y="53058"/>
                    <a:pt x="1" y="53107"/>
                    <a:pt x="1" y="53156"/>
                  </a:cubicBezTo>
                  <a:cubicBezTo>
                    <a:pt x="17" y="53107"/>
                    <a:pt x="34" y="53058"/>
                    <a:pt x="50" y="53025"/>
                  </a:cubicBezTo>
                  <a:cubicBezTo>
                    <a:pt x="83" y="52926"/>
                    <a:pt x="132" y="52795"/>
                    <a:pt x="182" y="52630"/>
                  </a:cubicBezTo>
                  <a:cubicBezTo>
                    <a:pt x="313" y="52269"/>
                    <a:pt x="478" y="51759"/>
                    <a:pt x="708" y="51118"/>
                  </a:cubicBezTo>
                  <a:cubicBezTo>
                    <a:pt x="1135" y="49803"/>
                    <a:pt x="1776" y="47896"/>
                    <a:pt x="2516" y="45530"/>
                  </a:cubicBezTo>
                  <a:cubicBezTo>
                    <a:pt x="3272" y="43163"/>
                    <a:pt x="4159" y="40352"/>
                    <a:pt x="5080" y="37196"/>
                  </a:cubicBezTo>
                  <a:cubicBezTo>
                    <a:pt x="5540" y="35618"/>
                    <a:pt x="6000" y="33958"/>
                    <a:pt x="6444" y="32232"/>
                  </a:cubicBezTo>
                  <a:cubicBezTo>
                    <a:pt x="6674" y="31361"/>
                    <a:pt x="6888" y="30490"/>
                    <a:pt x="7069" y="29586"/>
                  </a:cubicBezTo>
                  <a:cubicBezTo>
                    <a:pt x="7118" y="29356"/>
                    <a:pt x="7151" y="29126"/>
                    <a:pt x="7200" y="28896"/>
                  </a:cubicBezTo>
                  <a:lnTo>
                    <a:pt x="7249" y="28551"/>
                  </a:lnTo>
                  <a:cubicBezTo>
                    <a:pt x="7249" y="28419"/>
                    <a:pt x="7233" y="28304"/>
                    <a:pt x="7233" y="28173"/>
                  </a:cubicBezTo>
                  <a:cubicBezTo>
                    <a:pt x="7167" y="27712"/>
                    <a:pt x="7102" y="27252"/>
                    <a:pt x="7019" y="26776"/>
                  </a:cubicBezTo>
                  <a:cubicBezTo>
                    <a:pt x="6395" y="23044"/>
                    <a:pt x="5704" y="19511"/>
                    <a:pt x="5063" y="16289"/>
                  </a:cubicBezTo>
                  <a:cubicBezTo>
                    <a:pt x="4406" y="13067"/>
                    <a:pt x="3781" y="10191"/>
                    <a:pt x="3223" y="7775"/>
                  </a:cubicBezTo>
                  <a:cubicBezTo>
                    <a:pt x="2664" y="5359"/>
                    <a:pt x="2154" y="3403"/>
                    <a:pt x="1776" y="2071"/>
                  </a:cubicBezTo>
                  <a:cubicBezTo>
                    <a:pt x="1595" y="1397"/>
                    <a:pt x="1431" y="888"/>
                    <a:pt x="1332" y="543"/>
                  </a:cubicBezTo>
                  <a:cubicBezTo>
                    <a:pt x="1267" y="378"/>
                    <a:pt x="1234" y="247"/>
                    <a:pt x="1201" y="148"/>
                  </a:cubicBezTo>
                  <a:cubicBezTo>
                    <a:pt x="1188" y="109"/>
                    <a:pt x="1175" y="70"/>
                    <a:pt x="1162" y="39"/>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77;p37"/>
            <p:cNvSpPr/>
            <p:nvPr/>
          </p:nvSpPr>
          <p:spPr>
            <a:xfrm>
              <a:off x="1947228" y="4199417"/>
              <a:ext cx="11800" cy="381521"/>
            </a:xfrm>
            <a:custGeom>
              <a:avLst/>
              <a:gdLst/>
              <a:ahLst/>
              <a:cxnLst/>
              <a:rect l="l" t="t" r="r" b="b"/>
              <a:pathLst>
                <a:path w="362" h="11704" extrusionOk="0">
                  <a:moveTo>
                    <a:pt x="82" y="1"/>
                  </a:moveTo>
                  <a:cubicBezTo>
                    <a:pt x="66" y="149"/>
                    <a:pt x="49" y="297"/>
                    <a:pt x="49" y="461"/>
                  </a:cubicBezTo>
                  <a:cubicBezTo>
                    <a:pt x="33" y="757"/>
                    <a:pt x="33" y="1184"/>
                    <a:pt x="16" y="1710"/>
                  </a:cubicBezTo>
                  <a:cubicBezTo>
                    <a:pt x="0" y="2778"/>
                    <a:pt x="0" y="4241"/>
                    <a:pt x="33" y="5852"/>
                  </a:cubicBezTo>
                  <a:cubicBezTo>
                    <a:pt x="66" y="7463"/>
                    <a:pt x="132" y="8926"/>
                    <a:pt x="197" y="9994"/>
                  </a:cubicBezTo>
                  <a:cubicBezTo>
                    <a:pt x="230" y="10520"/>
                    <a:pt x="247" y="10947"/>
                    <a:pt x="279" y="11243"/>
                  </a:cubicBezTo>
                  <a:cubicBezTo>
                    <a:pt x="279" y="11391"/>
                    <a:pt x="296" y="11556"/>
                    <a:pt x="345" y="11703"/>
                  </a:cubicBezTo>
                  <a:cubicBezTo>
                    <a:pt x="362" y="11556"/>
                    <a:pt x="362" y="11391"/>
                    <a:pt x="345" y="11243"/>
                  </a:cubicBezTo>
                  <a:cubicBezTo>
                    <a:pt x="329" y="10915"/>
                    <a:pt x="329" y="10487"/>
                    <a:pt x="312" y="9978"/>
                  </a:cubicBezTo>
                  <a:cubicBezTo>
                    <a:pt x="279" y="8893"/>
                    <a:pt x="247" y="7446"/>
                    <a:pt x="197" y="5852"/>
                  </a:cubicBezTo>
                  <a:cubicBezTo>
                    <a:pt x="181" y="4258"/>
                    <a:pt x="148" y="2795"/>
                    <a:pt x="132" y="1710"/>
                  </a:cubicBezTo>
                  <a:cubicBezTo>
                    <a:pt x="132" y="1201"/>
                    <a:pt x="115" y="790"/>
                    <a:pt x="115" y="461"/>
                  </a:cubicBezTo>
                  <a:cubicBezTo>
                    <a:pt x="115" y="297"/>
                    <a:pt x="115" y="149"/>
                    <a:pt x="8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378;p37"/>
            <p:cNvSpPr/>
            <p:nvPr/>
          </p:nvSpPr>
          <p:spPr>
            <a:xfrm>
              <a:off x="1787533" y="1363565"/>
              <a:ext cx="276525" cy="457506"/>
            </a:xfrm>
            <a:custGeom>
              <a:avLst/>
              <a:gdLst/>
              <a:ahLst/>
              <a:cxnLst/>
              <a:rect l="l" t="t" r="r" b="b"/>
              <a:pathLst>
                <a:path w="8483" h="14035" extrusionOk="0">
                  <a:moveTo>
                    <a:pt x="4820" y="0"/>
                  </a:moveTo>
                  <a:cubicBezTo>
                    <a:pt x="3257" y="0"/>
                    <a:pt x="1699" y="459"/>
                    <a:pt x="363" y="1362"/>
                  </a:cubicBezTo>
                  <a:lnTo>
                    <a:pt x="1" y="1609"/>
                  </a:lnTo>
                  <a:lnTo>
                    <a:pt x="116" y="13624"/>
                  </a:lnTo>
                  <a:lnTo>
                    <a:pt x="5655" y="14035"/>
                  </a:lnTo>
                  <a:cubicBezTo>
                    <a:pt x="5721" y="13394"/>
                    <a:pt x="5836" y="10912"/>
                    <a:pt x="5836" y="10912"/>
                  </a:cubicBezTo>
                  <a:cubicBezTo>
                    <a:pt x="5836" y="10912"/>
                    <a:pt x="8137" y="10698"/>
                    <a:pt x="8301" y="8414"/>
                  </a:cubicBezTo>
                  <a:cubicBezTo>
                    <a:pt x="8482" y="6129"/>
                    <a:pt x="8400" y="853"/>
                    <a:pt x="8400" y="853"/>
                  </a:cubicBezTo>
                  <a:cubicBezTo>
                    <a:pt x="7273" y="282"/>
                    <a:pt x="6045" y="0"/>
                    <a:pt x="4820"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379;p37"/>
            <p:cNvSpPr/>
            <p:nvPr/>
          </p:nvSpPr>
          <p:spPr>
            <a:xfrm>
              <a:off x="2029863" y="1500083"/>
              <a:ext cx="28816" cy="21482"/>
            </a:xfrm>
            <a:custGeom>
              <a:avLst/>
              <a:gdLst/>
              <a:ahLst/>
              <a:cxnLst/>
              <a:rect l="l" t="t" r="r" b="b"/>
              <a:pathLst>
                <a:path w="884" h="659" extrusionOk="0">
                  <a:moveTo>
                    <a:pt x="421" y="1"/>
                  </a:moveTo>
                  <a:cubicBezTo>
                    <a:pt x="138" y="1"/>
                    <a:pt x="1" y="351"/>
                    <a:pt x="210" y="560"/>
                  </a:cubicBezTo>
                  <a:cubicBezTo>
                    <a:pt x="267" y="626"/>
                    <a:pt x="350" y="659"/>
                    <a:pt x="434" y="659"/>
                  </a:cubicBezTo>
                  <a:cubicBezTo>
                    <a:pt x="518" y="659"/>
                    <a:pt x="604" y="626"/>
                    <a:pt x="670" y="560"/>
                  </a:cubicBezTo>
                  <a:cubicBezTo>
                    <a:pt x="884" y="363"/>
                    <a:pt x="736" y="1"/>
                    <a:pt x="440" y="1"/>
                  </a:cubicBezTo>
                  <a:cubicBezTo>
                    <a:pt x="434" y="1"/>
                    <a:pt x="427" y="1"/>
                    <a:pt x="4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80;p37"/>
            <p:cNvSpPr/>
            <p:nvPr/>
          </p:nvSpPr>
          <p:spPr>
            <a:xfrm>
              <a:off x="2017410" y="1490434"/>
              <a:ext cx="38595" cy="11996"/>
            </a:xfrm>
            <a:custGeom>
              <a:avLst/>
              <a:gdLst/>
              <a:ahLst/>
              <a:cxnLst/>
              <a:rect l="l" t="t" r="r" b="b"/>
              <a:pathLst>
                <a:path w="1184" h="368" extrusionOk="0">
                  <a:moveTo>
                    <a:pt x="553" y="1"/>
                  </a:moveTo>
                  <a:cubicBezTo>
                    <a:pt x="415" y="1"/>
                    <a:pt x="275" y="39"/>
                    <a:pt x="148" y="117"/>
                  </a:cubicBezTo>
                  <a:cubicBezTo>
                    <a:pt x="50" y="199"/>
                    <a:pt x="0" y="264"/>
                    <a:pt x="17" y="281"/>
                  </a:cubicBezTo>
                  <a:cubicBezTo>
                    <a:pt x="21" y="287"/>
                    <a:pt x="29" y="290"/>
                    <a:pt x="41" y="290"/>
                  </a:cubicBezTo>
                  <a:cubicBezTo>
                    <a:pt x="108" y="290"/>
                    <a:pt x="292" y="194"/>
                    <a:pt x="524" y="194"/>
                  </a:cubicBezTo>
                  <a:cubicBezTo>
                    <a:pt x="551" y="194"/>
                    <a:pt x="580" y="196"/>
                    <a:pt x="608" y="199"/>
                  </a:cubicBezTo>
                  <a:cubicBezTo>
                    <a:pt x="895" y="214"/>
                    <a:pt x="1098" y="367"/>
                    <a:pt x="1155" y="367"/>
                  </a:cubicBezTo>
                  <a:cubicBezTo>
                    <a:pt x="1161" y="367"/>
                    <a:pt x="1165" y="366"/>
                    <a:pt x="1167" y="363"/>
                  </a:cubicBezTo>
                  <a:cubicBezTo>
                    <a:pt x="1184" y="347"/>
                    <a:pt x="1167" y="281"/>
                    <a:pt x="1069" y="199"/>
                  </a:cubicBezTo>
                  <a:cubicBezTo>
                    <a:pt x="919" y="68"/>
                    <a:pt x="737" y="1"/>
                    <a:pt x="5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81;p37"/>
            <p:cNvSpPr/>
            <p:nvPr/>
          </p:nvSpPr>
          <p:spPr>
            <a:xfrm>
              <a:off x="1916488" y="1502039"/>
              <a:ext cx="28066" cy="21840"/>
            </a:xfrm>
            <a:custGeom>
              <a:avLst/>
              <a:gdLst/>
              <a:ahLst/>
              <a:cxnLst/>
              <a:rect l="l" t="t" r="r" b="b"/>
              <a:pathLst>
                <a:path w="861" h="670" extrusionOk="0">
                  <a:moveTo>
                    <a:pt x="433" y="0"/>
                  </a:moveTo>
                  <a:cubicBezTo>
                    <a:pt x="327" y="0"/>
                    <a:pt x="225" y="47"/>
                    <a:pt x="154" y="139"/>
                  </a:cubicBezTo>
                  <a:cubicBezTo>
                    <a:pt x="1" y="368"/>
                    <a:pt x="176" y="670"/>
                    <a:pt x="427" y="670"/>
                  </a:cubicBezTo>
                  <a:cubicBezTo>
                    <a:pt x="445" y="670"/>
                    <a:pt x="464" y="668"/>
                    <a:pt x="483" y="665"/>
                  </a:cubicBezTo>
                  <a:cubicBezTo>
                    <a:pt x="779" y="615"/>
                    <a:pt x="861" y="237"/>
                    <a:pt x="631" y="56"/>
                  </a:cubicBezTo>
                  <a:cubicBezTo>
                    <a:pt x="568" y="19"/>
                    <a:pt x="500" y="0"/>
                    <a:pt x="43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82;p37"/>
            <p:cNvSpPr/>
            <p:nvPr/>
          </p:nvSpPr>
          <p:spPr>
            <a:xfrm>
              <a:off x="1905405" y="1492585"/>
              <a:ext cx="38628" cy="12094"/>
            </a:xfrm>
            <a:custGeom>
              <a:avLst/>
              <a:gdLst/>
              <a:ahLst/>
              <a:cxnLst/>
              <a:rect l="l" t="t" r="r" b="b"/>
              <a:pathLst>
                <a:path w="1185" h="371" extrusionOk="0">
                  <a:moveTo>
                    <a:pt x="547" y="0"/>
                  </a:moveTo>
                  <a:cubicBezTo>
                    <a:pt x="408" y="0"/>
                    <a:pt x="269" y="39"/>
                    <a:pt x="149" y="116"/>
                  </a:cubicBezTo>
                  <a:cubicBezTo>
                    <a:pt x="50" y="198"/>
                    <a:pt x="1" y="264"/>
                    <a:pt x="17" y="281"/>
                  </a:cubicBezTo>
                  <a:cubicBezTo>
                    <a:pt x="22" y="287"/>
                    <a:pt x="30" y="290"/>
                    <a:pt x="41" y="290"/>
                  </a:cubicBezTo>
                  <a:cubicBezTo>
                    <a:pt x="109" y="290"/>
                    <a:pt x="293" y="194"/>
                    <a:pt x="525" y="194"/>
                  </a:cubicBezTo>
                  <a:cubicBezTo>
                    <a:pt x="552" y="194"/>
                    <a:pt x="580" y="195"/>
                    <a:pt x="609" y="198"/>
                  </a:cubicBezTo>
                  <a:cubicBezTo>
                    <a:pt x="887" y="213"/>
                    <a:pt x="1087" y="371"/>
                    <a:pt x="1151" y="371"/>
                  </a:cubicBezTo>
                  <a:cubicBezTo>
                    <a:pt x="1159" y="371"/>
                    <a:pt x="1164" y="368"/>
                    <a:pt x="1168" y="363"/>
                  </a:cubicBezTo>
                  <a:cubicBezTo>
                    <a:pt x="1184" y="346"/>
                    <a:pt x="1152" y="281"/>
                    <a:pt x="1069" y="198"/>
                  </a:cubicBezTo>
                  <a:cubicBezTo>
                    <a:pt x="920" y="67"/>
                    <a:pt x="732" y="0"/>
                    <a:pt x="54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83;p37"/>
            <p:cNvSpPr/>
            <p:nvPr/>
          </p:nvSpPr>
          <p:spPr>
            <a:xfrm>
              <a:off x="1977739" y="1502234"/>
              <a:ext cx="28979" cy="91338"/>
            </a:xfrm>
            <a:custGeom>
              <a:avLst/>
              <a:gdLst/>
              <a:ahLst/>
              <a:cxnLst/>
              <a:rect l="l" t="t" r="r" b="b"/>
              <a:pathLst>
                <a:path w="889" h="2802" extrusionOk="0">
                  <a:moveTo>
                    <a:pt x="35" y="1"/>
                  </a:moveTo>
                  <a:cubicBezTo>
                    <a:pt x="35" y="1"/>
                    <a:pt x="34" y="1"/>
                    <a:pt x="34" y="1"/>
                  </a:cubicBezTo>
                  <a:cubicBezTo>
                    <a:pt x="1" y="18"/>
                    <a:pt x="198" y="774"/>
                    <a:pt x="478" y="1710"/>
                  </a:cubicBezTo>
                  <a:cubicBezTo>
                    <a:pt x="543" y="1941"/>
                    <a:pt x="626" y="2154"/>
                    <a:pt x="691" y="2368"/>
                  </a:cubicBezTo>
                  <a:cubicBezTo>
                    <a:pt x="724" y="2434"/>
                    <a:pt x="741" y="2532"/>
                    <a:pt x="724" y="2615"/>
                  </a:cubicBezTo>
                  <a:cubicBezTo>
                    <a:pt x="724" y="2647"/>
                    <a:pt x="658" y="2664"/>
                    <a:pt x="576" y="2680"/>
                  </a:cubicBezTo>
                  <a:cubicBezTo>
                    <a:pt x="544" y="2677"/>
                    <a:pt x="512" y="2676"/>
                    <a:pt x="480" y="2676"/>
                  </a:cubicBezTo>
                  <a:cubicBezTo>
                    <a:pt x="332" y="2676"/>
                    <a:pt x="185" y="2705"/>
                    <a:pt x="50" y="2746"/>
                  </a:cubicBezTo>
                  <a:cubicBezTo>
                    <a:pt x="186" y="2783"/>
                    <a:pt x="312" y="2801"/>
                    <a:pt x="443" y="2801"/>
                  </a:cubicBezTo>
                  <a:cubicBezTo>
                    <a:pt x="487" y="2801"/>
                    <a:pt x="531" y="2799"/>
                    <a:pt x="576" y="2795"/>
                  </a:cubicBezTo>
                  <a:cubicBezTo>
                    <a:pt x="626" y="2795"/>
                    <a:pt x="675" y="2795"/>
                    <a:pt x="708" y="2779"/>
                  </a:cubicBezTo>
                  <a:cubicBezTo>
                    <a:pt x="773" y="2762"/>
                    <a:pt x="839" y="2730"/>
                    <a:pt x="856" y="2664"/>
                  </a:cubicBezTo>
                  <a:cubicBezTo>
                    <a:pt x="889" y="2549"/>
                    <a:pt x="889" y="2434"/>
                    <a:pt x="839" y="2319"/>
                  </a:cubicBezTo>
                  <a:cubicBezTo>
                    <a:pt x="773" y="2105"/>
                    <a:pt x="708" y="1891"/>
                    <a:pt x="642" y="1661"/>
                  </a:cubicBezTo>
                  <a:cubicBezTo>
                    <a:pt x="349" y="735"/>
                    <a:pt x="89" y="1"/>
                    <a:pt x="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84;p37"/>
            <p:cNvSpPr/>
            <p:nvPr/>
          </p:nvSpPr>
          <p:spPr>
            <a:xfrm>
              <a:off x="1938655" y="1599603"/>
              <a:ext cx="56263" cy="30674"/>
            </a:xfrm>
            <a:custGeom>
              <a:avLst/>
              <a:gdLst/>
              <a:ahLst/>
              <a:cxnLst/>
              <a:rect l="l" t="t" r="r" b="b"/>
              <a:pathLst>
                <a:path w="1726" h="941" extrusionOk="0">
                  <a:moveTo>
                    <a:pt x="158" y="0"/>
                  </a:moveTo>
                  <a:cubicBezTo>
                    <a:pt x="156" y="0"/>
                    <a:pt x="173" y="12"/>
                    <a:pt x="214" y="38"/>
                  </a:cubicBezTo>
                  <a:cubicBezTo>
                    <a:pt x="214" y="38"/>
                    <a:pt x="0" y="581"/>
                    <a:pt x="674" y="877"/>
                  </a:cubicBezTo>
                  <a:cubicBezTo>
                    <a:pt x="783" y="919"/>
                    <a:pt x="897" y="940"/>
                    <a:pt x="1009" y="940"/>
                  </a:cubicBezTo>
                  <a:cubicBezTo>
                    <a:pt x="1284" y="940"/>
                    <a:pt x="1551" y="815"/>
                    <a:pt x="1726" y="581"/>
                  </a:cubicBezTo>
                  <a:cubicBezTo>
                    <a:pt x="1164" y="581"/>
                    <a:pt x="174" y="0"/>
                    <a:pt x="1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85;p37"/>
            <p:cNvSpPr/>
            <p:nvPr/>
          </p:nvSpPr>
          <p:spPr>
            <a:xfrm>
              <a:off x="1882392" y="1684422"/>
              <a:ext cx="95380" cy="53134"/>
            </a:xfrm>
            <a:custGeom>
              <a:avLst/>
              <a:gdLst/>
              <a:ahLst/>
              <a:cxnLst/>
              <a:rect l="l" t="t" r="r" b="b"/>
              <a:pathLst>
                <a:path w="2926" h="1630" extrusionOk="0">
                  <a:moveTo>
                    <a:pt x="0" y="1"/>
                  </a:moveTo>
                  <a:cubicBezTo>
                    <a:pt x="0" y="1"/>
                    <a:pt x="586" y="1630"/>
                    <a:pt x="2764" y="1630"/>
                  </a:cubicBezTo>
                  <a:cubicBezTo>
                    <a:pt x="2807" y="1630"/>
                    <a:pt x="2850" y="1629"/>
                    <a:pt x="2893" y="1628"/>
                  </a:cubicBezTo>
                  <a:lnTo>
                    <a:pt x="2926" y="1036"/>
                  </a:lnTo>
                  <a:cubicBezTo>
                    <a:pt x="1874" y="987"/>
                    <a:pt x="855" y="625"/>
                    <a:pt x="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86;p37"/>
            <p:cNvSpPr/>
            <p:nvPr/>
          </p:nvSpPr>
          <p:spPr>
            <a:xfrm>
              <a:off x="1747796" y="1481404"/>
              <a:ext cx="71389" cy="98575"/>
            </a:xfrm>
            <a:custGeom>
              <a:avLst/>
              <a:gdLst/>
              <a:ahLst/>
              <a:cxnLst/>
              <a:rect l="l" t="t" r="r" b="b"/>
              <a:pathLst>
                <a:path w="2190" h="3024" extrusionOk="0">
                  <a:moveTo>
                    <a:pt x="1466" y="1"/>
                  </a:moveTo>
                  <a:cubicBezTo>
                    <a:pt x="1022" y="1"/>
                    <a:pt x="1" y="178"/>
                    <a:pt x="119" y="1725"/>
                  </a:cubicBezTo>
                  <a:cubicBezTo>
                    <a:pt x="207" y="2771"/>
                    <a:pt x="803" y="3024"/>
                    <a:pt x="1333" y="3024"/>
                  </a:cubicBezTo>
                  <a:cubicBezTo>
                    <a:pt x="1786" y="3024"/>
                    <a:pt x="2190" y="2840"/>
                    <a:pt x="2190" y="2810"/>
                  </a:cubicBezTo>
                  <a:cubicBezTo>
                    <a:pt x="2190" y="2760"/>
                    <a:pt x="1664" y="16"/>
                    <a:pt x="1664" y="16"/>
                  </a:cubicBezTo>
                  <a:cubicBezTo>
                    <a:pt x="1654" y="12"/>
                    <a:pt x="1578" y="1"/>
                    <a:pt x="1466" y="1"/>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87;p37"/>
            <p:cNvSpPr/>
            <p:nvPr/>
          </p:nvSpPr>
          <p:spPr>
            <a:xfrm>
              <a:off x="1767192" y="1503114"/>
              <a:ext cx="31098" cy="55318"/>
            </a:xfrm>
            <a:custGeom>
              <a:avLst/>
              <a:gdLst/>
              <a:ahLst/>
              <a:cxnLst/>
              <a:rect l="l" t="t" r="r" b="b"/>
              <a:pathLst>
                <a:path w="954" h="1697" extrusionOk="0">
                  <a:moveTo>
                    <a:pt x="480" y="1"/>
                  </a:moveTo>
                  <a:cubicBezTo>
                    <a:pt x="463" y="1"/>
                    <a:pt x="445" y="3"/>
                    <a:pt x="428" y="7"/>
                  </a:cubicBezTo>
                  <a:cubicBezTo>
                    <a:pt x="263" y="56"/>
                    <a:pt x="148" y="171"/>
                    <a:pt x="99" y="336"/>
                  </a:cubicBezTo>
                  <a:cubicBezTo>
                    <a:pt x="33" y="517"/>
                    <a:pt x="0" y="697"/>
                    <a:pt x="17" y="895"/>
                  </a:cubicBezTo>
                  <a:cubicBezTo>
                    <a:pt x="66" y="1273"/>
                    <a:pt x="296" y="1634"/>
                    <a:pt x="576" y="1683"/>
                  </a:cubicBezTo>
                  <a:cubicBezTo>
                    <a:pt x="606" y="1692"/>
                    <a:pt x="637" y="1696"/>
                    <a:pt x="667" y="1696"/>
                  </a:cubicBezTo>
                  <a:cubicBezTo>
                    <a:pt x="750" y="1696"/>
                    <a:pt x="828" y="1666"/>
                    <a:pt x="888" y="1618"/>
                  </a:cubicBezTo>
                  <a:cubicBezTo>
                    <a:pt x="937" y="1552"/>
                    <a:pt x="954" y="1519"/>
                    <a:pt x="937" y="1519"/>
                  </a:cubicBezTo>
                  <a:cubicBezTo>
                    <a:pt x="937" y="1516"/>
                    <a:pt x="936" y="1515"/>
                    <a:pt x="934" y="1515"/>
                  </a:cubicBezTo>
                  <a:cubicBezTo>
                    <a:pt x="925" y="1515"/>
                    <a:pt x="895" y="1542"/>
                    <a:pt x="855" y="1568"/>
                  </a:cubicBezTo>
                  <a:cubicBezTo>
                    <a:pt x="803" y="1600"/>
                    <a:pt x="751" y="1611"/>
                    <a:pt x="699" y="1611"/>
                  </a:cubicBezTo>
                  <a:cubicBezTo>
                    <a:pt x="669" y="1611"/>
                    <a:pt x="639" y="1607"/>
                    <a:pt x="609" y="1601"/>
                  </a:cubicBezTo>
                  <a:cubicBezTo>
                    <a:pt x="395" y="1536"/>
                    <a:pt x="198" y="1223"/>
                    <a:pt x="165" y="878"/>
                  </a:cubicBezTo>
                  <a:cubicBezTo>
                    <a:pt x="132" y="714"/>
                    <a:pt x="165" y="533"/>
                    <a:pt x="214" y="385"/>
                  </a:cubicBezTo>
                  <a:cubicBezTo>
                    <a:pt x="247" y="254"/>
                    <a:pt x="329" y="155"/>
                    <a:pt x="444" y="106"/>
                  </a:cubicBezTo>
                  <a:cubicBezTo>
                    <a:pt x="466" y="97"/>
                    <a:pt x="488" y="93"/>
                    <a:pt x="510" y="93"/>
                  </a:cubicBezTo>
                  <a:cubicBezTo>
                    <a:pt x="568" y="93"/>
                    <a:pt x="622" y="123"/>
                    <a:pt x="658" y="171"/>
                  </a:cubicBezTo>
                  <a:cubicBezTo>
                    <a:pt x="691" y="237"/>
                    <a:pt x="674" y="270"/>
                    <a:pt x="691" y="270"/>
                  </a:cubicBezTo>
                  <a:cubicBezTo>
                    <a:pt x="691" y="270"/>
                    <a:pt x="724" y="237"/>
                    <a:pt x="707" y="155"/>
                  </a:cubicBezTo>
                  <a:cubicBezTo>
                    <a:pt x="691" y="106"/>
                    <a:pt x="658" y="73"/>
                    <a:pt x="609" y="40"/>
                  </a:cubicBezTo>
                  <a:cubicBezTo>
                    <a:pt x="572" y="16"/>
                    <a:pt x="528" y="1"/>
                    <a:pt x="480" y="1"/>
                  </a:cubicBezTo>
                  <a:close/>
                </a:path>
              </a:pathLst>
            </a:custGeom>
            <a:solidFill>
              <a:srgbClr val="D787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88;p37"/>
            <p:cNvSpPr/>
            <p:nvPr/>
          </p:nvSpPr>
          <p:spPr>
            <a:xfrm>
              <a:off x="1767192" y="1248430"/>
              <a:ext cx="330897" cy="297257"/>
            </a:xfrm>
            <a:custGeom>
              <a:avLst/>
              <a:gdLst/>
              <a:ahLst/>
              <a:cxnLst/>
              <a:rect l="l" t="t" r="r" b="b"/>
              <a:pathLst>
                <a:path w="10151" h="9119" extrusionOk="0">
                  <a:moveTo>
                    <a:pt x="8723" y="0"/>
                  </a:moveTo>
                  <a:cubicBezTo>
                    <a:pt x="8556" y="0"/>
                    <a:pt x="8384" y="41"/>
                    <a:pt x="8235" y="111"/>
                  </a:cubicBezTo>
                  <a:cubicBezTo>
                    <a:pt x="7742" y="308"/>
                    <a:pt x="7364" y="719"/>
                    <a:pt x="6854" y="900"/>
                  </a:cubicBezTo>
                  <a:cubicBezTo>
                    <a:pt x="6593" y="996"/>
                    <a:pt x="6313" y="1013"/>
                    <a:pt x="6029" y="1013"/>
                  </a:cubicBezTo>
                  <a:cubicBezTo>
                    <a:pt x="5869" y="1013"/>
                    <a:pt x="5708" y="1008"/>
                    <a:pt x="5548" y="1008"/>
                  </a:cubicBezTo>
                  <a:cubicBezTo>
                    <a:pt x="5457" y="1008"/>
                    <a:pt x="5366" y="1010"/>
                    <a:pt x="5276" y="1015"/>
                  </a:cubicBezTo>
                  <a:cubicBezTo>
                    <a:pt x="4668" y="1015"/>
                    <a:pt x="4093" y="1212"/>
                    <a:pt x="3616" y="1574"/>
                  </a:cubicBezTo>
                  <a:cubicBezTo>
                    <a:pt x="3222" y="1903"/>
                    <a:pt x="2959" y="2363"/>
                    <a:pt x="2893" y="2889"/>
                  </a:cubicBezTo>
                  <a:cubicBezTo>
                    <a:pt x="2827" y="2807"/>
                    <a:pt x="2762" y="2725"/>
                    <a:pt x="2680" y="2642"/>
                  </a:cubicBezTo>
                  <a:cubicBezTo>
                    <a:pt x="2283" y="2216"/>
                    <a:pt x="1833" y="2026"/>
                    <a:pt x="1731" y="2026"/>
                  </a:cubicBezTo>
                  <a:cubicBezTo>
                    <a:pt x="1719" y="2026"/>
                    <a:pt x="1711" y="2029"/>
                    <a:pt x="1710" y="2034"/>
                  </a:cubicBezTo>
                  <a:cubicBezTo>
                    <a:pt x="1693" y="2067"/>
                    <a:pt x="2137" y="2314"/>
                    <a:pt x="2564" y="2758"/>
                  </a:cubicBezTo>
                  <a:cubicBezTo>
                    <a:pt x="2663" y="2873"/>
                    <a:pt x="2778" y="2988"/>
                    <a:pt x="2877" y="3119"/>
                  </a:cubicBezTo>
                  <a:cubicBezTo>
                    <a:pt x="2643" y="3088"/>
                    <a:pt x="2400" y="3067"/>
                    <a:pt x="2160" y="3067"/>
                  </a:cubicBezTo>
                  <a:cubicBezTo>
                    <a:pt x="1640" y="3067"/>
                    <a:pt x="1128" y="3166"/>
                    <a:pt x="724" y="3481"/>
                  </a:cubicBezTo>
                  <a:cubicBezTo>
                    <a:pt x="230" y="3875"/>
                    <a:pt x="17" y="4533"/>
                    <a:pt x="0" y="5174"/>
                  </a:cubicBezTo>
                  <a:cubicBezTo>
                    <a:pt x="0" y="5798"/>
                    <a:pt x="263" y="6406"/>
                    <a:pt x="461" y="7015"/>
                  </a:cubicBezTo>
                  <a:cubicBezTo>
                    <a:pt x="493" y="7179"/>
                    <a:pt x="576" y="7343"/>
                    <a:pt x="674" y="7491"/>
                  </a:cubicBezTo>
                  <a:lnTo>
                    <a:pt x="954" y="9118"/>
                  </a:lnTo>
                  <a:lnTo>
                    <a:pt x="1973" y="9102"/>
                  </a:lnTo>
                  <a:lnTo>
                    <a:pt x="1907" y="5683"/>
                  </a:lnTo>
                  <a:cubicBezTo>
                    <a:pt x="1907" y="5683"/>
                    <a:pt x="1817" y="4376"/>
                    <a:pt x="2886" y="4376"/>
                  </a:cubicBezTo>
                  <a:cubicBezTo>
                    <a:pt x="2935" y="4376"/>
                    <a:pt x="2987" y="4379"/>
                    <a:pt x="3041" y="4385"/>
                  </a:cubicBezTo>
                  <a:cubicBezTo>
                    <a:pt x="4154" y="4487"/>
                    <a:pt x="5605" y="5606"/>
                    <a:pt x="7616" y="5606"/>
                  </a:cubicBezTo>
                  <a:cubicBezTo>
                    <a:pt x="7863" y="5606"/>
                    <a:pt x="8119" y="5590"/>
                    <a:pt x="8383" y="5552"/>
                  </a:cubicBezTo>
                  <a:cubicBezTo>
                    <a:pt x="8761" y="5486"/>
                    <a:pt x="9172" y="5453"/>
                    <a:pt x="9501" y="5223"/>
                  </a:cubicBezTo>
                  <a:cubicBezTo>
                    <a:pt x="9846" y="5009"/>
                    <a:pt x="10043" y="4631"/>
                    <a:pt x="10010" y="4220"/>
                  </a:cubicBezTo>
                  <a:cubicBezTo>
                    <a:pt x="9980" y="3840"/>
                    <a:pt x="9653" y="3558"/>
                    <a:pt x="9278" y="3558"/>
                  </a:cubicBezTo>
                  <a:cubicBezTo>
                    <a:pt x="9273" y="3558"/>
                    <a:pt x="9269" y="3558"/>
                    <a:pt x="9264" y="3558"/>
                  </a:cubicBezTo>
                  <a:lnTo>
                    <a:pt x="9264" y="3558"/>
                  </a:lnTo>
                  <a:cubicBezTo>
                    <a:pt x="9798" y="3498"/>
                    <a:pt x="10151" y="2980"/>
                    <a:pt x="9994" y="2462"/>
                  </a:cubicBezTo>
                  <a:cubicBezTo>
                    <a:pt x="9877" y="2078"/>
                    <a:pt x="9530" y="1842"/>
                    <a:pt x="9169" y="1842"/>
                  </a:cubicBezTo>
                  <a:cubicBezTo>
                    <a:pt x="9019" y="1842"/>
                    <a:pt x="8867" y="1882"/>
                    <a:pt x="8728" y="1969"/>
                  </a:cubicBezTo>
                  <a:cubicBezTo>
                    <a:pt x="8991" y="1738"/>
                    <a:pt x="9221" y="1459"/>
                    <a:pt x="9386" y="1147"/>
                  </a:cubicBezTo>
                  <a:cubicBezTo>
                    <a:pt x="9534" y="818"/>
                    <a:pt x="9468" y="424"/>
                    <a:pt x="9221" y="161"/>
                  </a:cubicBezTo>
                  <a:cubicBezTo>
                    <a:pt x="9084" y="49"/>
                    <a:pt x="8906" y="0"/>
                    <a:pt x="872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89;p37"/>
            <p:cNvSpPr/>
            <p:nvPr/>
          </p:nvSpPr>
          <p:spPr>
            <a:xfrm>
              <a:off x="2735501" y="1705708"/>
              <a:ext cx="193303" cy="276101"/>
            </a:xfrm>
            <a:custGeom>
              <a:avLst/>
              <a:gdLst/>
              <a:ahLst/>
              <a:cxnLst/>
              <a:rect l="l" t="t" r="r" b="b"/>
              <a:pathLst>
                <a:path w="5930" h="8470" extrusionOk="0">
                  <a:moveTo>
                    <a:pt x="177" y="6317"/>
                  </a:moveTo>
                  <a:lnTo>
                    <a:pt x="177" y="6382"/>
                  </a:lnTo>
                  <a:lnTo>
                    <a:pt x="186" y="6325"/>
                  </a:lnTo>
                  <a:lnTo>
                    <a:pt x="186" y="6325"/>
                  </a:lnTo>
                  <a:lnTo>
                    <a:pt x="177" y="6317"/>
                  </a:lnTo>
                  <a:close/>
                  <a:moveTo>
                    <a:pt x="4498" y="0"/>
                  </a:moveTo>
                  <a:cubicBezTo>
                    <a:pt x="4477" y="0"/>
                    <a:pt x="4456" y="2"/>
                    <a:pt x="4434" y="5"/>
                  </a:cubicBezTo>
                  <a:cubicBezTo>
                    <a:pt x="4204" y="38"/>
                    <a:pt x="3152" y="1632"/>
                    <a:pt x="2840" y="2158"/>
                  </a:cubicBezTo>
                  <a:cubicBezTo>
                    <a:pt x="2606" y="2563"/>
                    <a:pt x="2079" y="3483"/>
                    <a:pt x="1752" y="3483"/>
                  </a:cubicBezTo>
                  <a:cubicBezTo>
                    <a:pt x="1642" y="3483"/>
                    <a:pt x="1554" y="3377"/>
                    <a:pt x="1508" y="3111"/>
                  </a:cubicBezTo>
                  <a:cubicBezTo>
                    <a:pt x="1328" y="2043"/>
                    <a:pt x="802" y="1287"/>
                    <a:pt x="506" y="1188"/>
                  </a:cubicBezTo>
                  <a:cubicBezTo>
                    <a:pt x="474" y="1177"/>
                    <a:pt x="442" y="1172"/>
                    <a:pt x="411" y="1172"/>
                  </a:cubicBezTo>
                  <a:cubicBezTo>
                    <a:pt x="175" y="1172"/>
                    <a:pt x="1" y="1484"/>
                    <a:pt x="161" y="1731"/>
                  </a:cubicBezTo>
                  <a:cubicBezTo>
                    <a:pt x="341" y="2043"/>
                    <a:pt x="473" y="2388"/>
                    <a:pt x="539" y="2750"/>
                  </a:cubicBezTo>
                  <a:cubicBezTo>
                    <a:pt x="621" y="3029"/>
                    <a:pt x="654" y="3325"/>
                    <a:pt x="621" y="3605"/>
                  </a:cubicBezTo>
                  <a:cubicBezTo>
                    <a:pt x="588" y="4196"/>
                    <a:pt x="489" y="4772"/>
                    <a:pt x="341" y="5347"/>
                  </a:cubicBezTo>
                  <a:lnTo>
                    <a:pt x="186" y="6325"/>
                  </a:lnTo>
                  <a:lnTo>
                    <a:pt x="186" y="6325"/>
                  </a:lnTo>
                  <a:lnTo>
                    <a:pt x="2412" y="8470"/>
                  </a:lnTo>
                  <a:cubicBezTo>
                    <a:pt x="2412" y="8470"/>
                    <a:pt x="4500" y="6547"/>
                    <a:pt x="5503" y="5232"/>
                  </a:cubicBezTo>
                  <a:cubicBezTo>
                    <a:pt x="5503" y="5232"/>
                    <a:pt x="5930" y="4788"/>
                    <a:pt x="5585" y="4525"/>
                  </a:cubicBezTo>
                  <a:cubicBezTo>
                    <a:pt x="5531" y="4477"/>
                    <a:pt x="5453" y="4462"/>
                    <a:pt x="5376" y="4462"/>
                  </a:cubicBezTo>
                  <a:cubicBezTo>
                    <a:pt x="5241" y="4462"/>
                    <a:pt x="5108" y="4509"/>
                    <a:pt x="5108" y="4509"/>
                  </a:cubicBezTo>
                  <a:cubicBezTo>
                    <a:pt x="5108" y="4311"/>
                    <a:pt x="5075" y="4114"/>
                    <a:pt x="5026" y="3917"/>
                  </a:cubicBezTo>
                  <a:cubicBezTo>
                    <a:pt x="4979" y="3830"/>
                    <a:pt x="4860" y="3808"/>
                    <a:pt x="4749" y="3808"/>
                  </a:cubicBezTo>
                  <a:cubicBezTo>
                    <a:pt x="4628" y="3808"/>
                    <a:pt x="4516" y="3835"/>
                    <a:pt x="4516" y="3835"/>
                  </a:cubicBezTo>
                  <a:cubicBezTo>
                    <a:pt x="4467" y="3670"/>
                    <a:pt x="4451" y="3506"/>
                    <a:pt x="4451" y="3342"/>
                  </a:cubicBezTo>
                  <a:cubicBezTo>
                    <a:pt x="4451" y="3276"/>
                    <a:pt x="4401" y="3210"/>
                    <a:pt x="4336" y="3194"/>
                  </a:cubicBezTo>
                  <a:cubicBezTo>
                    <a:pt x="4210" y="3155"/>
                    <a:pt x="4080" y="3139"/>
                    <a:pt x="3950" y="3139"/>
                  </a:cubicBezTo>
                  <a:cubicBezTo>
                    <a:pt x="3858" y="3139"/>
                    <a:pt x="3767" y="3147"/>
                    <a:pt x="3678" y="3161"/>
                  </a:cubicBezTo>
                  <a:cubicBezTo>
                    <a:pt x="3382" y="2996"/>
                    <a:pt x="4253" y="1369"/>
                    <a:pt x="4582" y="843"/>
                  </a:cubicBezTo>
                  <a:cubicBezTo>
                    <a:pt x="4891" y="349"/>
                    <a:pt x="4808" y="0"/>
                    <a:pt x="4498" y="0"/>
                  </a:cubicBez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90;p37"/>
            <p:cNvSpPr/>
            <p:nvPr/>
          </p:nvSpPr>
          <p:spPr>
            <a:xfrm>
              <a:off x="1500903" y="1758907"/>
              <a:ext cx="1353970" cy="992855"/>
            </a:xfrm>
            <a:custGeom>
              <a:avLst/>
              <a:gdLst/>
              <a:ahLst/>
              <a:cxnLst/>
              <a:rect l="l" t="t" r="r" b="b"/>
              <a:pathLst>
                <a:path w="41536" h="30458" extrusionOk="0">
                  <a:moveTo>
                    <a:pt x="8630" y="0"/>
                  </a:moveTo>
                  <a:cubicBezTo>
                    <a:pt x="8630" y="0"/>
                    <a:pt x="8630" y="543"/>
                    <a:pt x="8613" y="1019"/>
                  </a:cubicBezTo>
                  <a:lnTo>
                    <a:pt x="5802" y="1019"/>
                  </a:lnTo>
                  <a:cubicBezTo>
                    <a:pt x="5802" y="1019"/>
                    <a:pt x="5782" y="1018"/>
                    <a:pt x="5744" y="1018"/>
                  </a:cubicBezTo>
                  <a:cubicBezTo>
                    <a:pt x="5179" y="1018"/>
                    <a:pt x="708" y="1220"/>
                    <a:pt x="0" y="7577"/>
                  </a:cubicBezTo>
                  <a:lnTo>
                    <a:pt x="3633" y="10437"/>
                  </a:lnTo>
                  <a:lnTo>
                    <a:pt x="5112" y="15960"/>
                  </a:lnTo>
                  <a:cubicBezTo>
                    <a:pt x="5638" y="17900"/>
                    <a:pt x="3797" y="20957"/>
                    <a:pt x="2910" y="25937"/>
                  </a:cubicBezTo>
                  <a:cubicBezTo>
                    <a:pt x="2762" y="26742"/>
                    <a:pt x="2893" y="27433"/>
                    <a:pt x="3304" y="28353"/>
                  </a:cubicBezTo>
                  <a:lnTo>
                    <a:pt x="21664" y="30457"/>
                  </a:lnTo>
                  <a:lnTo>
                    <a:pt x="20694" y="16420"/>
                  </a:lnTo>
                  <a:lnTo>
                    <a:pt x="20398" y="13182"/>
                  </a:lnTo>
                  <a:lnTo>
                    <a:pt x="20398" y="13182"/>
                  </a:lnTo>
                  <a:cubicBezTo>
                    <a:pt x="21894" y="15214"/>
                    <a:pt x="24579" y="18098"/>
                    <a:pt x="27849" y="18098"/>
                  </a:cubicBezTo>
                  <a:cubicBezTo>
                    <a:pt x="27886" y="18098"/>
                    <a:pt x="27922" y="18098"/>
                    <a:pt x="27959" y="18097"/>
                  </a:cubicBezTo>
                  <a:cubicBezTo>
                    <a:pt x="33646" y="17998"/>
                    <a:pt x="41536" y="6065"/>
                    <a:pt x="41536" y="6065"/>
                  </a:cubicBezTo>
                  <a:lnTo>
                    <a:pt x="37821" y="3403"/>
                  </a:lnTo>
                  <a:cubicBezTo>
                    <a:pt x="37821" y="3403"/>
                    <a:pt x="29274" y="11802"/>
                    <a:pt x="28090" y="11851"/>
                  </a:cubicBezTo>
                  <a:cubicBezTo>
                    <a:pt x="28083" y="11851"/>
                    <a:pt x="28075" y="11851"/>
                    <a:pt x="28068" y="11851"/>
                  </a:cubicBezTo>
                  <a:cubicBezTo>
                    <a:pt x="26664" y="11851"/>
                    <a:pt x="22518" y="5950"/>
                    <a:pt x="22518" y="5950"/>
                  </a:cubicBezTo>
                  <a:cubicBezTo>
                    <a:pt x="19823" y="1808"/>
                    <a:pt x="16273" y="1134"/>
                    <a:pt x="14974" y="1036"/>
                  </a:cubicBezTo>
                  <a:lnTo>
                    <a:pt x="14991" y="526"/>
                  </a:lnTo>
                  <a:lnTo>
                    <a:pt x="863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91;p37"/>
            <p:cNvSpPr/>
            <p:nvPr/>
          </p:nvSpPr>
          <p:spPr>
            <a:xfrm>
              <a:off x="1778960" y="1772826"/>
              <a:ext cx="140952" cy="102356"/>
            </a:xfrm>
            <a:custGeom>
              <a:avLst/>
              <a:gdLst/>
              <a:ahLst/>
              <a:cxnLst/>
              <a:rect l="l" t="t" r="r" b="b"/>
              <a:pathLst>
                <a:path w="4324" h="3140" extrusionOk="0">
                  <a:moveTo>
                    <a:pt x="4291" y="1"/>
                  </a:moveTo>
                  <a:cubicBezTo>
                    <a:pt x="4242" y="296"/>
                    <a:pt x="4192" y="576"/>
                    <a:pt x="4176" y="872"/>
                  </a:cubicBezTo>
                  <a:cubicBezTo>
                    <a:pt x="4098" y="1543"/>
                    <a:pt x="3990" y="2215"/>
                    <a:pt x="3852" y="2887"/>
                  </a:cubicBezTo>
                  <a:lnTo>
                    <a:pt x="3852" y="2887"/>
                  </a:lnTo>
                  <a:cubicBezTo>
                    <a:pt x="3666" y="2778"/>
                    <a:pt x="3469" y="2677"/>
                    <a:pt x="3272" y="2565"/>
                  </a:cubicBezTo>
                  <a:cubicBezTo>
                    <a:pt x="2368" y="2022"/>
                    <a:pt x="1579" y="1480"/>
                    <a:pt x="987" y="1135"/>
                  </a:cubicBezTo>
                  <a:cubicBezTo>
                    <a:pt x="691" y="954"/>
                    <a:pt x="445" y="806"/>
                    <a:pt x="280" y="724"/>
                  </a:cubicBezTo>
                  <a:cubicBezTo>
                    <a:pt x="198" y="658"/>
                    <a:pt x="100" y="625"/>
                    <a:pt x="1" y="592"/>
                  </a:cubicBezTo>
                  <a:lnTo>
                    <a:pt x="1" y="592"/>
                  </a:lnTo>
                  <a:cubicBezTo>
                    <a:pt x="297" y="822"/>
                    <a:pt x="609" y="1036"/>
                    <a:pt x="921" y="1233"/>
                  </a:cubicBezTo>
                  <a:cubicBezTo>
                    <a:pt x="1497" y="1611"/>
                    <a:pt x="2269" y="2170"/>
                    <a:pt x="3190" y="2696"/>
                  </a:cubicBezTo>
                  <a:cubicBezTo>
                    <a:pt x="3420" y="2844"/>
                    <a:pt x="3650" y="2959"/>
                    <a:pt x="3880" y="3091"/>
                  </a:cubicBezTo>
                  <a:lnTo>
                    <a:pt x="3962" y="3140"/>
                  </a:lnTo>
                  <a:lnTo>
                    <a:pt x="3995" y="3025"/>
                  </a:lnTo>
                  <a:cubicBezTo>
                    <a:pt x="4143" y="2318"/>
                    <a:pt x="4242" y="1595"/>
                    <a:pt x="4291" y="872"/>
                  </a:cubicBezTo>
                  <a:cubicBezTo>
                    <a:pt x="4324" y="592"/>
                    <a:pt x="4324" y="296"/>
                    <a:pt x="429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92;p37"/>
            <p:cNvSpPr/>
            <p:nvPr/>
          </p:nvSpPr>
          <p:spPr>
            <a:xfrm>
              <a:off x="1918803" y="1772826"/>
              <a:ext cx="70769" cy="99585"/>
            </a:xfrm>
            <a:custGeom>
              <a:avLst/>
              <a:gdLst/>
              <a:ahLst/>
              <a:cxnLst/>
              <a:rect l="l" t="t" r="r" b="b"/>
              <a:pathLst>
                <a:path w="2171" h="3055" extrusionOk="0">
                  <a:moveTo>
                    <a:pt x="1" y="1"/>
                  </a:moveTo>
                  <a:lnTo>
                    <a:pt x="1" y="1"/>
                  </a:lnTo>
                  <a:cubicBezTo>
                    <a:pt x="67" y="280"/>
                    <a:pt x="165" y="559"/>
                    <a:pt x="280" y="806"/>
                  </a:cubicBezTo>
                  <a:cubicBezTo>
                    <a:pt x="461" y="1299"/>
                    <a:pt x="741" y="1973"/>
                    <a:pt x="1053" y="2713"/>
                  </a:cubicBezTo>
                  <a:cubicBezTo>
                    <a:pt x="1086" y="2811"/>
                    <a:pt x="1135" y="2910"/>
                    <a:pt x="1201" y="3008"/>
                  </a:cubicBezTo>
                  <a:cubicBezTo>
                    <a:pt x="1239" y="3037"/>
                    <a:pt x="1288" y="3055"/>
                    <a:pt x="1336" y="3055"/>
                  </a:cubicBezTo>
                  <a:cubicBezTo>
                    <a:pt x="1370" y="3055"/>
                    <a:pt x="1403" y="3046"/>
                    <a:pt x="1431" y="3025"/>
                  </a:cubicBezTo>
                  <a:cubicBezTo>
                    <a:pt x="1480" y="2992"/>
                    <a:pt x="1530" y="2943"/>
                    <a:pt x="1546" y="2877"/>
                  </a:cubicBezTo>
                  <a:cubicBezTo>
                    <a:pt x="1628" y="2713"/>
                    <a:pt x="1694" y="2548"/>
                    <a:pt x="1760" y="2367"/>
                  </a:cubicBezTo>
                  <a:cubicBezTo>
                    <a:pt x="1858" y="2039"/>
                    <a:pt x="1924" y="1726"/>
                    <a:pt x="1990" y="1480"/>
                  </a:cubicBezTo>
                  <a:cubicBezTo>
                    <a:pt x="2072" y="1200"/>
                    <a:pt x="2138" y="921"/>
                    <a:pt x="2171" y="642"/>
                  </a:cubicBezTo>
                  <a:lnTo>
                    <a:pt x="2171" y="642"/>
                  </a:lnTo>
                  <a:cubicBezTo>
                    <a:pt x="2039" y="905"/>
                    <a:pt x="1940" y="1168"/>
                    <a:pt x="1875" y="1447"/>
                  </a:cubicBezTo>
                  <a:cubicBezTo>
                    <a:pt x="1792" y="1694"/>
                    <a:pt x="1727" y="1989"/>
                    <a:pt x="1612" y="2318"/>
                  </a:cubicBezTo>
                  <a:cubicBezTo>
                    <a:pt x="1546" y="2482"/>
                    <a:pt x="1480" y="2647"/>
                    <a:pt x="1398" y="2811"/>
                  </a:cubicBezTo>
                  <a:cubicBezTo>
                    <a:pt x="1382" y="2844"/>
                    <a:pt x="1365" y="2861"/>
                    <a:pt x="1349" y="2893"/>
                  </a:cubicBezTo>
                  <a:cubicBezTo>
                    <a:pt x="1332" y="2893"/>
                    <a:pt x="1332" y="2893"/>
                    <a:pt x="1316" y="2877"/>
                  </a:cubicBezTo>
                  <a:cubicBezTo>
                    <a:pt x="1267" y="2811"/>
                    <a:pt x="1234" y="2729"/>
                    <a:pt x="1201" y="2647"/>
                  </a:cubicBezTo>
                  <a:cubicBezTo>
                    <a:pt x="888" y="1907"/>
                    <a:pt x="609" y="1250"/>
                    <a:pt x="395" y="773"/>
                  </a:cubicBezTo>
                  <a:cubicBezTo>
                    <a:pt x="280" y="494"/>
                    <a:pt x="165" y="247"/>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93;p37"/>
            <p:cNvSpPr/>
            <p:nvPr/>
          </p:nvSpPr>
          <p:spPr>
            <a:xfrm>
              <a:off x="1924182" y="1790494"/>
              <a:ext cx="26828" cy="744266"/>
            </a:xfrm>
            <a:custGeom>
              <a:avLst/>
              <a:gdLst/>
              <a:ahLst/>
              <a:cxnLst/>
              <a:rect l="l" t="t" r="r" b="b"/>
              <a:pathLst>
                <a:path w="823" h="22832" extrusionOk="0">
                  <a:moveTo>
                    <a:pt x="17" y="1"/>
                  </a:moveTo>
                  <a:cubicBezTo>
                    <a:pt x="17" y="67"/>
                    <a:pt x="0" y="149"/>
                    <a:pt x="17" y="231"/>
                  </a:cubicBezTo>
                  <a:cubicBezTo>
                    <a:pt x="17" y="395"/>
                    <a:pt x="17" y="626"/>
                    <a:pt x="17" y="889"/>
                  </a:cubicBezTo>
                  <a:cubicBezTo>
                    <a:pt x="33" y="1497"/>
                    <a:pt x="50" y="2319"/>
                    <a:pt x="82" y="3338"/>
                  </a:cubicBezTo>
                  <a:cubicBezTo>
                    <a:pt x="148" y="5425"/>
                    <a:pt x="230" y="8269"/>
                    <a:pt x="329" y="11424"/>
                  </a:cubicBezTo>
                  <a:cubicBezTo>
                    <a:pt x="460" y="14564"/>
                    <a:pt x="559" y="17407"/>
                    <a:pt x="641" y="19495"/>
                  </a:cubicBezTo>
                  <a:cubicBezTo>
                    <a:pt x="691" y="20514"/>
                    <a:pt x="723" y="21336"/>
                    <a:pt x="756" y="21927"/>
                  </a:cubicBezTo>
                  <a:cubicBezTo>
                    <a:pt x="773" y="22207"/>
                    <a:pt x="773" y="22437"/>
                    <a:pt x="789" y="22601"/>
                  </a:cubicBezTo>
                  <a:cubicBezTo>
                    <a:pt x="789" y="22683"/>
                    <a:pt x="806" y="22749"/>
                    <a:pt x="822" y="22831"/>
                  </a:cubicBezTo>
                  <a:cubicBezTo>
                    <a:pt x="822" y="22749"/>
                    <a:pt x="822" y="22683"/>
                    <a:pt x="822" y="22601"/>
                  </a:cubicBezTo>
                  <a:cubicBezTo>
                    <a:pt x="822" y="22437"/>
                    <a:pt x="822" y="22207"/>
                    <a:pt x="822" y="21927"/>
                  </a:cubicBezTo>
                  <a:cubicBezTo>
                    <a:pt x="806" y="21336"/>
                    <a:pt x="789" y="20514"/>
                    <a:pt x="756" y="19495"/>
                  </a:cubicBezTo>
                  <a:cubicBezTo>
                    <a:pt x="691" y="17407"/>
                    <a:pt x="608" y="14564"/>
                    <a:pt x="510" y="11408"/>
                  </a:cubicBezTo>
                  <a:cubicBezTo>
                    <a:pt x="378" y="8269"/>
                    <a:pt x="280" y="5425"/>
                    <a:pt x="198" y="3338"/>
                  </a:cubicBezTo>
                  <a:cubicBezTo>
                    <a:pt x="148" y="2319"/>
                    <a:pt x="115" y="1497"/>
                    <a:pt x="82" y="889"/>
                  </a:cubicBezTo>
                  <a:cubicBezTo>
                    <a:pt x="66" y="626"/>
                    <a:pt x="50" y="395"/>
                    <a:pt x="50" y="231"/>
                  </a:cubicBezTo>
                  <a:cubicBezTo>
                    <a:pt x="50" y="149"/>
                    <a:pt x="33" y="67"/>
                    <a:pt x="17" y="1"/>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94;p37"/>
            <p:cNvSpPr/>
            <p:nvPr/>
          </p:nvSpPr>
          <p:spPr>
            <a:xfrm>
              <a:off x="1913457" y="1785148"/>
              <a:ext cx="32174" cy="102910"/>
            </a:xfrm>
            <a:custGeom>
              <a:avLst/>
              <a:gdLst/>
              <a:ahLst/>
              <a:cxnLst/>
              <a:rect l="l" t="t" r="r" b="b"/>
              <a:pathLst>
                <a:path w="987" h="3157" extrusionOk="0">
                  <a:moveTo>
                    <a:pt x="280" y="1"/>
                  </a:moveTo>
                  <a:lnTo>
                    <a:pt x="1" y="1677"/>
                  </a:lnTo>
                  <a:lnTo>
                    <a:pt x="527" y="3156"/>
                  </a:lnTo>
                  <a:lnTo>
                    <a:pt x="987" y="1579"/>
                  </a:lnTo>
                  <a:lnTo>
                    <a:pt x="28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395;p37"/>
            <p:cNvSpPr/>
            <p:nvPr/>
          </p:nvSpPr>
          <p:spPr>
            <a:xfrm>
              <a:off x="1922552" y="1873552"/>
              <a:ext cx="113635" cy="710495"/>
            </a:xfrm>
            <a:custGeom>
              <a:avLst/>
              <a:gdLst/>
              <a:ahLst/>
              <a:cxnLst/>
              <a:rect l="l" t="t" r="r" b="b"/>
              <a:pathLst>
                <a:path w="3486" h="21796" extrusionOk="0">
                  <a:moveTo>
                    <a:pt x="346" y="1"/>
                  </a:moveTo>
                  <a:lnTo>
                    <a:pt x="1" y="16569"/>
                  </a:lnTo>
                  <a:lnTo>
                    <a:pt x="2499" y="21795"/>
                  </a:lnTo>
                  <a:lnTo>
                    <a:pt x="3486" y="15911"/>
                  </a:lnTo>
                  <a:lnTo>
                    <a:pt x="34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396;p37"/>
            <p:cNvSpPr/>
            <p:nvPr/>
          </p:nvSpPr>
          <p:spPr>
            <a:xfrm>
              <a:off x="2408515" y="2144666"/>
              <a:ext cx="11311" cy="75594"/>
            </a:xfrm>
            <a:custGeom>
              <a:avLst/>
              <a:gdLst/>
              <a:ahLst/>
              <a:cxnLst/>
              <a:rect l="l" t="t" r="r" b="b"/>
              <a:pathLst>
                <a:path w="347" h="2319" extrusionOk="0">
                  <a:moveTo>
                    <a:pt x="182" y="1"/>
                  </a:moveTo>
                  <a:cubicBezTo>
                    <a:pt x="132" y="1"/>
                    <a:pt x="1" y="510"/>
                    <a:pt x="50" y="1168"/>
                  </a:cubicBezTo>
                  <a:cubicBezTo>
                    <a:pt x="67" y="1513"/>
                    <a:pt x="132" y="1858"/>
                    <a:pt x="264" y="2187"/>
                  </a:cubicBezTo>
                  <a:lnTo>
                    <a:pt x="313" y="2318"/>
                  </a:lnTo>
                  <a:lnTo>
                    <a:pt x="330" y="2203"/>
                  </a:lnTo>
                  <a:cubicBezTo>
                    <a:pt x="346" y="2121"/>
                    <a:pt x="346" y="2072"/>
                    <a:pt x="330" y="2072"/>
                  </a:cubicBezTo>
                  <a:cubicBezTo>
                    <a:pt x="328" y="2069"/>
                    <a:pt x="325" y="2068"/>
                    <a:pt x="323" y="2068"/>
                  </a:cubicBezTo>
                  <a:cubicBezTo>
                    <a:pt x="321" y="2068"/>
                    <a:pt x="319" y="2069"/>
                    <a:pt x="318" y="2070"/>
                  </a:cubicBezTo>
                  <a:lnTo>
                    <a:pt x="318" y="2070"/>
                  </a:lnTo>
                  <a:cubicBezTo>
                    <a:pt x="289" y="1868"/>
                    <a:pt x="228" y="1539"/>
                    <a:pt x="215" y="1151"/>
                  </a:cubicBezTo>
                  <a:cubicBezTo>
                    <a:pt x="165" y="526"/>
                    <a:pt x="231" y="17"/>
                    <a:pt x="18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397;p37"/>
            <p:cNvSpPr/>
            <p:nvPr/>
          </p:nvSpPr>
          <p:spPr>
            <a:xfrm>
              <a:off x="2416567" y="2147893"/>
              <a:ext cx="27903" cy="62718"/>
            </a:xfrm>
            <a:custGeom>
              <a:avLst/>
              <a:gdLst/>
              <a:ahLst/>
              <a:cxnLst/>
              <a:rect l="l" t="t" r="r" b="b"/>
              <a:pathLst>
                <a:path w="856" h="1924" extrusionOk="0">
                  <a:moveTo>
                    <a:pt x="33" y="0"/>
                  </a:moveTo>
                  <a:cubicBezTo>
                    <a:pt x="0" y="17"/>
                    <a:pt x="66" y="477"/>
                    <a:pt x="296" y="1019"/>
                  </a:cubicBezTo>
                  <a:cubicBezTo>
                    <a:pt x="506" y="1550"/>
                    <a:pt x="762" y="1924"/>
                    <a:pt x="819" y="1924"/>
                  </a:cubicBezTo>
                  <a:cubicBezTo>
                    <a:pt x="820" y="1924"/>
                    <a:pt x="821" y="1924"/>
                    <a:pt x="822" y="1923"/>
                  </a:cubicBezTo>
                  <a:cubicBezTo>
                    <a:pt x="855" y="1890"/>
                    <a:pt x="658" y="1479"/>
                    <a:pt x="444" y="953"/>
                  </a:cubicBezTo>
                  <a:cubicBezTo>
                    <a:pt x="231" y="427"/>
                    <a:pt x="83" y="0"/>
                    <a:pt x="33"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398;p37"/>
            <p:cNvSpPr/>
            <p:nvPr/>
          </p:nvSpPr>
          <p:spPr>
            <a:xfrm>
              <a:off x="1418399" y="2019817"/>
              <a:ext cx="817089" cy="727902"/>
            </a:xfrm>
            <a:custGeom>
              <a:avLst/>
              <a:gdLst/>
              <a:ahLst/>
              <a:cxnLst/>
              <a:rect l="l" t="t" r="r" b="b"/>
              <a:pathLst>
                <a:path w="25066" h="22330" extrusionOk="0">
                  <a:moveTo>
                    <a:pt x="2827" y="1"/>
                  </a:moveTo>
                  <a:cubicBezTo>
                    <a:pt x="2548" y="1086"/>
                    <a:pt x="1808" y="5343"/>
                    <a:pt x="1118" y="10060"/>
                  </a:cubicBezTo>
                  <a:cubicBezTo>
                    <a:pt x="0" y="17752"/>
                    <a:pt x="16782" y="20399"/>
                    <a:pt x="16782" y="20399"/>
                  </a:cubicBezTo>
                  <a:lnTo>
                    <a:pt x="21861" y="21746"/>
                  </a:lnTo>
                  <a:cubicBezTo>
                    <a:pt x="21861" y="21746"/>
                    <a:pt x="23889" y="22329"/>
                    <a:pt x="24552" y="22329"/>
                  </a:cubicBezTo>
                  <a:cubicBezTo>
                    <a:pt x="24628" y="22329"/>
                    <a:pt x="24686" y="22322"/>
                    <a:pt x="24721" y="22305"/>
                  </a:cubicBezTo>
                  <a:cubicBezTo>
                    <a:pt x="25066" y="22124"/>
                    <a:pt x="23011" y="21188"/>
                    <a:pt x="22288" y="20875"/>
                  </a:cubicBezTo>
                  <a:cubicBezTo>
                    <a:pt x="21565" y="20546"/>
                    <a:pt x="19313" y="16914"/>
                    <a:pt x="19313" y="16914"/>
                  </a:cubicBezTo>
                  <a:cubicBezTo>
                    <a:pt x="20299" y="16306"/>
                    <a:pt x="20825" y="15468"/>
                    <a:pt x="20809" y="15139"/>
                  </a:cubicBezTo>
                  <a:cubicBezTo>
                    <a:pt x="20790" y="14948"/>
                    <a:pt x="20632" y="14834"/>
                    <a:pt x="20464" y="14834"/>
                  </a:cubicBezTo>
                  <a:cubicBezTo>
                    <a:pt x="20343" y="14834"/>
                    <a:pt x="20218" y="14893"/>
                    <a:pt x="20135" y="15024"/>
                  </a:cubicBezTo>
                  <a:cubicBezTo>
                    <a:pt x="19888" y="15320"/>
                    <a:pt x="19593" y="15583"/>
                    <a:pt x="19280" y="15813"/>
                  </a:cubicBezTo>
                  <a:cubicBezTo>
                    <a:pt x="19034" y="15994"/>
                    <a:pt x="18754" y="16141"/>
                    <a:pt x="18442" y="16240"/>
                  </a:cubicBezTo>
                  <a:cubicBezTo>
                    <a:pt x="18097" y="16355"/>
                    <a:pt x="17801" y="16437"/>
                    <a:pt x="17538" y="16487"/>
                  </a:cubicBezTo>
                  <a:cubicBezTo>
                    <a:pt x="15779" y="16010"/>
                    <a:pt x="10865" y="14449"/>
                    <a:pt x="7331" y="11457"/>
                  </a:cubicBezTo>
                  <a:cubicBezTo>
                    <a:pt x="6690" y="10931"/>
                    <a:pt x="8038" y="1497"/>
                    <a:pt x="8038" y="1497"/>
                  </a:cubicBezTo>
                  <a:lnTo>
                    <a:pt x="2827" y="1"/>
                  </a:lnTo>
                  <a:close/>
                </a:path>
              </a:pathLst>
            </a:custGeom>
            <a:solidFill>
              <a:srgbClr val="E5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399;p37"/>
            <p:cNvSpPr/>
            <p:nvPr/>
          </p:nvSpPr>
          <p:spPr>
            <a:xfrm>
              <a:off x="1440369" y="2005898"/>
              <a:ext cx="526710" cy="686373"/>
            </a:xfrm>
            <a:custGeom>
              <a:avLst/>
              <a:gdLst/>
              <a:ahLst/>
              <a:cxnLst/>
              <a:rect l="l" t="t" r="r" b="b"/>
              <a:pathLst>
                <a:path w="16158" h="21056" extrusionOk="0">
                  <a:moveTo>
                    <a:pt x="1857" y="0"/>
                  </a:moveTo>
                  <a:lnTo>
                    <a:pt x="362" y="10273"/>
                  </a:lnTo>
                  <a:cubicBezTo>
                    <a:pt x="0" y="13446"/>
                    <a:pt x="2137" y="15960"/>
                    <a:pt x="4980" y="17374"/>
                  </a:cubicBezTo>
                  <a:cubicBezTo>
                    <a:pt x="9273" y="19496"/>
                    <a:pt x="15593" y="21011"/>
                    <a:pt x="15728" y="21055"/>
                  </a:cubicBezTo>
                  <a:lnTo>
                    <a:pt x="15728" y="21055"/>
                  </a:lnTo>
                  <a:cubicBezTo>
                    <a:pt x="15638" y="20977"/>
                    <a:pt x="16157" y="16470"/>
                    <a:pt x="16157" y="16470"/>
                  </a:cubicBezTo>
                  <a:cubicBezTo>
                    <a:pt x="16157" y="16470"/>
                    <a:pt x="7117" y="12542"/>
                    <a:pt x="6838" y="10865"/>
                  </a:cubicBezTo>
                  <a:cubicBezTo>
                    <a:pt x="6558" y="9188"/>
                    <a:pt x="7988" y="2137"/>
                    <a:pt x="7988" y="2137"/>
                  </a:cubicBezTo>
                  <a:lnTo>
                    <a:pt x="1857" y="0"/>
                  </a:lnTo>
                  <a:close/>
                  <a:moveTo>
                    <a:pt x="15728" y="21055"/>
                  </a:moveTo>
                  <a:cubicBezTo>
                    <a:pt x="15729" y="21055"/>
                    <a:pt x="15729" y="21056"/>
                    <a:pt x="15730" y="21056"/>
                  </a:cubicBezTo>
                  <a:cubicBezTo>
                    <a:pt x="15731" y="21056"/>
                    <a:pt x="15730" y="21055"/>
                    <a:pt x="15728" y="21055"/>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400;p37"/>
            <p:cNvSpPr/>
            <p:nvPr/>
          </p:nvSpPr>
          <p:spPr>
            <a:xfrm>
              <a:off x="1653590" y="1852657"/>
              <a:ext cx="315609" cy="839614"/>
            </a:xfrm>
            <a:custGeom>
              <a:avLst/>
              <a:gdLst/>
              <a:ahLst/>
              <a:cxnLst/>
              <a:rect l="l" t="t" r="r" b="b"/>
              <a:pathLst>
                <a:path w="9682" h="25757" extrusionOk="0">
                  <a:moveTo>
                    <a:pt x="987" y="1"/>
                  </a:moveTo>
                  <a:cubicBezTo>
                    <a:pt x="971" y="17"/>
                    <a:pt x="1069" y="66"/>
                    <a:pt x="1234" y="198"/>
                  </a:cubicBezTo>
                  <a:cubicBezTo>
                    <a:pt x="1447" y="412"/>
                    <a:pt x="1628" y="658"/>
                    <a:pt x="1760" y="937"/>
                  </a:cubicBezTo>
                  <a:cubicBezTo>
                    <a:pt x="1957" y="1381"/>
                    <a:pt x="2055" y="1858"/>
                    <a:pt x="2055" y="2351"/>
                  </a:cubicBezTo>
                  <a:cubicBezTo>
                    <a:pt x="2039" y="2992"/>
                    <a:pt x="1957" y="3633"/>
                    <a:pt x="1825" y="4258"/>
                  </a:cubicBezTo>
                  <a:cubicBezTo>
                    <a:pt x="1579" y="5671"/>
                    <a:pt x="1283" y="7348"/>
                    <a:pt x="954" y="9222"/>
                  </a:cubicBezTo>
                  <a:cubicBezTo>
                    <a:pt x="790" y="10158"/>
                    <a:pt x="625" y="11128"/>
                    <a:pt x="445" y="12147"/>
                  </a:cubicBezTo>
                  <a:cubicBezTo>
                    <a:pt x="297" y="13166"/>
                    <a:pt x="1" y="14218"/>
                    <a:pt x="149" y="15352"/>
                  </a:cubicBezTo>
                  <a:cubicBezTo>
                    <a:pt x="149" y="15418"/>
                    <a:pt x="165" y="15484"/>
                    <a:pt x="182" y="15566"/>
                  </a:cubicBezTo>
                  <a:cubicBezTo>
                    <a:pt x="198" y="15632"/>
                    <a:pt x="231" y="15697"/>
                    <a:pt x="264" y="15763"/>
                  </a:cubicBezTo>
                  <a:cubicBezTo>
                    <a:pt x="330" y="15895"/>
                    <a:pt x="412" y="16010"/>
                    <a:pt x="527" y="16108"/>
                  </a:cubicBezTo>
                  <a:cubicBezTo>
                    <a:pt x="724" y="16306"/>
                    <a:pt x="921" y="16486"/>
                    <a:pt x="1135" y="16651"/>
                  </a:cubicBezTo>
                  <a:cubicBezTo>
                    <a:pt x="1529" y="16996"/>
                    <a:pt x="1957" y="17308"/>
                    <a:pt x="2417" y="17604"/>
                  </a:cubicBezTo>
                  <a:cubicBezTo>
                    <a:pt x="2844" y="17884"/>
                    <a:pt x="3288" y="18147"/>
                    <a:pt x="3732" y="18377"/>
                  </a:cubicBezTo>
                  <a:lnTo>
                    <a:pt x="5047" y="19018"/>
                  </a:lnTo>
                  <a:lnTo>
                    <a:pt x="9562" y="21202"/>
                  </a:lnTo>
                  <a:lnTo>
                    <a:pt x="9562" y="21202"/>
                  </a:lnTo>
                  <a:cubicBezTo>
                    <a:pt x="9433" y="22594"/>
                    <a:pt x="9336" y="23728"/>
                    <a:pt x="9271" y="24524"/>
                  </a:cubicBezTo>
                  <a:cubicBezTo>
                    <a:pt x="9238" y="24902"/>
                    <a:pt x="9222" y="25214"/>
                    <a:pt x="9205" y="25428"/>
                  </a:cubicBezTo>
                  <a:cubicBezTo>
                    <a:pt x="9189" y="25527"/>
                    <a:pt x="9189" y="25609"/>
                    <a:pt x="9189" y="25674"/>
                  </a:cubicBezTo>
                  <a:cubicBezTo>
                    <a:pt x="9172" y="25691"/>
                    <a:pt x="9172" y="25724"/>
                    <a:pt x="9189" y="25757"/>
                  </a:cubicBezTo>
                  <a:cubicBezTo>
                    <a:pt x="9189" y="25724"/>
                    <a:pt x="9205" y="25707"/>
                    <a:pt x="9205" y="25674"/>
                  </a:cubicBezTo>
                  <a:cubicBezTo>
                    <a:pt x="9205" y="25609"/>
                    <a:pt x="9222" y="25527"/>
                    <a:pt x="9238" y="25428"/>
                  </a:cubicBezTo>
                  <a:cubicBezTo>
                    <a:pt x="9255" y="25214"/>
                    <a:pt x="9287" y="24902"/>
                    <a:pt x="9337" y="24524"/>
                  </a:cubicBezTo>
                  <a:cubicBezTo>
                    <a:pt x="9419" y="23719"/>
                    <a:pt x="9534" y="22568"/>
                    <a:pt x="9682" y="21171"/>
                  </a:cubicBezTo>
                  <a:lnTo>
                    <a:pt x="9682" y="21122"/>
                  </a:lnTo>
                  <a:lnTo>
                    <a:pt x="9649" y="21105"/>
                  </a:lnTo>
                  <a:cubicBezTo>
                    <a:pt x="8351" y="20464"/>
                    <a:pt x="6822" y="19708"/>
                    <a:pt x="5113" y="18870"/>
                  </a:cubicBezTo>
                  <a:lnTo>
                    <a:pt x="3814" y="18229"/>
                  </a:lnTo>
                  <a:cubicBezTo>
                    <a:pt x="3370" y="17999"/>
                    <a:pt x="2927" y="17736"/>
                    <a:pt x="2499" y="17456"/>
                  </a:cubicBezTo>
                  <a:cubicBezTo>
                    <a:pt x="2055" y="17177"/>
                    <a:pt x="1644" y="16864"/>
                    <a:pt x="1234" y="16536"/>
                  </a:cubicBezTo>
                  <a:cubicBezTo>
                    <a:pt x="1036" y="16355"/>
                    <a:pt x="839" y="16174"/>
                    <a:pt x="642" y="15993"/>
                  </a:cubicBezTo>
                  <a:cubicBezTo>
                    <a:pt x="543" y="15911"/>
                    <a:pt x="461" y="15813"/>
                    <a:pt x="412" y="15697"/>
                  </a:cubicBezTo>
                  <a:cubicBezTo>
                    <a:pt x="379" y="15632"/>
                    <a:pt x="362" y="15582"/>
                    <a:pt x="346" y="15517"/>
                  </a:cubicBezTo>
                  <a:cubicBezTo>
                    <a:pt x="330" y="15451"/>
                    <a:pt x="313" y="15385"/>
                    <a:pt x="313" y="15319"/>
                  </a:cubicBezTo>
                  <a:cubicBezTo>
                    <a:pt x="247" y="14793"/>
                    <a:pt x="264" y="14251"/>
                    <a:pt x="346" y="13725"/>
                  </a:cubicBezTo>
                  <a:cubicBezTo>
                    <a:pt x="379" y="13462"/>
                    <a:pt x="428" y="13216"/>
                    <a:pt x="477" y="12953"/>
                  </a:cubicBezTo>
                  <a:cubicBezTo>
                    <a:pt x="527" y="12690"/>
                    <a:pt x="576" y="12443"/>
                    <a:pt x="609" y="12180"/>
                  </a:cubicBezTo>
                  <a:cubicBezTo>
                    <a:pt x="790" y="11161"/>
                    <a:pt x="954" y="10175"/>
                    <a:pt x="1118" y="9254"/>
                  </a:cubicBezTo>
                  <a:cubicBezTo>
                    <a:pt x="1431" y="7381"/>
                    <a:pt x="1710" y="5688"/>
                    <a:pt x="1940" y="4274"/>
                  </a:cubicBezTo>
                  <a:cubicBezTo>
                    <a:pt x="2072" y="3633"/>
                    <a:pt x="2138" y="2992"/>
                    <a:pt x="2154" y="2351"/>
                  </a:cubicBezTo>
                  <a:cubicBezTo>
                    <a:pt x="2154" y="1841"/>
                    <a:pt x="2039" y="1365"/>
                    <a:pt x="1825" y="905"/>
                  </a:cubicBezTo>
                  <a:cubicBezTo>
                    <a:pt x="1677" y="625"/>
                    <a:pt x="1497" y="379"/>
                    <a:pt x="1250" y="181"/>
                  </a:cubicBezTo>
                  <a:cubicBezTo>
                    <a:pt x="1168" y="116"/>
                    <a:pt x="1086" y="50"/>
                    <a:pt x="9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401;p37"/>
            <p:cNvSpPr/>
            <p:nvPr/>
          </p:nvSpPr>
          <p:spPr>
            <a:xfrm>
              <a:off x="1895789" y="2521851"/>
              <a:ext cx="30022" cy="153273"/>
            </a:xfrm>
            <a:custGeom>
              <a:avLst/>
              <a:gdLst/>
              <a:ahLst/>
              <a:cxnLst/>
              <a:rect l="l" t="t" r="r" b="b"/>
              <a:pathLst>
                <a:path w="921" h="4702" extrusionOk="0">
                  <a:moveTo>
                    <a:pt x="921" y="1"/>
                  </a:moveTo>
                  <a:cubicBezTo>
                    <a:pt x="871" y="1"/>
                    <a:pt x="674" y="1053"/>
                    <a:pt x="427" y="2351"/>
                  </a:cubicBezTo>
                  <a:cubicBezTo>
                    <a:pt x="312" y="2959"/>
                    <a:pt x="197" y="3518"/>
                    <a:pt x="115" y="4011"/>
                  </a:cubicBezTo>
                  <a:cubicBezTo>
                    <a:pt x="49" y="4241"/>
                    <a:pt x="17" y="4472"/>
                    <a:pt x="0" y="4702"/>
                  </a:cubicBezTo>
                  <a:cubicBezTo>
                    <a:pt x="99" y="4488"/>
                    <a:pt x="181" y="4274"/>
                    <a:pt x="230" y="4028"/>
                  </a:cubicBezTo>
                  <a:cubicBezTo>
                    <a:pt x="329" y="3617"/>
                    <a:pt x="477" y="3025"/>
                    <a:pt x="592" y="2384"/>
                  </a:cubicBezTo>
                  <a:cubicBezTo>
                    <a:pt x="707" y="1727"/>
                    <a:pt x="806" y="1135"/>
                    <a:pt x="855" y="708"/>
                  </a:cubicBezTo>
                  <a:cubicBezTo>
                    <a:pt x="904" y="478"/>
                    <a:pt x="921" y="247"/>
                    <a:pt x="92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402;p37"/>
            <p:cNvSpPr/>
            <p:nvPr/>
          </p:nvSpPr>
          <p:spPr>
            <a:xfrm>
              <a:off x="1490733" y="2484332"/>
              <a:ext cx="462396" cy="207939"/>
            </a:xfrm>
            <a:custGeom>
              <a:avLst/>
              <a:gdLst/>
              <a:ahLst/>
              <a:cxnLst/>
              <a:rect l="l" t="t" r="r" b="b"/>
              <a:pathLst>
                <a:path w="14185" h="6379" extrusionOk="0">
                  <a:moveTo>
                    <a:pt x="1" y="0"/>
                  </a:moveTo>
                  <a:cubicBezTo>
                    <a:pt x="0" y="0"/>
                    <a:pt x="0" y="1"/>
                    <a:pt x="0" y="1"/>
                  </a:cubicBezTo>
                  <a:cubicBezTo>
                    <a:pt x="17" y="51"/>
                    <a:pt x="49" y="83"/>
                    <a:pt x="99" y="116"/>
                  </a:cubicBezTo>
                  <a:cubicBezTo>
                    <a:pt x="164" y="199"/>
                    <a:pt x="263" y="314"/>
                    <a:pt x="411" y="462"/>
                  </a:cubicBezTo>
                  <a:cubicBezTo>
                    <a:pt x="805" y="872"/>
                    <a:pt x="1216" y="1250"/>
                    <a:pt x="1677" y="1596"/>
                  </a:cubicBezTo>
                  <a:cubicBezTo>
                    <a:pt x="2334" y="2105"/>
                    <a:pt x="3041" y="2549"/>
                    <a:pt x="3780" y="2943"/>
                  </a:cubicBezTo>
                  <a:cubicBezTo>
                    <a:pt x="4701" y="3437"/>
                    <a:pt x="5638" y="3847"/>
                    <a:pt x="6591" y="4209"/>
                  </a:cubicBezTo>
                  <a:cubicBezTo>
                    <a:pt x="8646" y="4949"/>
                    <a:pt x="10569" y="5442"/>
                    <a:pt x="11933" y="5820"/>
                  </a:cubicBezTo>
                  <a:lnTo>
                    <a:pt x="13577" y="6247"/>
                  </a:lnTo>
                  <a:lnTo>
                    <a:pt x="14020" y="6346"/>
                  </a:lnTo>
                  <a:cubicBezTo>
                    <a:pt x="14070" y="6362"/>
                    <a:pt x="14119" y="6379"/>
                    <a:pt x="14185" y="6379"/>
                  </a:cubicBezTo>
                  <a:cubicBezTo>
                    <a:pt x="14136" y="6346"/>
                    <a:pt x="14086" y="6329"/>
                    <a:pt x="14037" y="6313"/>
                  </a:cubicBezTo>
                  <a:cubicBezTo>
                    <a:pt x="13905" y="6280"/>
                    <a:pt x="13774" y="6231"/>
                    <a:pt x="13593" y="6181"/>
                  </a:cubicBezTo>
                  <a:lnTo>
                    <a:pt x="11966" y="5705"/>
                  </a:lnTo>
                  <a:cubicBezTo>
                    <a:pt x="10602" y="5294"/>
                    <a:pt x="8695" y="4784"/>
                    <a:pt x="6657" y="4045"/>
                  </a:cubicBezTo>
                  <a:cubicBezTo>
                    <a:pt x="5704" y="3700"/>
                    <a:pt x="4767" y="3289"/>
                    <a:pt x="3863" y="2812"/>
                  </a:cubicBezTo>
                  <a:cubicBezTo>
                    <a:pt x="3123" y="2417"/>
                    <a:pt x="2416" y="1990"/>
                    <a:pt x="1742" y="1497"/>
                  </a:cubicBezTo>
                  <a:cubicBezTo>
                    <a:pt x="1299" y="1168"/>
                    <a:pt x="855" y="807"/>
                    <a:pt x="444" y="412"/>
                  </a:cubicBezTo>
                  <a:cubicBezTo>
                    <a:pt x="177" y="161"/>
                    <a:pt x="15" y="0"/>
                    <a:pt x="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403;p37"/>
            <p:cNvSpPr/>
            <p:nvPr/>
          </p:nvSpPr>
          <p:spPr>
            <a:xfrm>
              <a:off x="1934352" y="2548647"/>
              <a:ext cx="22525" cy="18841"/>
            </a:xfrm>
            <a:custGeom>
              <a:avLst/>
              <a:gdLst/>
              <a:ahLst/>
              <a:cxnLst/>
              <a:rect l="l" t="t" r="r" b="b"/>
              <a:pathLst>
                <a:path w="691" h="578" extrusionOk="0">
                  <a:moveTo>
                    <a:pt x="379" y="1"/>
                  </a:moveTo>
                  <a:cubicBezTo>
                    <a:pt x="132" y="1"/>
                    <a:pt x="1" y="313"/>
                    <a:pt x="181" y="494"/>
                  </a:cubicBezTo>
                  <a:cubicBezTo>
                    <a:pt x="244" y="551"/>
                    <a:pt x="319" y="577"/>
                    <a:pt x="391" y="577"/>
                  </a:cubicBezTo>
                  <a:cubicBezTo>
                    <a:pt x="546" y="577"/>
                    <a:pt x="691" y="459"/>
                    <a:pt x="691" y="280"/>
                  </a:cubicBezTo>
                  <a:cubicBezTo>
                    <a:pt x="674" y="116"/>
                    <a:pt x="543" y="1"/>
                    <a:pt x="379"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636297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79562" y="303962"/>
            <a:ext cx="8091577" cy="448800"/>
          </a:xfrm>
        </p:spPr>
        <p:txBody>
          <a:bodyPr/>
          <a:lstStyle/>
          <a:p>
            <a:r>
              <a:rPr lang="tr-TR" dirty="0"/>
              <a:t>AR-GE, Teknolojik Üretim ve Yerlile</a:t>
            </a:r>
            <a:r>
              <a:rPr lang="tr-TR" b="1" dirty="0"/>
              <a:t>ş</a:t>
            </a:r>
            <a:r>
              <a:rPr lang="tr-TR" dirty="0"/>
              <a:t>tirme Destekleri</a:t>
            </a:r>
            <a:br>
              <a:rPr lang="tr-TR" dirty="0"/>
            </a:br>
            <a:r>
              <a:rPr lang="tr-TR" dirty="0"/>
              <a:t/>
            </a:r>
            <a:br>
              <a:rPr lang="tr-TR" dirty="0"/>
            </a:br>
            <a:endParaRPr lang="tr-TR" dirty="0"/>
          </a:p>
        </p:txBody>
      </p:sp>
      <p:sp>
        <p:nvSpPr>
          <p:cNvPr id="3" name="Metin Yer Tutucusu 2"/>
          <p:cNvSpPr>
            <a:spLocks noGrp="1"/>
          </p:cNvSpPr>
          <p:nvPr>
            <p:ph type="body" idx="1"/>
          </p:nvPr>
        </p:nvSpPr>
        <p:spPr>
          <a:xfrm>
            <a:off x="657870" y="940279"/>
            <a:ext cx="7744259" cy="3062377"/>
          </a:xfrm>
        </p:spPr>
        <p:txBody>
          <a:bodyPr/>
          <a:lstStyle/>
          <a:p>
            <a:pPr algn="l"/>
            <a:r>
              <a:rPr lang="tr-TR" sz="1600" b="1" dirty="0">
                <a:solidFill>
                  <a:schemeClr val="accent2">
                    <a:lumMod val="50000"/>
                  </a:schemeClr>
                </a:solidFill>
                <a:latin typeface="Josefin Sans" panose="020B0604020202020204" charset="-94"/>
              </a:rPr>
              <a:t>AR-GE ve </a:t>
            </a:r>
            <a:r>
              <a:rPr lang="tr-TR" sz="1600" b="1" dirty="0" err="1">
                <a:solidFill>
                  <a:schemeClr val="accent2">
                    <a:lumMod val="50000"/>
                  </a:schemeClr>
                </a:solidFill>
                <a:latin typeface="Josefin Sans" panose="020B0604020202020204" charset="-94"/>
              </a:rPr>
              <a:t>İnovasyon</a:t>
            </a:r>
            <a:r>
              <a:rPr lang="tr-TR" sz="1600" b="1" dirty="0">
                <a:solidFill>
                  <a:schemeClr val="accent2">
                    <a:lumMod val="50000"/>
                  </a:schemeClr>
                </a:solidFill>
                <a:latin typeface="Josefin Sans" panose="020B0604020202020204" charset="-94"/>
              </a:rPr>
              <a:t> Destek </a:t>
            </a:r>
            <a:r>
              <a:rPr lang="tr-TR" sz="1600" b="1" dirty="0" smtClean="0">
                <a:solidFill>
                  <a:schemeClr val="accent2">
                    <a:lumMod val="50000"/>
                  </a:schemeClr>
                </a:solidFill>
                <a:latin typeface="Josefin Sans" panose="020B0604020202020204" charset="-94"/>
              </a:rPr>
              <a:t>Programı </a:t>
            </a:r>
            <a:r>
              <a:rPr lang="tr-TR" sz="1600" dirty="0" smtClean="0"/>
              <a:t>bilim </a:t>
            </a:r>
            <a:r>
              <a:rPr lang="tr-TR" sz="1600" dirty="0"/>
              <a:t>ve teknolojiye dayalı yeni fikir ve buluşlara sahip küçük ve orta ölçekli işletmeler ile girişimcilerin </a:t>
            </a:r>
            <a:r>
              <a:rPr lang="tr-TR" sz="1600" dirty="0">
                <a:solidFill>
                  <a:schemeClr val="accent4">
                    <a:lumMod val="50000"/>
                  </a:schemeClr>
                </a:solidFill>
              </a:rPr>
              <a:t>yeni ürün, yeni süreç, bilgi ve/veya hizmet </a:t>
            </a:r>
            <a:r>
              <a:rPr lang="tr-TR" sz="1600" dirty="0"/>
              <a:t>üretmelerini </a:t>
            </a:r>
            <a:r>
              <a:rPr lang="tr-TR" sz="1600" dirty="0" smtClean="0"/>
              <a:t>sağlamaktır</a:t>
            </a:r>
          </a:p>
          <a:p>
            <a:pPr algn="l"/>
            <a:endParaRPr lang="tr-TR" sz="1600" dirty="0" smtClean="0">
              <a:latin typeface="Josefin Sans" panose="020B0604020202020204" charset="-94"/>
            </a:endParaRPr>
          </a:p>
          <a:p>
            <a:pPr algn="l"/>
            <a:r>
              <a:rPr lang="tr-TR" sz="1600" b="1" dirty="0">
                <a:solidFill>
                  <a:schemeClr val="accent2">
                    <a:lumMod val="50000"/>
                  </a:schemeClr>
                </a:solidFill>
                <a:latin typeface="Josefin Sans" panose="020B0604020202020204" charset="-94"/>
              </a:rPr>
              <a:t>Endüstriyel Uygulama Destek </a:t>
            </a:r>
            <a:r>
              <a:rPr lang="tr-TR" sz="1600" b="1" dirty="0" smtClean="0">
                <a:solidFill>
                  <a:schemeClr val="accent2">
                    <a:lumMod val="50000"/>
                  </a:schemeClr>
                </a:solidFill>
                <a:latin typeface="Josefin Sans" panose="020B0604020202020204" charset="-94"/>
              </a:rPr>
              <a:t>Programı </a:t>
            </a:r>
            <a:r>
              <a:rPr lang="tr-TR" sz="1600" dirty="0">
                <a:latin typeface="Josefin Sans" panose="020B0604020202020204" charset="-94"/>
              </a:rPr>
              <a:t> </a:t>
            </a:r>
            <a:r>
              <a:rPr lang="tr-TR" sz="1600" dirty="0" smtClean="0">
                <a:solidFill>
                  <a:schemeClr val="accent2">
                    <a:lumMod val="50000"/>
                  </a:schemeClr>
                </a:solidFill>
                <a:latin typeface="Josefin Sans" panose="020B0604020202020204" charset="-94"/>
              </a:rPr>
              <a:t>yeni </a:t>
            </a:r>
            <a:r>
              <a:rPr lang="tr-TR" sz="1600" dirty="0">
                <a:solidFill>
                  <a:schemeClr val="accent2">
                    <a:lumMod val="50000"/>
                  </a:schemeClr>
                </a:solidFill>
                <a:latin typeface="Josefin Sans" panose="020B0604020202020204" charset="-94"/>
              </a:rPr>
              <a:t>bir ürün/hizmetin; üretilmesi</a:t>
            </a:r>
            <a:r>
              <a:rPr lang="tr-TR" sz="1600" dirty="0">
                <a:latin typeface="Josefin Sans" panose="020B0604020202020204" charset="-94"/>
              </a:rPr>
              <a:t>, kalitesinin artırılması, </a:t>
            </a:r>
            <a:r>
              <a:rPr lang="tr-TR" sz="1600" dirty="0">
                <a:solidFill>
                  <a:schemeClr val="accent4">
                    <a:lumMod val="50000"/>
                  </a:schemeClr>
                </a:solidFill>
                <a:latin typeface="Josefin Sans" panose="020B0604020202020204" charset="-94"/>
              </a:rPr>
              <a:t>maliyet düşürücü nitelikte yeni tekniklerin </a:t>
            </a:r>
            <a:r>
              <a:rPr lang="tr-TR" sz="1600" dirty="0">
                <a:latin typeface="Josefin Sans" panose="020B0604020202020204" charset="-94"/>
              </a:rPr>
              <a:t>uygulamaya </a:t>
            </a:r>
            <a:r>
              <a:rPr lang="tr-TR" sz="1600" dirty="0" smtClean="0">
                <a:latin typeface="Josefin Sans" panose="020B0604020202020204" charset="-94"/>
              </a:rPr>
              <a:t>alınması)</a:t>
            </a:r>
          </a:p>
          <a:p>
            <a:pPr algn="l"/>
            <a:r>
              <a:rPr lang="tr-TR" sz="1600" b="1" dirty="0">
                <a:solidFill>
                  <a:schemeClr val="accent2">
                    <a:lumMod val="50000"/>
                  </a:schemeClr>
                </a:solidFill>
                <a:latin typeface="Josefin Sans" panose="020B0604020202020204" charset="-94"/>
              </a:rPr>
              <a:t>KOBİ TEKNOYATIRIM - KOBİ Teknolojik Ürün Yatırım Destek </a:t>
            </a:r>
            <a:r>
              <a:rPr lang="tr-TR" sz="1600" b="1" dirty="0" smtClean="0">
                <a:solidFill>
                  <a:schemeClr val="accent2">
                    <a:lumMod val="50000"/>
                  </a:schemeClr>
                </a:solidFill>
                <a:latin typeface="Josefin Sans" panose="020B0604020202020204" charset="-94"/>
              </a:rPr>
              <a:t>Programı </a:t>
            </a:r>
            <a:r>
              <a:rPr lang="tr-TR" sz="1600" dirty="0">
                <a:solidFill>
                  <a:schemeClr val="accent2">
                    <a:lumMod val="50000"/>
                  </a:schemeClr>
                </a:solidFill>
              </a:rPr>
              <a:t>Ar-Ge/yenilik faaliyetleri sonucu ortaya çıkan ürünlerin </a:t>
            </a:r>
            <a:r>
              <a:rPr lang="tr-TR" sz="1600" dirty="0"/>
              <a:t>üretimini ve </a:t>
            </a:r>
            <a:r>
              <a:rPr lang="tr-TR" sz="1600" dirty="0" smtClean="0"/>
              <a:t>ticarileştirilmesi </a:t>
            </a:r>
            <a:r>
              <a:rPr lang="tr-TR" sz="1600" b="1" dirty="0">
                <a:solidFill>
                  <a:schemeClr val="accent2">
                    <a:lumMod val="50000"/>
                  </a:schemeClr>
                </a:solidFill>
                <a:latin typeface="Josefin Sans" panose="020B0604020202020204" charset="-94"/>
              </a:rPr>
              <a:t/>
            </a:r>
            <a:br>
              <a:rPr lang="tr-TR" sz="1600" b="1" dirty="0">
                <a:solidFill>
                  <a:schemeClr val="accent2">
                    <a:lumMod val="50000"/>
                  </a:schemeClr>
                </a:solidFill>
                <a:latin typeface="Josefin Sans" panose="020B0604020202020204" charset="-94"/>
              </a:rPr>
            </a:br>
            <a:endParaRPr lang="tr-TR" sz="1600" b="1" dirty="0" smtClean="0">
              <a:solidFill>
                <a:schemeClr val="accent2">
                  <a:lumMod val="50000"/>
                </a:schemeClr>
              </a:solidFill>
              <a:latin typeface="Josefin Sans" panose="020B0604020202020204" charset="-94"/>
            </a:endParaRPr>
          </a:p>
          <a:p>
            <a:pPr algn="l"/>
            <a:r>
              <a:rPr lang="tr-TR" sz="1600" b="1" dirty="0">
                <a:solidFill>
                  <a:schemeClr val="accent2">
                    <a:lumMod val="50000"/>
                  </a:schemeClr>
                </a:solidFill>
                <a:latin typeface="Josefin Sans" panose="020B0604020202020204" charset="-94"/>
              </a:rPr>
              <a:t>Stratejik Ürün Destek </a:t>
            </a:r>
            <a:r>
              <a:rPr lang="tr-TR" sz="1600" b="1" dirty="0" smtClean="0">
                <a:solidFill>
                  <a:schemeClr val="accent2">
                    <a:lumMod val="50000"/>
                  </a:schemeClr>
                </a:solidFill>
                <a:latin typeface="Josefin Sans" panose="020B0604020202020204" charset="-94"/>
              </a:rPr>
              <a:t>Programı </a:t>
            </a:r>
            <a:r>
              <a:rPr lang="tr-TR" sz="1600" dirty="0" smtClean="0"/>
              <a:t>orta-yüksek </a:t>
            </a:r>
            <a:r>
              <a:rPr lang="tr-TR" sz="1600" dirty="0"/>
              <a:t>ve yüksek teknoloji seviyeli sektörlerdeki </a:t>
            </a:r>
            <a:r>
              <a:rPr lang="tr-TR" sz="1600" dirty="0">
                <a:solidFill>
                  <a:schemeClr val="accent2">
                    <a:lumMod val="50000"/>
                  </a:schemeClr>
                </a:solidFill>
              </a:rPr>
              <a:t>katma değeri yüksek </a:t>
            </a:r>
            <a:r>
              <a:rPr lang="tr-TR" sz="1600" dirty="0" smtClean="0">
                <a:solidFill>
                  <a:schemeClr val="accent2">
                    <a:lumMod val="50000"/>
                  </a:schemeClr>
                </a:solidFill>
              </a:rPr>
              <a:t>kritik ürünlerin üretimini </a:t>
            </a:r>
            <a:r>
              <a:rPr lang="tr-TR" sz="1600" dirty="0">
                <a:solidFill>
                  <a:schemeClr val="accent2">
                    <a:lumMod val="50000"/>
                  </a:schemeClr>
                </a:solidFill>
              </a:rPr>
              <a:t>artırmaya </a:t>
            </a:r>
            <a:r>
              <a:rPr lang="tr-TR" sz="1600" dirty="0"/>
              <a:t>yönelik </a:t>
            </a:r>
            <a:endParaRPr lang="tr-TR" sz="1600" b="1" dirty="0">
              <a:solidFill>
                <a:schemeClr val="accent2">
                  <a:lumMod val="50000"/>
                </a:schemeClr>
              </a:solidFill>
              <a:latin typeface="Josefin Sans" panose="020B0604020202020204" charset="-94"/>
            </a:endParaRPr>
          </a:p>
        </p:txBody>
      </p:sp>
    </p:spTree>
    <p:extLst>
      <p:ext uri="{BB962C8B-B14F-4D97-AF65-F5344CB8AC3E}">
        <p14:creationId xmlns:p14="http://schemas.microsoft.com/office/powerpoint/2010/main" val="14788705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txBox="1">
            <a:spLocks/>
          </p:cNvSpPr>
          <p:nvPr/>
        </p:nvSpPr>
        <p:spPr>
          <a:xfrm>
            <a:off x="457200" y="205978"/>
            <a:ext cx="8219256" cy="475562"/>
          </a:xfrm>
          <a:prstGeom prst="rect">
            <a:avLst/>
          </a:prstGeom>
          <a:noFill/>
          <a:ln>
            <a:noFill/>
          </a:ln>
        </p:spPr>
        <p:txBody>
          <a:bodyPr spcFirstLastPara="1" wrap="square" lIns="91425" tIns="91425" rIns="91425" bIns="91425" anchor="t" anchorCtr="0">
            <a:normAutofit fontScale="75000" lnSpcReduction="20000"/>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2400"/>
              <a:buFont typeface="Lilita One"/>
              <a:buNone/>
              <a:defRPr sz="2700" b="0" i="0" u="none" strike="noStrike" cap="none">
                <a:solidFill>
                  <a:schemeClr val="dk1"/>
                </a:solidFill>
                <a:latin typeface="Lilita One"/>
                <a:ea typeface="Lilita One"/>
                <a:cs typeface="Lilita One"/>
                <a:sym typeface="Lilita One"/>
              </a:defRPr>
            </a:lvl1pPr>
            <a:lvl2pPr marR="0" lvl="1" algn="l" rtl="0">
              <a:lnSpc>
                <a:spcPct val="100000"/>
              </a:lnSpc>
              <a:spcBef>
                <a:spcPts val="0"/>
              </a:spcBef>
              <a:spcAft>
                <a:spcPts val="0"/>
              </a:spcAft>
              <a:buClr>
                <a:schemeClr val="dk1"/>
              </a:buClr>
              <a:buSzPts val="2400"/>
              <a:buFont typeface="Lilita One"/>
              <a:buNone/>
              <a:defRPr sz="2400" b="0" i="0" u="none" strike="noStrike" cap="none">
                <a:solidFill>
                  <a:schemeClr val="dk1"/>
                </a:solidFill>
                <a:latin typeface="Lilita One"/>
                <a:ea typeface="Lilita One"/>
                <a:cs typeface="Lilita One"/>
                <a:sym typeface="Lilita One"/>
              </a:defRPr>
            </a:lvl2pPr>
            <a:lvl3pPr marR="0" lvl="2" algn="l" rtl="0">
              <a:lnSpc>
                <a:spcPct val="100000"/>
              </a:lnSpc>
              <a:spcBef>
                <a:spcPts val="0"/>
              </a:spcBef>
              <a:spcAft>
                <a:spcPts val="0"/>
              </a:spcAft>
              <a:buClr>
                <a:schemeClr val="dk1"/>
              </a:buClr>
              <a:buSzPts val="2400"/>
              <a:buFont typeface="Lilita One"/>
              <a:buNone/>
              <a:defRPr sz="2400" b="0" i="0" u="none" strike="noStrike" cap="none">
                <a:solidFill>
                  <a:schemeClr val="dk1"/>
                </a:solidFill>
                <a:latin typeface="Lilita One"/>
                <a:ea typeface="Lilita One"/>
                <a:cs typeface="Lilita One"/>
                <a:sym typeface="Lilita One"/>
              </a:defRPr>
            </a:lvl3pPr>
            <a:lvl4pPr marR="0" lvl="3" algn="l" rtl="0">
              <a:lnSpc>
                <a:spcPct val="100000"/>
              </a:lnSpc>
              <a:spcBef>
                <a:spcPts val="0"/>
              </a:spcBef>
              <a:spcAft>
                <a:spcPts val="0"/>
              </a:spcAft>
              <a:buClr>
                <a:schemeClr val="dk1"/>
              </a:buClr>
              <a:buSzPts val="2400"/>
              <a:buFont typeface="Lilita One"/>
              <a:buNone/>
              <a:defRPr sz="2400" b="0" i="0" u="none" strike="noStrike" cap="none">
                <a:solidFill>
                  <a:schemeClr val="dk1"/>
                </a:solidFill>
                <a:latin typeface="Lilita One"/>
                <a:ea typeface="Lilita One"/>
                <a:cs typeface="Lilita One"/>
                <a:sym typeface="Lilita One"/>
              </a:defRPr>
            </a:lvl4pPr>
            <a:lvl5pPr marR="0" lvl="4" algn="l" rtl="0">
              <a:lnSpc>
                <a:spcPct val="100000"/>
              </a:lnSpc>
              <a:spcBef>
                <a:spcPts val="0"/>
              </a:spcBef>
              <a:spcAft>
                <a:spcPts val="0"/>
              </a:spcAft>
              <a:buClr>
                <a:schemeClr val="dk1"/>
              </a:buClr>
              <a:buSzPts val="2400"/>
              <a:buFont typeface="Lilita One"/>
              <a:buNone/>
              <a:defRPr sz="2400" b="0" i="0" u="none" strike="noStrike" cap="none">
                <a:solidFill>
                  <a:schemeClr val="dk1"/>
                </a:solidFill>
                <a:latin typeface="Lilita One"/>
                <a:ea typeface="Lilita One"/>
                <a:cs typeface="Lilita One"/>
                <a:sym typeface="Lilita One"/>
              </a:defRPr>
            </a:lvl5pPr>
            <a:lvl6pPr marR="0" lvl="5" algn="l" rtl="0">
              <a:lnSpc>
                <a:spcPct val="100000"/>
              </a:lnSpc>
              <a:spcBef>
                <a:spcPts val="0"/>
              </a:spcBef>
              <a:spcAft>
                <a:spcPts val="0"/>
              </a:spcAft>
              <a:buClr>
                <a:schemeClr val="dk1"/>
              </a:buClr>
              <a:buSzPts val="2400"/>
              <a:buFont typeface="Lilita One"/>
              <a:buNone/>
              <a:defRPr sz="2400" b="0" i="0" u="none" strike="noStrike" cap="none">
                <a:solidFill>
                  <a:schemeClr val="dk1"/>
                </a:solidFill>
                <a:latin typeface="Lilita One"/>
                <a:ea typeface="Lilita One"/>
                <a:cs typeface="Lilita One"/>
                <a:sym typeface="Lilita One"/>
              </a:defRPr>
            </a:lvl6pPr>
            <a:lvl7pPr marR="0" lvl="6" algn="l" rtl="0">
              <a:lnSpc>
                <a:spcPct val="100000"/>
              </a:lnSpc>
              <a:spcBef>
                <a:spcPts val="0"/>
              </a:spcBef>
              <a:spcAft>
                <a:spcPts val="0"/>
              </a:spcAft>
              <a:buClr>
                <a:schemeClr val="dk1"/>
              </a:buClr>
              <a:buSzPts val="2400"/>
              <a:buFont typeface="Lilita One"/>
              <a:buNone/>
              <a:defRPr sz="2400" b="0" i="0" u="none" strike="noStrike" cap="none">
                <a:solidFill>
                  <a:schemeClr val="dk1"/>
                </a:solidFill>
                <a:latin typeface="Lilita One"/>
                <a:ea typeface="Lilita One"/>
                <a:cs typeface="Lilita One"/>
                <a:sym typeface="Lilita One"/>
              </a:defRPr>
            </a:lvl7pPr>
            <a:lvl8pPr marR="0" lvl="7" algn="l" rtl="0">
              <a:lnSpc>
                <a:spcPct val="100000"/>
              </a:lnSpc>
              <a:spcBef>
                <a:spcPts val="0"/>
              </a:spcBef>
              <a:spcAft>
                <a:spcPts val="0"/>
              </a:spcAft>
              <a:buClr>
                <a:schemeClr val="dk1"/>
              </a:buClr>
              <a:buSzPts val="2400"/>
              <a:buFont typeface="Lilita One"/>
              <a:buNone/>
              <a:defRPr sz="2400" b="0" i="0" u="none" strike="noStrike" cap="none">
                <a:solidFill>
                  <a:schemeClr val="dk1"/>
                </a:solidFill>
                <a:latin typeface="Lilita One"/>
                <a:ea typeface="Lilita One"/>
                <a:cs typeface="Lilita One"/>
                <a:sym typeface="Lilita One"/>
              </a:defRPr>
            </a:lvl8pPr>
            <a:lvl9pPr marR="0" lvl="8" algn="l" rtl="0">
              <a:lnSpc>
                <a:spcPct val="100000"/>
              </a:lnSpc>
              <a:spcBef>
                <a:spcPts val="0"/>
              </a:spcBef>
              <a:spcAft>
                <a:spcPts val="0"/>
              </a:spcAft>
              <a:buClr>
                <a:schemeClr val="dk1"/>
              </a:buClr>
              <a:buSzPts val="2400"/>
              <a:buFont typeface="Lilita One"/>
              <a:buNone/>
              <a:defRPr sz="2400" b="0" i="0" u="none" strike="noStrike" cap="none">
                <a:solidFill>
                  <a:schemeClr val="dk1"/>
                </a:solidFill>
                <a:latin typeface="Lilita One"/>
                <a:ea typeface="Lilita One"/>
                <a:cs typeface="Lilita One"/>
                <a:sym typeface="Lilita One"/>
              </a:defRPr>
            </a:lvl9pPr>
          </a:lstStyle>
          <a:p>
            <a:pPr algn="l"/>
            <a:r>
              <a:rPr lang="tr-TR" dirty="0" smtClean="0"/>
              <a:t>Ar-Ge </a:t>
            </a:r>
            <a:r>
              <a:rPr lang="tr-TR" sz="3100" b="1" dirty="0" err="1" smtClean="0"/>
              <a:t>İ</a:t>
            </a:r>
            <a:r>
              <a:rPr lang="tr-TR" dirty="0" err="1" smtClean="0"/>
              <a:t>novasyon</a:t>
            </a:r>
            <a:r>
              <a:rPr lang="tr-TR" dirty="0" smtClean="0"/>
              <a:t> Destek Programı</a:t>
            </a:r>
            <a:endParaRPr lang="tr-TR" dirty="0"/>
          </a:p>
        </p:txBody>
      </p:sp>
      <p:sp>
        <p:nvSpPr>
          <p:cNvPr id="5" name="İçerik Yer Tutucusu 2"/>
          <p:cNvSpPr txBox="1">
            <a:spLocks/>
          </p:cNvSpPr>
          <p:nvPr/>
        </p:nvSpPr>
        <p:spPr>
          <a:xfrm>
            <a:off x="446856" y="609014"/>
            <a:ext cx="8229600" cy="3839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r" rtl="0">
              <a:lnSpc>
                <a:spcPct val="100000"/>
              </a:lnSpc>
              <a:spcBef>
                <a:spcPts val="0"/>
              </a:spcBef>
              <a:spcAft>
                <a:spcPts val="0"/>
              </a:spcAft>
              <a:buClr>
                <a:schemeClr val="dk2"/>
              </a:buClr>
              <a:buSzPts val="1100"/>
              <a:buFont typeface="Josefin Sans"/>
              <a:buChar char="●"/>
              <a:defRPr sz="1200" b="0" i="0" u="none" strike="noStrike" cap="none">
                <a:solidFill>
                  <a:schemeClr val="dk2"/>
                </a:solidFill>
                <a:latin typeface="Josefin Sans"/>
                <a:ea typeface="Josefin Sans"/>
                <a:cs typeface="Josefin Sans"/>
                <a:sym typeface="Josefin Sans"/>
              </a:defRPr>
            </a:lvl1pPr>
            <a:lvl2pPr marL="914400" marR="0" lvl="1" indent="-298450" algn="l" rtl="0">
              <a:lnSpc>
                <a:spcPct val="115000"/>
              </a:lnSpc>
              <a:spcBef>
                <a:spcPts val="1600"/>
              </a:spcBef>
              <a:spcAft>
                <a:spcPts val="0"/>
              </a:spcAft>
              <a:buClr>
                <a:schemeClr val="dk2"/>
              </a:buClr>
              <a:buSzPts val="1100"/>
              <a:buFont typeface="Josefin Sans"/>
              <a:buChar char="○"/>
              <a:defRPr sz="1100" b="0" i="0" u="none" strike="noStrike" cap="none">
                <a:solidFill>
                  <a:schemeClr val="dk2"/>
                </a:solidFill>
                <a:latin typeface="Josefin Sans"/>
                <a:ea typeface="Josefin Sans"/>
                <a:cs typeface="Josefin Sans"/>
                <a:sym typeface="Josefin Sans"/>
              </a:defRPr>
            </a:lvl2pPr>
            <a:lvl3pPr marL="1371600" marR="0" lvl="2" indent="-298450" algn="l" rtl="0">
              <a:lnSpc>
                <a:spcPct val="115000"/>
              </a:lnSpc>
              <a:spcBef>
                <a:spcPts val="1600"/>
              </a:spcBef>
              <a:spcAft>
                <a:spcPts val="0"/>
              </a:spcAft>
              <a:buClr>
                <a:schemeClr val="dk2"/>
              </a:buClr>
              <a:buSzPts val="1100"/>
              <a:buFont typeface="Josefin Sans"/>
              <a:buChar char="■"/>
              <a:defRPr sz="1100" b="0" i="0" u="none" strike="noStrike" cap="none">
                <a:solidFill>
                  <a:schemeClr val="dk2"/>
                </a:solidFill>
                <a:latin typeface="Josefin Sans"/>
                <a:ea typeface="Josefin Sans"/>
                <a:cs typeface="Josefin Sans"/>
                <a:sym typeface="Josefin Sans"/>
              </a:defRPr>
            </a:lvl3pPr>
            <a:lvl4pPr marL="1828800" marR="0" lvl="3" indent="-298450" algn="l" rtl="0">
              <a:lnSpc>
                <a:spcPct val="115000"/>
              </a:lnSpc>
              <a:spcBef>
                <a:spcPts val="1600"/>
              </a:spcBef>
              <a:spcAft>
                <a:spcPts val="0"/>
              </a:spcAft>
              <a:buClr>
                <a:schemeClr val="dk2"/>
              </a:buClr>
              <a:buSzPts val="1100"/>
              <a:buFont typeface="Josefin Sans"/>
              <a:buChar char="●"/>
              <a:defRPr sz="1100" b="0" i="0" u="none" strike="noStrike" cap="none">
                <a:solidFill>
                  <a:schemeClr val="dk2"/>
                </a:solidFill>
                <a:latin typeface="Josefin Sans"/>
                <a:ea typeface="Josefin Sans"/>
                <a:cs typeface="Josefin Sans"/>
                <a:sym typeface="Josefin Sans"/>
              </a:defRPr>
            </a:lvl4pPr>
            <a:lvl5pPr marL="2286000" marR="0" lvl="4" indent="-298450" algn="l" rtl="0">
              <a:lnSpc>
                <a:spcPct val="115000"/>
              </a:lnSpc>
              <a:spcBef>
                <a:spcPts val="1600"/>
              </a:spcBef>
              <a:spcAft>
                <a:spcPts val="0"/>
              </a:spcAft>
              <a:buClr>
                <a:schemeClr val="dk2"/>
              </a:buClr>
              <a:buSzPts val="1100"/>
              <a:buFont typeface="Josefin Sans"/>
              <a:buChar char="○"/>
              <a:defRPr sz="1100" b="0" i="0" u="none" strike="noStrike" cap="none">
                <a:solidFill>
                  <a:schemeClr val="dk2"/>
                </a:solidFill>
                <a:latin typeface="Josefin Sans"/>
                <a:ea typeface="Josefin Sans"/>
                <a:cs typeface="Josefin Sans"/>
                <a:sym typeface="Josefin Sans"/>
              </a:defRPr>
            </a:lvl5pPr>
            <a:lvl6pPr marL="2743200" marR="0" lvl="5" indent="-298450" algn="l" rtl="0">
              <a:lnSpc>
                <a:spcPct val="115000"/>
              </a:lnSpc>
              <a:spcBef>
                <a:spcPts val="1600"/>
              </a:spcBef>
              <a:spcAft>
                <a:spcPts val="0"/>
              </a:spcAft>
              <a:buClr>
                <a:schemeClr val="dk2"/>
              </a:buClr>
              <a:buSzPts val="1100"/>
              <a:buFont typeface="Josefin Sans"/>
              <a:buChar char="■"/>
              <a:defRPr sz="1100" b="0" i="0" u="none" strike="noStrike" cap="none">
                <a:solidFill>
                  <a:schemeClr val="dk2"/>
                </a:solidFill>
                <a:latin typeface="Josefin Sans"/>
                <a:ea typeface="Josefin Sans"/>
                <a:cs typeface="Josefin Sans"/>
                <a:sym typeface="Josefin Sans"/>
              </a:defRPr>
            </a:lvl6pPr>
            <a:lvl7pPr marL="3200400" marR="0" lvl="6" indent="-298450" algn="l" rtl="0">
              <a:lnSpc>
                <a:spcPct val="115000"/>
              </a:lnSpc>
              <a:spcBef>
                <a:spcPts val="1600"/>
              </a:spcBef>
              <a:spcAft>
                <a:spcPts val="0"/>
              </a:spcAft>
              <a:buClr>
                <a:schemeClr val="dk2"/>
              </a:buClr>
              <a:buSzPts val="1100"/>
              <a:buFont typeface="Josefin Sans"/>
              <a:buChar char="●"/>
              <a:defRPr sz="1100" b="0" i="0" u="none" strike="noStrike" cap="none">
                <a:solidFill>
                  <a:schemeClr val="dk2"/>
                </a:solidFill>
                <a:latin typeface="Josefin Sans"/>
                <a:ea typeface="Josefin Sans"/>
                <a:cs typeface="Josefin Sans"/>
                <a:sym typeface="Josefin Sans"/>
              </a:defRPr>
            </a:lvl7pPr>
            <a:lvl8pPr marL="3657600" marR="0" lvl="7" indent="-298450" algn="l" rtl="0">
              <a:lnSpc>
                <a:spcPct val="115000"/>
              </a:lnSpc>
              <a:spcBef>
                <a:spcPts val="1600"/>
              </a:spcBef>
              <a:spcAft>
                <a:spcPts val="0"/>
              </a:spcAft>
              <a:buClr>
                <a:schemeClr val="dk2"/>
              </a:buClr>
              <a:buSzPts val="1100"/>
              <a:buFont typeface="Josefin Sans"/>
              <a:buChar char="○"/>
              <a:defRPr sz="1100" b="0" i="0" u="none" strike="noStrike" cap="none">
                <a:solidFill>
                  <a:schemeClr val="dk2"/>
                </a:solidFill>
                <a:latin typeface="Josefin Sans"/>
                <a:ea typeface="Josefin Sans"/>
                <a:cs typeface="Josefin Sans"/>
                <a:sym typeface="Josefin Sans"/>
              </a:defRPr>
            </a:lvl8pPr>
            <a:lvl9pPr marL="4114800" marR="0" lvl="8" indent="-298450" algn="l" rtl="0">
              <a:lnSpc>
                <a:spcPct val="115000"/>
              </a:lnSpc>
              <a:spcBef>
                <a:spcPts val="1600"/>
              </a:spcBef>
              <a:spcAft>
                <a:spcPts val="1600"/>
              </a:spcAft>
              <a:buClr>
                <a:schemeClr val="dk2"/>
              </a:buClr>
              <a:buSzPts val="1100"/>
              <a:buFont typeface="Josefin Sans"/>
              <a:buChar char="■"/>
              <a:defRPr sz="1100" b="0" i="0" u="none" strike="noStrike" cap="none">
                <a:solidFill>
                  <a:schemeClr val="dk2"/>
                </a:solidFill>
                <a:latin typeface="Josefin Sans"/>
                <a:ea typeface="Josefin Sans"/>
                <a:cs typeface="Josefin Sans"/>
                <a:sym typeface="Josefin Sans"/>
              </a:defRPr>
            </a:lvl9pPr>
          </a:lstStyle>
          <a:p>
            <a:pPr algn="l"/>
            <a:r>
              <a:rPr lang="tr-TR" sz="2000" b="1" dirty="0" smtClean="0">
                <a:solidFill>
                  <a:schemeClr val="accent2">
                    <a:lumMod val="75000"/>
                  </a:schemeClr>
                </a:solidFill>
              </a:rPr>
              <a:t>Kimler Başvurabilir?</a:t>
            </a:r>
            <a:endParaRPr lang="tr-TR" sz="2000" b="1" dirty="0">
              <a:solidFill>
                <a:schemeClr val="accent2">
                  <a:lumMod val="75000"/>
                </a:schemeClr>
              </a:solidFill>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538" t="19829" r="21308" b="49949"/>
          <a:stretch/>
        </p:blipFill>
        <p:spPr bwMode="auto">
          <a:xfrm>
            <a:off x="719572" y="995221"/>
            <a:ext cx="6945485" cy="1749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1600" t="21607" r="22461" b="59795"/>
          <a:stretch/>
        </p:blipFill>
        <p:spPr bwMode="auto">
          <a:xfrm>
            <a:off x="685066" y="3221700"/>
            <a:ext cx="7560413" cy="1195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Metin kutusu 7"/>
          <p:cNvSpPr txBox="1"/>
          <p:nvPr/>
        </p:nvSpPr>
        <p:spPr>
          <a:xfrm>
            <a:off x="719572" y="2744646"/>
            <a:ext cx="7788279" cy="477054"/>
          </a:xfrm>
          <a:prstGeom prst="rect">
            <a:avLst/>
          </a:prstGeom>
          <a:noFill/>
        </p:spPr>
        <p:txBody>
          <a:bodyPr wrap="square" rtlCol="0">
            <a:spAutoFit/>
          </a:bodyPr>
          <a:lstStyle/>
          <a:p>
            <a:pPr marL="285750" indent="-285750">
              <a:buFont typeface="Arial" panose="020B0604020202020204" pitchFamily="34" charset="0"/>
              <a:buChar char="•"/>
            </a:pPr>
            <a:r>
              <a:rPr lang="tr-TR" sz="2500" dirty="0">
                <a:solidFill>
                  <a:schemeClr val="dk1"/>
                </a:solidFill>
                <a:latin typeface="Lilita One"/>
                <a:ea typeface="Lilita One"/>
                <a:cs typeface="Lilita One"/>
                <a:sym typeface="Lilita One"/>
              </a:rPr>
              <a:t>Proje Süresi ve Destek Oranı</a:t>
            </a:r>
          </a:p>
        </p:txBody>
      </p:sp>
    </p:spTree>
    <p:extLst>
      <p:ext uri="{BB962C8B-B14F-4D97-AF65-F5344CB8AC3E}">
        <p14:creationId xmlns:p14="http://schemas.microsoft.com/office/powerpoint/2010/main" val="84067962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12814" y="355720"/>
            <a:ext cx="3800400" cy="448800"/>
          </a:xfrm>
        </p:spPr>
        <p:txBody>
          <a:bodyPr/>
          <a:lstStyle/>
          <a:p>
            <a:pPr algn="l"/>
            <a:r>
              <a:rPr lang="tr-TR" dirty="0" smtClean="0"/>
              <a:t>Kalkınma Ajansları</a:t>
            </a:r>
            <a:endParaRPr lang="tr-TR" dirty="0"/>
          </a:p>
        </p:txBody>
      </p:sp>
      <p:sp>
        <p:nvSpPr>
          <p:cNvPr id="5" name="İçerik Yer Tutucusu 2"/>
          <p:cNvSpPr>
            <a:spLocks noGrp="1"/>
          </p:cNvSpPr>
          <p:nvPr>
            <p:ph type="body" idx="1"/>
          </p:nvPr>
        </p:nvSpPr>
        <p:spPr>
          <a:xfrm>
            <a:off x="331028" y="929677"/>
            <a:ext cx="4612869" cy="2412272"/>
          </a:xfrm>
        </p:spPr>
        <p:txBody>
          <a:bodyPr>
            <a:noAutofit/>
          </a:bodyPr>
          <a:lstStyle/>
          <a:p>
            <a:pPr marL="0" indent="0" algn="l">
              <a:buNone/>
            </a:pPr>
            <a:r>
              <a:rPr lang="tr-TR" sz="2400" dirty="0">
                <a:solidFill>
                  <a:schemeClr val="accent4">
                    <a:lumMod val="50000"/>
                  </a:schemeClr>
                </a:solidFill>
                <a:latin typeface="Lilita One"/>
                <a:ea typeface="Lilita One"/>
                <a:cs typeface="Lilita One"/>
                <a:sym typeface="Lilita One"/>
              </a:rPr>
              <a:t>Amaç;</a:t>
            </a:r>
          </a:p>
          <a:p>
            <a:pPr marL="0" indent="0" algn="l">
              <a:buNone/>
            </a:pPr>
            <a:endParaRPr lang="tr-TR" sz="1400" dirty="0" smtClean="0">
              <a:solidFill>
                <a:srgbClr val="C00000"/>
              </a:solidFill>
            </a:endParaRPr>
          </a:p>
          <a:p>
            <a:pPr algn="l"/>
            <a:r>
              <a:rPr lang="tr-TR" sz="1400" dirty="0"/>
              <a:t>K</a:t>
            </a:r>
            <a:r>
              <a:rPr lang="tr-TR" sz="1400" dirty="0" smtClean="0"/>
              <a:t>amu kesimi, özel kesim ve sivil toplum kuruluşları arasındaki işbirliğini geliştirmek, </a:t>
            </a:r>
          </a:p>
          <a:p>
            <a:pPr algn="l"/>
            <a:r>
              <a:rPr lang="tr-TR" sz="1400" dirty="0" smtClean="0"/>
              <a:t>Kaynakların yerinde ve etkin kullanımını sağlamak </a:t>
            </a:r>
          </a:p>
          <a:p>
            <a:pPr algn="l"/>
            <a:r>
              <a:rPr lang="tr-TR" sz="1400" dirty="0"/>
              <a:t>Y</a:t>
            </a:r>
            <a:r>
              <a:rPr lang="tr-TR" sz="1400" dirty="0" smtClean="0"/>
              <a:t>erel potansiyeli harekete geçirmek </a:t>
            </a:r>
          </a:p>
          <a:p>
            <a:pPr algn="l"/>
            <a:r>
              <a:rPr lang="tr-TR" sz="1400" dirty="0" smtClean="0"/>
              <a:t>Ulusal kalkınma planı ve programlarda öngörülen ilke ve politikalarla uyumlu olarak bölgesel gelişmeyi hızlandırmak,</a:t>
            </a:r>
          </a:p>
          <a:p>
            <a:pPr algn="l"/>
            <a:r>
              <a:rPr lang="tr-TR" sz="1400" dirty="0"/>
              <a:t>S</a:t>
            </a:r>
            <a:r>
              <a:rPr lang="tr-TR" sz="1400" dirty="0" smtClean="0"/>
              <a:t>ürdürülebilirliğini sağlamak, </a:t>
            </a:r>
          </a:p>
          <a:p>
            <a:pPr algn="l"/>
            <a:r>
              <a:rPr lang="tr-TR" sz="1400" dirty="0"/>
              <a:t>B</a:t>
            </a:r>
            <a:r>
              <a:rPr lang="tr-TR" sz="1400" dirty="0" smtClean="0"/>
              <a:t>ölgeler arası ve bölge içi gelişmişlik farklarını azaltmak üzere kurulmuştur.</a:t>
            </a:r>
            <a:endParaRPr lang="tr-TR" sz="1400" dirty="0"/>
          </a:p>
        </p:txBody>
      </p:sp>
      <p:sp>
        <p:nvSpPr>
          <p:cNvPr id="9" name="AutoShape 8" descr="T.C. Kuzeydoğu Anadolu Kalkınma Ajansı"/>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205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1457" y="2272971"/>
            <a:ext cx="1664898" cy="1787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Dikdörtgen 9"/>
          <p:cNvSpPr/>
          <p:nvPr/>
        </p:nvSpPr>
        <p:spPr>
          <a:xfrm>
            <a:off x="5390984" y="838702"/>
            <a:ext cx="3269935" cy="1200329"/>
          </a:xfrm>
          <a:prstGeom prst="rect">
            <a:avLst/>
          </a:prstGeom>
        </p:spPr>
        <p:txBody>
          <a:bodyPr wrap="square">
            <a:spAutoFit/>
          </a:bodyPr>
          <a:lstStyle/>
          <a:p>
            <a:r>
              <a:rPr lang="tr-TR" sz="2400" dirty="0">
                <a:solidFill>
                  <a:schemeClr val="tx1">
                    <a:lumMod val="75000"/>
                  </a:schemeClr>
                </a:solidFill>
              </a:rPr>
              <a:t>Türkiye’de 26 adet </a:t>
            </a:r>
            <a:r>
              <a:rPr lang="tr-TR" sz="2400" b="1" dirty="0">
                <a:solidFill>
                  <a:schemeClr val="tx1">
                    <a:lumMod val="75000"/>
                  </a:schemeClr>
                </a:solidFill>
              </a:rPr>
              <a:t>Kalkınma Ajansı</a:t>
            </a:r>
            <a:r>
              <a:rPr lang="tr-TR" sz="2400" dirty="0">
                <a:solidFill>
                  <a:schemeClr val="tx1">
                    <a:lumMod val="75000"/>
                  </a:schemeClr>
                </a:solidFill>
              </a:rPr>
              <a:t> kurulmuştur.  </a:t>
            </a:r>
          </a:p>
        </p:txBody>
      </p:sp>
    </p:spTree>
    <p:extLst>
      <p:ext uri="{BB962C8B-B14F-4D97-AF65-F5344CB8AC3E}">
        <p14:creationId xmlns:p14="http://schemas.microsoft.com/office/powerpoint/2010/main" val="38717132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3398" y="122808"/>
            <a:ext cx="6916122" cy="448800"/>
          </a:xfrm>
        </p:spPr>
        <p:txBody>
          <a:bodyPr/>
          <a:lstStyle/>
          <a:p>
            <a:r>
              <a:rPr lang="tr-TR" dirty="0">
                <a:solidFill>
                  <a:schemeClr val="accent1"/>
                </a:solidFill>
              </a:rPr>
              <a:t>Kalkınma Ajansları destek mekanizmaları </a:t>
            </a:r>
          </a:p>
        </p:txBody>
      </p:sp>
      <p:sp>
        <p:nvSpPr>
          <p:cNvPr id="4" name="İçerik Yer Tutucusu 2"/>
          <p:cNvSpPr>
            <a:spLocks noGrp="1"/>
          </p:cNvSpPr>
          <p:nvPr>
            <p:ph type="body" idx="1"/>
          </p:nvPr>
        </p:nvSpPr>
        <p:spPr>
          <a:xfrm>
            <a:off x="396816" y="628153"/>
            <a:ext cx="7755147" cy="3082369"/>
          </a:xfrm>
        </p:spPr>
        <p:txBody>
          <a:bodyPr>
            <a:noAutofit/>
          </a:bodyPr>
          <a:lstStyle/>
          <a:p>
            <a:pPr marL="266700" indent="0" algn="l">
              <a:buNone/>
            </a:pPr>
            <a:r>
              <a:rPr lang="tr-TR" sz="1600" dirty="0" smtClean="0">
                <a:solidFill>
                  <a:schemeClr val="accent1"/>
                </a:solidFill>
              </a:rPr>
              <a:t>Proje Teklif Çağrısı </a:t>
            </a:r>
          </a:p>
          <a:p>
            <a:pPr marL="266700" indent="0" algn="l">
              <a:buNone/>
            </a:pPr>
            <a:endParaRPr lang="tr-TR" sz="1600" dirty="0" smtClean="0">
              <a:solidFill>
                <a:schemeClr val="accent1"/>
              </a:solidFill>
            </a:endParaRPr>
          </a:p>
          <a:p>
            <a:pPr marL="266700" indent="0" algn="l">
              <a:buNone/>
            </a:pPr>
            <a:r>
              <a:rPr lang="tr-TR" sz="1600" dirty="0" smtClean="0"/>
              <a:t>Bölgenin gelişmesi ve kalkınması için Ajans tarafından bölge planında belirtilen öncelikler ve gelişme eksenleri doğrultusunda dönemsel olarak gerçekleştirilen desteklerdir </a:t>
            </a:r>
          </a:p>
          <a:p>
            <a:pPr marL="266700" indent="0" algn="l">
              <a:buNone/>
            </a:pPr>
            <a:endParaRPr lang="tr-TR" sz="1600" dirty="0" smtClean="0"/>
          </a:p>
          <a:p>
            <a:pPr marL="266700" indent="0" algn="l">
              <a:buNone/>
            </a:pPr>
            <a:r>
              <a:rPr lang="tr-TR" sz="1600" dirty="0" smtClean="0">
                <a:solidFill>
                  <a:schemeClr val="accent1"/>
                </a:solidFill>
              </a:rPr>
              <a:t>Güdümlü Proje Desteği </a:t>
            </a:r>
          </a:p>
          <a:p>
            <a:pPr marL="266700" indent="0" algn="l">
              <a:buNone/>
            </a:pPr>
            <a:endParaRPr lang="tr-TR" sz="1600" dirty="0" smtClean="0">
              <a:solidFill>
                <a:schemeClr val="accent1"/>
              </a:solidFill>
            </a:endParaRPr>
          </a:p>
          <a:p>
            <a:pPr marL="266700" indent="0" algn="l">
              <a:buNone/>
            </a:pPr>
            <a:r>
              <a:rPr lang="tr-TR" sz="1600" dirty="0" smtClean="0"/>
              <a:t>Güdümlü projeler, proje teklif çağrısı yöntemi uygulanmadan doğrudan destek sağlamaya yönelik olarak; bölge planında öngörülen öncelikler doğrultusunda, konusu ve koşulları ajans öncülüğünde ve yönlendirmesinde belirlenen özel nitelikli model projelerdir. </a:t>
            </a:r>
            <a:r>
              <a:rPr lang="tr-TR" sz="1600" dirty="0" smtClean="0">
                <a:solidFill>
                  <a:schemeClr val="accent4">
                    <a:lumMod val="50000"/>
                  </a:schemeClr>
                </a:solidFill>
              </a:rPr>
              <a:t>Ajans, bölge planlarında veya saha çalışmaları sonucunda belirlenen öncelikli alanlarda, fizibilitesi Bakanlık tarafından onaylanmış güdümlü projelere destek sağlayabilir</a:t>
            </a:r>
            <a:r>
              <a:rPr lang="tr-TR" sz="1600" dirty="0" smtClean="0">
                <a:solidFill>
                  <a:schemeClr val="accent1"/>
                </a:solidFill>
              </a:rPr>
              <a:t>. </a:t>
            </a:r>
            <a:r>
              <a:rPr lang="tr-TR" sz="1600" dirty="0" smtClean="0"/>
              <a:t>Üniversite, kamu kesimi, özel kesim ve sivil toplum kuruluşlarının ortaklıkları. </a:t>
            </a:r>
          </a:p>
          <a:p>
            <a:pPr marL="0" indent="0" algn="l">
              <a:buNone/>
            </a:pPr>
            <a:endParaRPr lang="tr-TR" sz="1600" dirty="0" smtClean="0"/>
          </a:p>
        </p:txBody>
      </p:sp>
    </p:spTree>
    <p:extLst>
      <p:ext uri="{BB962C8B-B14F-4D97-AF65-F5344CB8AC3E}">
        <p14:creationId xmlns:p14="http://schemas.microsoft.com/office/powerpoint/2010/main" val="38391129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261691" y="881233"/>
            <a:ext cx="7399201" cy="1901057"/>
          </a:xfrm>
        </p:spPr>
        <p:txBody>
          <a:bodyPr/>
          <a:lstStyle/>
          <a:p>
            <a:pPr marL="266700" indent="0" algn="l">
              <a:buNone/>
            </a:pPr>
            <a:r>
              <a:rPr lang="tr-TR" sz="1400" dirty="0">
                <a:solidFill>
                  <a:schemeClr val="accent1"/>
                </a:solidFill>
              </a:rPr>
              <a:t>Teknik </a:t>
            </a:r>
            <a:r>
              <a:rPr lang="tr-TR" sz="1400" dirty="0" smtClean="0">
                <a:solidFill>
                  <a:schemeClr val="accent1"/>
                </a:solidFill>
              </a:rPr>
              <a:t>Destek</a:t>
            </a:r>
          </a:p>
          <a:p>
            <a:pPr marL="266700" indent="0" algn="l">
              <a:buNone/>
            </a:pPr>
            <a:endParaRPr lang="tr-TR" sz="1400" dirty="0">
              <a:solidFill>
                <a:schemeClr val="accent1"/>
              </a:solidFill>
            </a:endParaRPr>
          </a:p>
          <a:p>
            <a:pPr marL="266700" indent="0" algn="l">
              <a:buNone/>
            </a:pPr>
            <a:r>
              <a:rPr lang="tr-TR" sz="1400" dirty="0"/>
              <a:t>Bölgedeki yerel </a:t>
            </a:r>
            <a:r>
              <a:rPr lang="tr-TR" sz="1400" dirty="0" smtClean="0"/>
              <a:t>faktörlerin </a:t>
            </a:r>
            <a:r>
              <a:rPr lang="tr-TR" sz="1400" dirty="0"/>
              <a:t>bölgesel kalkınma açısından önem arz eden, ancak kurumsal kapasite eksikliği nedeniyle hazırlık ve uygulama aşamalarında sıkıntı ile karşılaşılan çalışmalarına destek sağlamak amacıyla Ajans tarafından teknik destek </a:t>
            </a:r>
            <a:r>
              <a:rPr lang="tr-TR" sz="1400" dirty="0" smtClean="0"/>
              <a:t>verilebilir.</a:t>
            </a:r>
          </a:p>
          <a:p>
            <a:pPr marL="266700" indent="0" algn="l">
              <a:buNone/>
            </a:pPr>
            <a:endParaRPr lang="tr-TR" sz="1400" dirty="0" smtClean="0"/>
          </a:p>
          <a:p>
            <a:pPr marL="266700" indent="0" algn="l">
              <a:buNone/>
            </a:pPr>
            <a:r>
              <a:rPr lang="tr-TR" sz="1400" dirty="0" smtClean="0">
                <a:solidFill>
                  <a:schemeClr val="accent1"/>
                </a:solidFill>
              </a:rPr>
              <a:t>Fizibilite Desteği</a:t>
            </a:r>
          </a:p>
          <a:p>
            <a:pPr marL="266700" indent="0" algn="l">
              <a:buNone/>
            </a:pPr>
            <a:endParaRPr lang="tr-TR" sz="1400" dirty="0">
              <a:solidFill>
                <a:schemeClr val="accent1"/>
              </a:solidFill>
            </a:endParaRPr>
          </a:p>
          <a:p>
            <a:pPr marL="266700" indent="0" algn="l">
              <a:buNone/>
            </a:pPr>
            <a:r>
              <a:rPr lang="tr-TR" sz="1400" dirty="0"/>
              <a:t>Ajans, bölgenin kalkınması ve rekabet gücü açısından önemli fırsatlardan yararlanılmasına, bölge ekonomisine yönelik tehdit ve risklerin önlenmesine, bölgenin yenilik ve girişimcilik kapasitesinin geliştirilmesine yönelik projelerin fizibilite çalışmalarına doğrudan mali destek </a:t>
            </a:r>
            <a:r>
              <a:rPr lang="tr-TR" sz="1400" dirty="0" smtClean="0"/>
              <a:t>verebilir.</a:t>
            </a:r>
          </a:p>
          <a:p>
            <a:pPr marL="266700" indent="0" algn="l">
              <a:buNone/>
            </a:pPr>
            <a:endParaRPr lang="tr-TR" sz="1400" dirty="0" smtClean="0"/>
          </a:p>
          <a:p>
            <a:pPr marL="266700" indent="0" algn="l">
              <a:buNone/>
            </a:pPr>
            <a:endParaRPr lang="tr-TR" sz="1400" dirty="0"/>
          </a:p>
          <a:p>
            <a:endParaRPr lang="tr-TR" sz="1400" dirty="0"/>
          </a:p>
        </p:txBody>
      </p:sp>
      <p:sp>
        <p:nvSpPr>
          <p:cNvPr id="5" name="Dikdörtgen 4"/>
          <p:cNvSpPr/>
          <p:nvPr/>
        </p:nvSpPr>
        <p:spPr>
          <a:xfrm>
            <a:off x="362643" y="373402"/>
            <a:ext cx="6375463" cy="507831"/>
          </a:xfrm>
          <a:prstGeom prst="rect">
            <a:avLst/>
          </a:prstGeom>
        </p:spPr>
        <p:txBody>
          <a:bodyPr wrap="none">
            <a:spAutoFit/>
          </a:bodyPr>
          <a:lstStyle/>
          <a:p>
            <a:r>
              <a:rPr lang="tr-TR" sz="2700" dirty="0">
                <a:solidFill>
                  <a:schemeClr val="accent1"/>
                </a:solidFill>
                <a:latin typeface="Lilita One"/>
                <a:ea typeface="Lilita One"/>
                <a:cs typeface="Lilita One"/>
                <a:sym typeface="Lilita One"/>
              </a:rPr>
              <a:t>Kalkınma</a:t>
            </a:r>
            <a:r>
              <a:rPr lang="tr-TR" dirty="0">
                <a:solidFill>
                  <a:schemeClr val="accent1"/>
                </a:solidFill>
              </a:rPr>
              <a:t> </a:t>
            </a:r>
            <a:r>
              <a:rPr lang="tr-TR" sz="2700" dirty="0">
                <a:solidFill>
                  <a:schemeClr val="accent1"/>
                </a:solidFill>
                <a:latin typeface="Lilita One"/>
                <a:ea typeface="Lilita One"/>
                <a:cs typeface="Lilita One"/>
              </a:rPr>
              <a:t>Ajansları destek mekanizmaları </a:t>
            </a:r>
          </a:p>
        </p:txBody>
      </p:sp>
      <p:sp>
        <p:nvSpPr>
          <p:cNvPr id="6" name="Dikdörtgen 5"/>
          <p:cNvSpPr/>
          <p:nvPr/>
        </p:nvSpPr>
        <p:spPr>
          <a:xfrm>
            <a:off x="520522" y="3891292"/>
            <a:ext cx="7677811" cy="523220"/>
          </a:xfrm>
          <a:prstGeom prst="rect">
            <a:avLst/>
          </a:prstGeom>
        </p:spPr>
        <p:txBody>
          <a:bodyPr wrap="square">
            <a:spAutoFit/>
          </a:bodyPr>
          <a:lstStyle/>
          <a:p>
            <a:r>
              <a:rPr lang="tr-TR" dirty="0" smtClean="0">
                <a:solidFill>
                  <a:schemeClr val="accent1"/>
                </a:solidFill>
                <a:latin typeface="Lilita One" panose="020B0604020202020204" charset="0"/>
              </a:rPr>
              <a:t>En çok kullanılan ve bilinen destek mekanizması “Proje Teklif Çağrısı” yöntemidir. Yılda bir kere kullanılan bu yöntemde teklif çağrıları bölge planı doğrultusunda farklı konularda olabilmektedir</a:t>
            </a:r>
            <a:endParaRPr lang="tr-TR" dirty="0">
              <a:solidFill>
                <a:schemeClr val="accent1"/>
              </a:solidFill>
              <a:latin typeface="Lilita One" panose="020B0604020202020204" charset="0"/>
            </a:endParaRPr>
          </a:p>
        </p:txBody>
      </p:sp>
      <p:grpSp>
        <p:nvGrpSpPr>
          <p:cNvPr id="7" name="Google Shape;2036;p43">
            <a:extLst>
              <a:ext uri="{FF2B5EF4-FFF2-40B4-BE49-F238E27FC236}">
                <a16:creationId xmlns:a16="http://schemas.microsoft.com/office/drawing/2014/main" id="{215B2669-8B70-4C4A-9D15-B183E951FAC0}"/>
              </a:ext>
            </a:extLst>
          </p:cNvPr>
          <p:cNvGrpSpPr/>
          <p:nvPr/>
        </p:nvGrpSpPr>
        <p:grpSpPr>
          <a:xfrm>
            <a:off x="7530782" y="813072"/>
            <a:ext cx="1193379" cy="2684558"/>
            <a:chOff x="387615" y="1194445"/>
            <a:chExt cx="2247250" cy="3504956"/>
          </a:xfrm>
        </p:grpSpPr>
        <p:sp>
          <p:nvSpPr>
            <p:cNvPr id="8" name="Google Shape;2037;p43">
              <a:extLst>
                <a:ext uri="{FF2B5EF4-FFF2-40B4-BE49-F238E27FC236}">
                  <a16:creationId xmlns:a16="http://schemas.microsoft.com/office/drawing/2014/main" id="{43524F9E-EC9A-4319-BDF5-9C14F6D6883B}"/>
                </a:ext>
              </a:extLst>
            </p:cNvPr>
            <p:cNvSpPr/>
            <p:nvPr/>
          </p:nvSpPr>
          <p:spPr>
            <a:xfrm>
              <a:off x="1243574" y="4625814"/>
              <a:ext cx="76055" cy="49806"/>
            </a:xfrm>
            <a:custGeom>
              <a:avLst/>
              <a:gdLst/>
              <a:ahLst/>
              <a:cxnLst/>
              <a:rect l="l" t="t" r="r" b="b"/>
              <a:pathLst>
                <a:path w="2373" h="1554" extrusionOk="0">
                  <a:moveTo>
                    <a:pt x="1516" y="1"/>
                  </a:moveTo>
                  <a:cubicBezTo>
                    <a:pt x="1373" y="1"/>
                    <a:pt x="1229" y="17"/>
                    <a:pt x="1086" y="50"/>
                  </a:cubicBezTo>
                  <a:cubicBezTo>
                    <a:pt x="652" y="150"/>
                    <a:pt x="268" y="418"/>
                    <a:pt x="0" y="785"/>
                  </a:cubicBezTo>
                  <a:lnTo>
                    <a:pt x="1755" y="1554"/>
                  </a:lnTo>
                  <a:lnTo>
                    <a:pt x="2373" y="217"/>
                  </a:lnTo>
                  <a:cubicBezTo>
                    <a:pt x="2103" y="71"/>
                    <a:pt x="1811" y="1"/>
                    <a:pt x="15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038;p43">
              <a:extLst>
                <a:ext uri="{FF2B5EF4-FFF2-40B4-BE49-F238E27FC236}">
                  <a16:creationId xmlns:a16="http://schemas.microsoft.com/office/drawing/2014/main" id="{07B300CF-D187-41F4-9B56-452FE1010152}"/>
                </a:ext>
              </a:extLst>
            </p:cNvPr>
            <p:cNvSpPr/>
            <p:nvPr/>
          </p:nvSpPr>
          <p:spPr>
            <a:xfrm>
              <a:off x="1252677" y="4640589"/>
              <a:ext cx="9134" cy="7275"/>
            </a:xfrm>
            <a:custGeom>
              <a:avLst/>
              <a:gdLst/>
              <a:ahLst/>
              <a:cxnLst/>
              <a:rect l="l" t="t" r="r" b="b"/>
              <a:pathLst>
                <a:path w="285" h="227" extrusionOk="0">
                  <a:moveTo>
                    <a:pt x="255" y="1"/>
                  </a:moveTo>
                  <a:cubicBezTo>
                    <a:pt x="228" y="1"/>
                    <a:pt x="164" y="23"/>
                    <a:pt x="101" y="74"/>
                  </a:cubicBezTo>
                  <a:cubicBezTo>
                    <a:pt x="34" y="141"/>
                    <a:pt x="0" y="224"/>
                    <a:pt x="17" y="224"/>
                  </a:cubicBezTo>
                  <a:cubicBezTo>
                    <a:pt x="19" y="226"/>
                    <a:pt x="21" y="227"/>
                    <a:pt x="24" y="227"/>
                  </a:cubicBezTo>
                  <a:cubicBezTo>
                    <a:pt x="45" y="227"/>
                    <a:pt x="91" y="169"/>
                    <a:pt x="151" y="124"/>
                  </a:cubicBezTo>
                  <a:cubicBezTo>
                    <a:pt x="218" y="74"/>
                    <a:pt x="284" y="24"/>
                    <a:pt x="268" y="7"/>
                  </a:cubicBezTo>
                  <a:cubicBezTo>
                    <a:pt x="268" y="3"/>
                    <a:pt x="263" y="1"/>
                    <a:pt x="25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039;p43">
              <a:extLst>
                <a:ext uri="{FF2B5EF4-FFF2-40B4-BE49-F238E27FC236}">
                  <a16:creationId xmlns:a16="http://schemas.microsoft.com/office/drawing/2014/main" id="{BA5CA780-0A23-47A9-9C9B-5DB0DA1E561C}"/>
                </a:ext>
              </a:extLst>
            </p:cNvPr>
            <p:cNvSpPr/>
            <p:nvPr/>
          </p:nvSpPr>
          <p:spPr>
            <a:xfrm>
              <a:off x="1270336" y="4631871"/>
              <a:ext cx="9134" cy="3814"/>
            </a:xfrm>
            <a:custGeom>
              <a:avLst/>
              <a:gdLst/>
              <a:ahLst/>
              <a:cxnLst/>
              <a:rect l="l" t="t" r="r" b="b"/>
              <a:pathLst>
                <a:path w="285" h="119" extrusionOk="0">
                  <a:moveTo>
                    <a:pt x="242" y="1"/>
                  </a:moveTo>
                  <a:cubicBezTo>
                    <a:pt x="213" y="1"/>
                    <a:pt x="174" y="9"/>
                    <a:pt x="134" y="28"/>
                  </a:cubicBezTo>
                  <a:cubicBezTo>
                    <a:pt x="68" y="62"/>
                    <a:pt x="1" y="95"/>
                    <a:pt x="17" y="112"/>
                  </a:cubicBezTo>
                  <a:cubicBezTo>
                    <a:pt x="17" y="117"/>
                    <a:pt x="23" y="119"/>
                    <a:pt x="33" y="119"/>
                  </a:cubicBezTo>
                  <a:cubicBezTo>
                    <a:pt x="57" y="119"/>
                    <a:pt x="104" y="107"/>
                    <a:pt x="151" y="95"/>
                  </a:cubicBezTo>
                  <a:cubicBezTo>
                    <a:pt x="235" y="62"/>
                    <a:pt x="285" y="28"/>
                    <a:pt x="285" y="11"/>
                  </a:cubicBezTo>
                  <a:cubicBezTo>
                    <a:pt x="278" y="5"/>
                    <a:pt x="262" y="1"/>
                    <a:pt x="2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040;p43">
              <a:extLst>
                <a:ext uri="{FF2B5EF4-FFF2-40B4-BE49-F238E27FC236}">
                  <a16:creationId xmlns:a16="http://schemas.microsoft.com/office/drawing/2014/main" id="{013CE641-2C42-4846-9792-97D9CAD8A0E4}"/>
                </a:ext>
              </a:extLst>
            </p:cNvPr>
            <p:cNvSpPr/>
            <p:nvPr/>
          </p:nvSpPr>
          <p:spPr>
            <a:xfrm>
              <a:off x="1288092" y="4630525"/>
              <a:ext cx="10673" cy="2949"/>
            </a:xfrm>
            <a:custGeom>
              <a:avLst/>
              <a:gdLst/>
              <a:ahLst/>
              <a:cxnLst/>
              <a:rect l="l" t="t" r="r" b="b"/>
              <a:pathLst>
                <a:path w="333" h="92" extrusionOk="0">
                  <a:moveTo>
                    <a:pt x="141" y="0"/>
                  </a:moveTo>
                  <a:cubicBezTo>
                    <a:pt x="60" y="0"/>
                    <a:pt x="0" y="39"/>
                    <a:pt x="15" y="53"/>
                  </a:cubicBezTo>
                  <a:cubicBezTo>
                    <a:pt x="15" y="62"/>
                    <a:pt x="32" y="62"/>
                    <a:pt x="59" y="62"/>
                  </a:cubicBezTo>
                  <a:cubicBezTo>
                    <a:pt x="86" y="62"/>
                    <a:pt x="123" y="62"/>
                    <a:pt x="165" y="70"/>
                  </a:cubicBezTo>
                  <a:cubicBezTo>
                    <a:pt x="232" y="70"/>
                    <a:pt x="288" y="92"/>
                    <a:pt x="317" y="92"/>
                  </a:cubicBezTo>
                  <a:cubicBezTo>
                    <a:pt x="324" y="92"/>
                    <a:pt x="329" y="90"/>
                    <a:pt x="332" y="87"/>
                  </a:cubicBezTo>
                  <a:cubicBezTo>
                    <a:pt x="332" y="70"/>
                    <a:pt x="282" y="3"/>
                    <a:pt x="182" y="3"/>
                  </a:cubicBezTo>
                  <a:cubicBezTo>
                    <a:pt x="168" y="1"/>
                    <a:pt x="154" y="0"/>
                    <a:pt x="14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041;p43">
              <a:extLst>
                <a:ext uri="{FF2B5EF4-FFF2-40B4-BE49-F238E27FC236}">
                  <a16:creationId xmlns:a16="http://schemas.microsoft.com/office/drawing/2014/main" id="{491A2149-FA86-44BD-A876-224868A0F0EA}"/>
                </a:ext>
              </a:extLst>
            </p:cNvPr>
            <p:cNvSpPr/>
            <p:nvPr/>
          </p:nvSpPr>
          <p:spPr>
            <a:xfrm>
              <a:off x="1306232" y="4634371"/>
              <a:ext cx="5384" cy="2179"/>
            </a:xfrm>
            <a:custGeom>
              <a:avLst/>
              <a:gdLst/>
              <a:ahLst/>
              <a:cxnLst/>
              <a:rect l="l" t="t" r="r" b="b"/>
              <a:pathLst>
                <a:path w="168" h="68" extrusionOk="0">
                  <a:moveTo>
                    <a:pt x="84" y="0"/>
                  </a:moveTo>
                  <a:cubicBezTo>
                    <a:pt x="34" y="0"/>
                    <a:pt x="0" y="17"/>
                    <a:pt x="0" y="34"/>
                  </a:cubicBezTo>
                  <a:cubicBezTo>
                    <a:pt x="0" y="50"/>
                    <a:pt x="34" y="67"/>
                    <a:pt x="84" y="67"/>
                  </a:cubicBezTo>
                  <a:cubicBezTo>
                    <a:pt x="117" y="67"/>
                    <a:pt x="167" y="50"/>
                    <a:pt x="167" y="34"/>
                  </a:cubicBezTo>
                  <a:cubicBezTo>
                    <a:pt x="167" y="17"/>
                    <a:pt x="134" y="0"/>
                    <a:pt x="8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042;p43">
              <a:extLst>
                <a:ext uri="{FF2B5EF4-FFF2-40B4-BE49-F238E27FC236}">
                  <a16:creationId xmlns:a16="http://schemas.microsoft.com/office/drawing/2014/main" id="{FBE3321B-5227-4DA5-9464-1C96725E1A55}"/>
                </a:ext>
              </a:extLst>
            </p:cNvPr>
            <p:cNvSpPr/>
            <p:nvPr/>
          </p:nvSpPr>
          <p:spPr>
            <a:xfrm>
              <a:off x="2398656" y="4658441"/>
              <a:ext cx="25736" cy="16666"/>
            </a:xfrm>
            <a:custGeom>
              <a:avLst/>
              <a:gdLst/>
              <a:ahLst/>
              <a:cxnLst/>
              <a:rect l="l" t="t" r="r" b="b"/>
              <a:pathLst>
                <a:path w="803" h="520" extrusionOk="0">
                  <a:moveTo>
                    <a:pt x="39" y="0"/>
                  </a:moveTo>
                  <a:cubicBezTo>
                    <a:pt x="26" y="0"/>
                    <a:pt x="13" y="1"/>
                    <a:pt x="1" y="1"/>
                  </a:cubicBezTo>
                  <a:cubicBezTo>
                    <a:pt x="318" y="68"/>
                    <a:pt x="602" y="252"/>
                    <a:pt x="803" y="519"/>
                  </a:cubicBezTo>
                  <a:cubicBezTo>
                    <a:pt x="674" y="213"/>
                    <a:pt x="374"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43;p43">
              <a:extLst>
                <a:ext uri="{FF2B5EF4-FFF2-40B4-BE49-F238E27FC236}">
                  <a16:creationId xmlns:a16="http://schemas.microsoft.com/office/drawing/2014/main" id="{FF80E62B-B609-4508-816E-320C129DF6F5}"/>
                </a:ext>
              </a:extLst>
            </p:cNvPr>
            <p:cNvSpPr/>
            <p:nvPr/>
          </p:nvSpPr>
          <p:spPr>
            <a:xfrm>
              <a:off x="1184122" y="1956626"/>
              <a:ext cx="211562" cy="279764"/>
            </a:xfrm>
            <a:custGeom>
              <a:avLst/>
              <a:gdLst/>
              <a:ahLst/>
              <a:cxnLst/>
              <a:rect l="l" t="t" r="r" b="b"/>
              <a:pathLst>
                <a:path w="6601" h="8729" extrusionOk="0">
                  <a:moveTo>
                    <a:pt x="3676" y="0"/>
                  </a:moveTo>
                  <a:cubicBezTo>
                    <a:pt x="3571" y="0"/>
                    <a:pt x="3468" y="44"/>
                    <a:pt x="3392" y="140"/>
                  </a:cubicBezTo>
                  <a:cubicBezTo>
                    <a:pt x="3159" y="441"/>
                    <a:pt x="3092" y="1594"/>
                    <a:pt x="3610" y="2847"/>
                  </a:cubicBezTo>
                  <a:cubicBezTo>
                    <a:pt x="3802" y="3292"/>
                    <a:pt x="3681" y="3447"/>
                    <a:pt x="3415" y="3447"/>
                  </a:cubicBezTo>
                  <a:cubicBezTo>
                    <a:pt x="2942" y="3447"/>
                    <a:pt x="2010" y="2955"/>
                    <a:pt x="1571" y="2730"/>
                  </a:cubicBezTo>
                  <a:cubicBezTo>
                    <a:pt x="1571" y="2730"/>
                    <a:pt x="809" y="2179"/>
                    <a:pt x="515" y="2179"/>
                  </a:cubicBezTo>
                  <a:cubicBezTo>
                    <a:pt x="510" y="2179"/>
                    <a:pt x="506" y="2179"/>
                    <a:pt x="502" y="2179"/>
                  </a:cubicBezTo>
                  <a:cubicBezTo>
                    <a:pt x="235" y="2196"/>
                    <a:pt x="1" y="2847"/>
                    <a:pt x="986" y="3766"/>
                  </a:cubicBezTo>
                  <a:cubicBezTo>
                    <a:pt x="986" y="3766"/>
                    <a:pt x="352" y="3883"/>
                    <a:pt x="485" y="4401"/>
                  </a:cubicBezTo>
                  <a:cubicBezTo>
                    <a:pt x="585" y="4769"/>
                    <a:pt x="1337" y="5253"/>
                    <a:pt x="1337" y="5253"/>
                  </a:cubicBezTo>
                  <a:cubicBezTo>
                    <a:pt x="1312" y="5250"/>
                    <a:pt x="1286" y="5248"/>
                    <a:pt x="1261" y="5248"/>
                  </a:cubicBezTo>
                  <a:cubicBezTo>
                    <a:pt x="1040" y="5248"/>
                    <a:pt x="843" y="5376"/>
                    <a:pt x="753" y="5571"/>
                  </a:cubicBezTo>
                  <a:cubicBezTo>
                    <a:pt x="552" y="6122"/>
                    <a:pt x="1421" y="6623"/>
                    <a:pt x="1421" y="6623"/>
                  </a:cubicBezTo>
                  <a:cubicBezTo>
                    <a:pt x="1421" y="6623"/>
                    <a:pt x="669" y="6941"/>
                    <a:pt x="1053" y="7492"/>
                  </a:cubicBezTo>
                  <a:cubicBezTo>
                    <a:pt x="1354" y="7910"/>
                    <a:pt x="2056" y="8060"/>
                    <a:pt x="3309" y="8445"/>
                  </a:cubicBezTo>
                  <a:lnTo>
                    <a:pt x="4712" y="8729"/>
                  </a:lnTo>
                  <a:lnTo>
                    <a:pt x="6601" y="5086"/>
                  </a:lnTo>
                  <a:lnTo>
                    <a:pt x="5598" y="3633"/>
                  </a:lnTo>
                  <a:cubicBezTo>
                    <a:pt x="5398" y="3399"/>
                    <a:pt x="5164" y="3131"/>
                    <a:pt x="4896" y="2780"/>
                  </a:cubicBezTo>
                  <a:cubicBezTo>
                    <a:pt x="4679" y="2496"/>
                    <a:pt x="4512" y="2162"/>
                    <a:pt x="4395" y="1811"/>
                  </a:cubicBezTo>
                  <a:cubicBezTo>
                    <a:pt x="4245" y="1377"/>
                    <a:pt x="4144" y="926"/>
                    <a:pt x="4128" y="475"/>
                  </a:cubicBezTo>
                  <a:cubicBezTo>
                    <a:pt x="4128" y="191"/>
                    <a:pt x="3897" y="0"/>
                    <a:pt x="3676"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44;p43">
              <a:extLst>
                <a:ext uri="{FF2B5EF4-FFF2-40B4-BE49-F238E27FC236}">
                  <a16:creationId xmlns:a16="http://schemas.microsoft.com/office/drawing/2014/main" id="{81A977BC-38E2-4550-9CB8-B5FED93B5604}"/>
                </a:ext>
              </a:extLst>
            </p:cNvPr>
            <p:cNvSpPr/>
            <p:nvPr/>
          </p:nvSpPr>
          <p:spPr>
            <a:xfrm>
              <a:off x="1037493" y="4486557"/>
              <a:ext cx="316430" cy="191755"/>
            </a:xfrm>
            <a:custGeom>
              <a:avLst/>
              <a:gdLst/>
              <a:ahLst/>
              <a:cxnLst/>
              <a:rect l="l" t="t" r="r" b="b"/>
              <a:pathLst>
                <a:path w="9873" h="5983" extrusionOk="0">
                  <a:moveTo>
                    <a:pt x="5094" y="1"/>
                  </a:moveTo>
                  <a:lnTo>
                    <a:pt x="3891" y="2540"/>
                  </a:lnTo>
                  <a:lnTo>
                    <a:pt x="3891" y="2557"/>
                  </a:lnTo>
                  <a:cubicBezTo>
                    <a:pt x="3891" y="2557"/>
                    <a:pt x="1535" y="2041"/>
                    <a:pt x="551" y="2041"/>
                  </a:cubicBezTo>
                  <a:cubicBezTo>
                    <a:pt x="176" y="2041"/>
                    <a:pt x="1" y="2116"/>
                    <a:pt x="231" y="2323"/>
                  </a:cubicBezTo>
                  <a:cubicBezTo>
                    <a:pt x="1000" y="3008"/>
                    <a:pt x="6497" y="5314"/>
                    <a:pt x="7851" y="5865"/>
                  </a:cubicBezTo>
                  <a:lnTo>
                    <a:pt x="8151" y="5982"/>
                  </a:lnTo>
                  <a:lnTo>
                    <a:pt x="9872" y="2240"/>
                  </a:lnTo>
                  <a:lnTo>
                    <a:pt x="50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45;p43">
              <a:extLst>
                <a:ext uri="{FF2B5EF4-FFF2-40B4-BE49-F238E27FC236}">
                  <a16:creationId xmlns:a16="http://schemas.microsoft.com/office/drawing/2014/main" id="{4F414F34-0407-4D5E-991E-3E819AAE5325}"/>
                </a:ext>
              </a:extLst>
            </p:cNvPr>
            <p:cNvSpPr/>
            <p:nvPr/>
          </p:nvSpPr>
          <p:spPr>
            <a:xfrm>
              <a:off x="1040313" y="4552099"/>
              <a:ext cx="259509" cy="126213"/>
            </a:xfrm>
            <a:custGeom>
              <a:avLst/>
              <a:gdLst/>
              <a:ahLst/>
              <a:cxnLst/>
              <a:rect l="l" t="t" r="r" b="b"/>
              <a:pathLst>
                <a:path w="8097" h="3938" extrusionOk="0">
                  <a:moveTo>
                    <a:pt x="511" y="1"/>
                  </a:moveTo>
                  <a:cubicBezTo>
                    <a:pt x="226" y="1"/>
                    <a:pt x="1" y="38"/>
                    <a:pt x="26" y="161"/>
                  </a:cubicBezTo>
                  <a:cubicBezTo>
                    <a:pt x="93" y="479"/>
                    <a:pt x="5557" y="3018"/>
                    <a:pt x="8063" y="3937"/>
                  </a:cubicBezTo>
                  <a:lnTo>
                    <a:pt x="8097" y="3820"/>
                  </a:lnTo>
                  <a:lnTo>
                    <a:pt x="1697" y="913"/>
                  </a:lnTo>
                  <a:cubicBezTo>
                    <a:pt x="1697" y="913"/>
                    <a:pt x="1848" y="245"/>
                    <a:pt x="1564" y="94"/>
                  </a:cubicBezTo>
                  <a:cubicBezTo>
                    <a:pt x="1564" y="94"/>
                    <a:pt x="962" y="1"/>
                    <a:pt x="5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46;p43">
              <a:extLst>
                <a:ext uri="{FF2B5EF4-FFF2-40B4-BE49-F238E27FC236}">
                  <a16:creationId xmlns:a16="http://schemas.microsoft.com/office/drawing/2014/main" id="{ADB92C27-999B-45AB-81EC-EEDBF0B14409}"/>
                </a:ext>
              </a:extLst>
            </p:cNvPr>
            <p:cNvSpPr/>
            <p:nvPr/>
          </p:nvSpPr>
          <p:spPr>
            <a:xfrm>
              <a:off x="1090407" y="4552964"/>
              <a:ext cx="8589" cy="30576"/>
            </a:xfrm>
            <a:custGeom>
              <a:avLst/>
              <a:gdLst/>
              <a:ahLst/>
              <a:cxnLst/>
              <a:rect l="l" t="t" r="r" b="b"/>
              <a:pathLst>
                <a:path w="268" h="954" extrusionOk="0">
                  <a:moveTo>
                    <a:pt x="1" y="1"/>
                  </a:moveTo>
                  <a:lnTo>
                    <a:pt x="1" y="1"/>
                  </a:lnTo>
                  <a:cubicBezTo>
                    <a:pt x="67" y="151"/>
                    <a:pt x="118" y="301"/>
                    <a:pt x="134" y="468"/>
                  </a:cubicBezTo>
                  <a:cubicBezTo>
                    <a:pt x="151" y="636"/>
                    <a:pt x="134" y="803"/>
                    <a:pt x="101" y="953"/>
                  </a:cubicBezTo>
                  <a:cubicBezTo>
                    <a:pt x="268" y="652"/>
                    <a:pt x="235" y="26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47;p43">
              <a:extLst>
                <a:ext uri="{FF2B5EF4-FFF2-40B4-BE49-F238E27FC236}">
                  <a16:creationId xmlns:a16="http://schemas.microsoft.com/office/drawing/2014/main" id="{0C2ED6B5-B4D3-4192-890A-8D5E4A487226}"/>
                </a:ext>
              </a:extLst>
            </p:cNvPr>
            <p:cNvSpPr/>
            <p:nvPr/>
          </p:nvSpPr>
          <p:spPr>
            <a:xfrm>
              <a:off x="1147168" y="4565271"/>
              <a:ext cx="3269" cy="16634"/>
            </a:xfrm>
            <a:custGeom>
              <a:avLst/>
              <a:gdLst/>
              <a:ahLst/>
              <a:cxnLst/>
              <a:rect l="l" t="t" r="r" b="b"/>
              <a:pathLst>
                <a:path w="102" h="519" extrusionOk="0">
                  <a:moveTo>
                    <a:pt x="17" y="1"/>
                  </a:moveTo>
                  <a:cubicBezTo>
                    <a:pt x="1" y="84"/>
                    <a:pt x="1" y="168"/>
                    <a:pt x="17" y="268"/>
                  </a:cubicBezTo>
                  <a:cubicBezTo>
                    <a:pt x="34" y="402"/>
                    <a:pt x="68" y="519"/>
                    <a:pt x="84" y="519"/>
                  </a:cubicBezTo>
                  <a:cubicBezTo>
                    <a:pt x="101" y="435"/>
                    <a:pt x="101" y="335"/>
                    <a:pt x="84" y="252"/>
                  </a:cubicBezTo>
                  <a:cubicBezTo>
                    <a:pt x="84" y="168"/>
                    <a:pt x="51"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48;p43">
              <a:extLst>
                <a:ext uri="{FF2B5EF4-FFF2-40B4-BE49-F238E27FC236}">
                  <a16:creationId xmlns:a16="http://schemas.microsoft.com/office/drawing/2014/main" id="{9960F521-1836-454D-9FE5-E31C26B2B1F2}"/>
                </a:ext>
              </a:extLst>
            </p:cNvPr>
            <p:cNvSpPr/>
            <p:nvPr/>
          </p:nvSpPr>
          <p:spPr>
            <a:xfrm>
              <a:off x="1158962" y="4567899"/>
              <a:ext cx="6987" cy="13012"/>
            </a:xfrm>
            <a:custGeom>
              <a:avLst/>
              <a:gdLst/>
              <a:ahLst/>
              <a:cxnLst/>
              <a:rect l="l" t="t" r="r" b="b"/>
              <a:pathLst>
                <a:path w="218" h="406" extrusionOk="0">
                  <a:moveTo>
                    <a:pt x="21" y="1"/>
                  </a:moveTo>
                  <a:cubicBezTo>
                    <a:pt x="20" y="1"/>
                    <a:pt x="18" y="1"/>
                    <a:pt x="17" y="2"/>
                  </a:cubicBezTo>
                  <a:cubicBezTo>
                    <a:pt x="0" y="2"/>
                    <a:pt x="34" y="103"/>
                    <a:pt x="84" y="220"/>
                  </a:cubicBezTo>
                  <a:cubicBezTo>
                    <a:pt x="130" y="327"/>
                    <a:pt x="176" y="406"/>
                    <a:pt x="196" y="406"/>
                  </a:cubicBezTo>
                  <a:cubicBezTo>
                    <a:pt x="198" y="406"/>
                    <a:pt x="199" y="405"/>
                    <a:pt x="201" y="403"/>
                  </a:cubicBezTo>
                  <a:cubicBezTo>
                    <a:pt x="218" y="403"/>
                    <a:pt x="184" y="303"/>
                    <a:pt x="134" y="186"/>
                  </a:cubicBezTo>
                  <a:cubicBezTo>
                    <a:pt x="88" y="93"/>
                    <a:pt x="41"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49;p43">
              <a:extLst>
                <a:ext uri="{FF2B5EF4-FFF2-40B4-BE49-F238E27FC236}">
                  <a16:creationId xmlns:a16="http://schemas.microsoft.com/office/drawing/2014/main" id="{FD457322-F21D-447C-AC04-F52B2D5F9884}"/>
                </a:ext>
              </a:extLst>
            </p:cNvPr>
            <p:cNvSpPr/>
            <p:nvPr/>
          </p:nvSpPr>
          <p:spPr>
            <a:xfrm>
              <a:off x="1163770" y="4562611"/>
              <a:ext cx="16089" cy="7532"/>
            </a:xfrm>
            <a:custGeom>
              <a:avLst/>
              <a:gdLst/>
              <a:ahLst/>
              <a:cxnLst/>
              <a:rect l="l" t="t" r="r" b="b"/>
              <a:pathLst>
                <a:path w="502" h="235" extrusionOk="0">
                  <a:moveTo>
                    <a:pt x="1" y="0"/>
                  </a:moveTo>
                  <a:cubicBezTo>
                    <a:pt x="1" y="17"/>
                    <a:pt x="101" y="84"/>
                    <a:pt x="235" y="151"/>
                  </a:cubicBezTo>
                  <a:cubicBezTo>
                    <a:pt x="318" y="201"/>
                    <a:pt x="402" y="234"/>
                    <a:pt x="502" y="234"/>
                  </a:cubicBezTo>
                  <a:cubicBezTo>
                    <a:pt x="502" y="218"/>
                    <a:pt x="402" y="151"/>
                    <a:pt x="268" y="84"/>
                  </a:cubicBezTo>
                  <a:cubicBezTo>
                    <a:pt x="185" y="51"/>
                    <a:pt x="101" y="17"/>
                    <a:pt x="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50;p43">
              <a:extLst>
                <a:ext uri="{FF2B5EF4-FFF2-40B4-BE49-F238E27FC236}">
                  <a16:creationId xmlns:a16="http://schemas.microsoft.com/office/drawing/2014/main" id="{3328E92F-C3CC-40BC-BCBD-2E98823EDFB8}"/>
                </a:ext>
              </a:extLst>
            </p:cNvPr>
            <p:cNvSpPr/>
            <p:nvPr/>
          </p:nvSpPr>
          <p:spPr>
            <a:xfrm>
              <a:off x="1168609" y="4554054"/>
              <a:ext cx="18749" cy="7051"/>
            </a:xfrm>
            <a:custGeom>
              <a:avLst/>
              <a:gdLst/>
              <a:ahLst/>
              <a:cxnLst/>
              <a:rect l="l" t="t" r="r" b="b"/>
              <a:pathLst>
                <a:path w="585" h="220" extrusionOk="0">
                  <a:moveTo>
                    <a:pt x="0" y="0"/>
                  </a:moveTo>
                  <a:cubicBezTo>
                    <a:pt x="138" y="138"/>
                    <a:pt x="331" y="219"/>
                    <a:pt x="530" y="219"/>
                  </a:cubicBezTo>
                  <a:cubicBezTo>
                    <a:pt x="548" y="219"/>
                    <a:pt x="567" y="219"/>
                    <a:pt x="585" y="217"/>
                  </a:cubicBezTo>
                  <a:cubicBezTo>
                    <a:pt x="485" y="184"/>
                    <a:pt x="384" y="134"/>
                    <a:pt x="284" y="117"/>
                  </a:cubicBezTo>
                  <a:cubicBezTo>
                    <a:pt x="201" y="67"/>
                    <a:pt x="100" y="33"/>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51;p43">
              <a:extLst>
                <a:ext uri="{FF2B5EF4-FFF2-40B4-BE49-F238E27FC236}">
                  <a16:creationId xmlns:a16="http://schemas.microsoft.com/office/drawing/2014/main" id="{025C9C9A-A298-467D-8CA9-A02EEFB79B5E}"/>
                </a:ext>
              </a:extLst>
            </p:cNvPr>
            <p:cNvSpPr/>
            <p:nvPr/>
          </p:nvSpPr>
          <p:spPr>
            <a:xfrm>
              <a:off x="1125214" y="4541202"/>
              <a:ext cx="25736" cy="26794"/>
            </a:xfrm>
            <a:custGeom>
              <a:avLst/>
              <a:gdLst/>
              <a:ahLst/>
              <a:cxnLst/>
              <a:rect l="l" t="t" r="r" b="b"/>
              <a:pathLst>
                <a:path w="803" h="836" extrusionOk="0">
                  <a:moveTo>
                    <a:pt x="134" y="67"/>
                  </a:moveTo>
                  <a:cubicBezTo>
                    <a:pt x="268" y="67"/>
                    <a:pt x="418" y="117"/>
                    <a:pt x="519" y="217"/>
                  </a:cubicBezTo>
                  <a:cubicBezTo>
                    <a:pt x="602" y="284"/>
                    <a:pt x="669" y="401"/>
                    <a:pt x="702" y="501"/>
                  </a:cubicBezTo>
                  <a:cubicBezTo>
                    <a:pt x="713" y="577"/>
                    <a:pt x="717" y="646"/>
                    <a:pt x="718" y="718"/>
                  </a:cubicBezTo>
                  <a:lnTo>
                    <a:pt x="718" y="718"/>
                  </a:lnTo>
                  <a:cubicBezTo>
                    <a:pt x="669" y="686"/>
                    <a:pt x="600" y="641"/>
                    <a:pt x="519" y="585"/>
                  </a:cubicBezTo>
                  <a:cubicBezTo>
                    <a:pt x="418" y="518"/>
                    <a:pt x="318" y="451"/>
                    <a:pt x="235" y="368"/>
                  </a:cubicBezTo>
                  <a:cubicBezTo>
                    <a:pt x="185" y="318"/>
                    <a:pt x="134" y="267"/>
                    <a:pt x="101" y="201"/>
                  </a:cubicBezTo>
                  <a:cubicBezTo>
                    <a:pt x="68" y="150"/>
                    <a:pt x="68" y="84"/>
                    <a:pt x="134" y="67"/>
                  </a:cubicBezTo>
                  <a:close/>
                  <a:moveTo>
                    <a:pt x="118" y="0"/>
                  </a:moveTo>
                  <a:cubicBezTo>
                    <a:pt x="68" y="17"/>
                    <a:pt x="34" y="50"/>
                    <a:pt x="17" y="100"/>
                  </a:cubicBezTo>
                  <a:cubicBezTo>
                    <a:pt x="1" y="150"/>
                    <a:pt x="17" y="201"/>
                    <a:pt x="51" y="234"/>
                  </a:cubicBezTo>
                  <a:cubicBezTo>
                    <a:pt x="84" y="301"/>
                    <a:pt x="134" y="351"/>
                    <a:pt x="201" y="401"/>
                  </a:cubicBezTo>
                  <a:cubicBezTo>
                    <a:pt x="285" y="485"/>
                    <a:pt x="385" y="568"/>
                    <a:pt x="485" y="635"/>
                  </a:cubicBezTo>
                  <a:cubicBezTo>
                    <a:pt x="561" y="673"/>
                    <a:pt x="636" y="710"/>
                    <a:pt x="719" y="741"/>
                  </a:cubicBezTo>
                  <a:lnTo>
                    <a:pt x="719" y="741"/>
                  </a:lnTo>
                  <a:cubicBezTo>
                    <a:pt x="719" y="772"/>
                    <a:pt x="719" y="803"/>
                    <a:pt x="719" y="835"/>
                  </a:cubicBezTo>
                  <a:cubicBezTo>
                    <a:pt x="736" y="802"/>
                    <a:pt x="736" y="786"/>
                    <a:pt x="752" y="753"/>
                  </a:cubicBezTo>
                  <a:lnTo>
                    <a:pt x="752" y="753"/>
                  </a:lnTo>
                  <a:cubicBezTo>
                    <a:pt x="769" y="758"/>
                    <a:pt x="786" y="764"/>
                    <a:pt x="803" y="769"/>
                  </a:cubicBezTo>
                  <a:cubicBezTo>
                    <a:pt x="803" y="769"/>
                    <a:pt x="785" y="758"/>
                    <a:pt x="753" y="739"/>
                  </a:cubicBezTo>
                  <a:lnTo>
                    <a:pt x="753" y="739"/>
                  </a:lnTo>
                  <a:cubicBezTo>
                    <a:pt x="753" y="660"/>
                    <a:pt x="752" y="580"/>
                    <a:pt x="736" y="501"/>
                  </a:cubicBezTo>
                  <a:cubicBezTo>
                    <a:pt x="669" y="201"/>
                    <a:pt x="418" y="0"/>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52;p43">
              <a:extLst>
                <a:ext uri="{FF2B5EF4-FFF2-40B4-BE49-F238E27FC236}">
                  <a16:creationId xmlns:a16="http://schemas.microsoft.com/office/drawing/2014/main" id="{2285FF1F-9591-4E53-BD19-6B56FAC0E899}"/>
                </a:ext>
              </a:extLst>
            </p:cNvPr>
            <p:cNvSpPr/>
            <p:nvPr/>
          </p:nvSpPr>
          <p:spPr>
            <a:xfrm>
              <a:off x="1147713" y="4549887"/>
              <a:ext cx="21441" cy="15640"/>
            </a:xfrm>
            <a:custGeom>
              <a:avLst/>
              <a:gdLst/>
              <a:ahLst/>
              <a:cxnLst/>
              <a:rect l="l" t="t" r="r" b="b"/>
              <a:pathLst>
                <a:path w="669" h="488" extrusionOk="0">
                  <a:moveTo>
                    <a:pt x="456" y="1"/>
                  </a:moveTo>
                  <a:cubicBezTo>
                    <a:pt x="387" y="1"/>
                    <a:pt x="318" y="23"/>
                    <a:pt x="268" y="63"/>
                  </a:cubicBezTo>
                  <a:cubicBezTo>
                    <a:pt x="184" y="113"/>
                    <a:pt x="117" y="180"/>
                    <a:pt x="67" y="247"/>
                  </a:cubicBezTo>
                  <a:cubicBezTo>
                    <a:pt x="34" y="314"/>
                    <a:pt x="0" y="397"/>
                    <a:pt x="17" y="481"/>
                  </a:cubicBezTo>
                  <a:cubicBezTo>
                    <a:pt x="34" y="414"/>
                    <a:pt x="67" y="331"/>
                    <a:pt x="117" y="280"/>
                  </a:cubicBezTo>
                  <a:cubicBezTo>
                    <a:pt x="168" y="214"/>
                    <a:pt x="218" y="147"/>
                    <a:pt x="285" y="113"/>
                  </a:cubicBezTo>
                  <a:cubicBezTo>
                    <a:pt x="338" y="81"/>
                    <a:pt x="399" y="63"/>
                    <a:pt x="458" y="63"/>
                  </a:cubicBezTo>
                  <a:cubicBezTo>
                    <a:pt x="491" y="63"/>
                    <a:pt x="522" y="68"/>
                    <a:pt x="552" y="80"/>
                  </a:cubicBezTo>
                  <a:cubicBezTo>
                    <a:pt x="619" y="130"/>
                    <a:pt x="535" y="230"/>
                    <a:pt x="468" y="280"/>
                  </a:cubicBezTo>
                  <a:cubicBezTo>
                    <a:pt x="401" y="331"/>
                    <a:pt x="335" y="364"/>
                    <a:pt x="251" y="397"/>
                  </a:cubicBezTo>
                  <a:cubicBezTo>
                    <a:pt x="117" y="464"/>
                    <a:pt x="34" y="481"/>
                    <a:pt x="34" y="481"/>
                  </a:cubicBezTo>
                  <a:cubicBezTo>
                    <a:pt x="56" y="485"/>
                    <a:pt x="79" y="487"/>
                    <a:pt x="101" y="487"/>
                  </a:cubicBezTo>
                  <a:cubicBezTo>
                    <a:pt x="161" y="487"/>
                    <a:pt x="219" y="472"/>
                    <a:pt x="268" y="448"/>
                  </a:cubicBezTo>
                  <a:cubicBezTo>
                    <a:pt x="351" y="414"/>
                    <a:pt x="435" y="381"/>
                    <a:pt x="502" y="331"/>
                  </a:cubicBezTo>
                  <a:cubicBezTo>
                    <a:pt x="552" y="297"/>
                    <a:pt x="585" y="264"/>
                    <a:pt x="619" y="214"/>
                  </a:cubicBezTo>
                  <a:cubicBezTo>
                    <a:pt x="669" y="147"/>
                    <a:pt x="652" y="63"/>
                    <a:pt x="585" y="30"/>
                  </a:cubicBezTo>
                  <a:cubicBezTo>
                    <a:pt x="546" y="10"/>
                    <a:pt x="501" y="1"/>
                    <a:pt x="4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53;p43">
              <a:extLst>
                <a:ext uri="{FF2B5EF4-FFF2-40B4-BE49-F238E27FC236}">
                  <a16:creationId xmlns:a16="http://schemas.microsoft.com/office/drawing/2014/main" id="{F11E8AB1-F8C5-41AD-AF49-600D42E4C64B}"/>
                </a:ext>
              </a:extLst>
            </p:cNvPr>
            <p:cNvSpPr/>
            <p:nvPr/>
          </p:nvSpPr>
          <p:spPr>
            <a:xfrm>
              <a:off x="1304085" y="4561009"/>
              <a:ext cx="28396" cy="63203"/>
            </a:xfrm>
            <a:custGeom>
              <a:avLst/>
              <a:gdLst/>
              <a:ahLst/>
              <a:cxnLst/>
              <a:rect l="l" t="t" r="r" b="b"/>
              <a:pathLst>
                <a:path w="886" h="1972" extrusionOk="0">
                  <a:moveTo>
                    <a:pt x="886" y="0"/>
                  </a:moveTo>
                  <a:lnTo>
                    <a:pt x="886" y="0"/>
                  </a:lnTo>
                  <a:cubicBezTo>
                    <a:pt x="552" y="635"/>
                    <a:pt x="268" y="1304"/>
                    <a:pt x="0" y="1972"/>
                  </a:cubicBezTo>
                  <a:cubicBezTo>
                    <a:pt x="335" y="1337"/>
                    <a:pt x="635" y="669"/>
                    <a:pt x="8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54;p43">
              <a:extLst>
                <a:ext uri="{FF2B5EF4-FFF2-40B4-BE49-F238E27FC236}">
                  <a16:creationId xmlns:a16="http://schemas.microsoft.com/office/drawing/2014/main" id="{89F29A0B-6255-498E-967A-E6629D9D1D85}"/>
                </a:ext>
              </a:extLst>
            </p:cNvPr>
            <p:cNvSpPr/>
            <p:nvPr/>
          </p:nvSpPr>
          <p:spPr>
            <a:xfrm>
              <a:off x="1186269" y="4606488"/>
              <a:ext cx="45030" cy="20416"/>
            </a:xfrm>
            <a:custGeom>
              <a:avLst/>
              <a:gdLst/>
              <a:ahLst/>
              <a:cxnLst/>
              <a:rect l="l" t="t" r="r" b="b"/>
              <a:pathLst>
                <a:path w="1405" h="637" extrusionOk="0">
                  <a:moveTo>
                    <a:pt x="5" y="0"/>
                  </a:moveTo>
                  <a:cubicBezTo>
                    <a:pt x="3" y="0"/>
                    <a:pt x="1" y="1"/>
                    <a:pt x="0" y="1"/>
                  </a:cubicBezTo>
                  <a:cubicBezTo>
                    <a:pt x="435" y="302"/>
                    <a:pt x="903" y="519"/>
                    <a:pt x="1404" y="636"/>
                  </a:cubicBezTo>
                  <a:cubicBezTo>
                    <a:pt x="1404" y="620"/>
                    <a:pt x="1087" y="503"/>
                    <a:pt x="702" y="336"/>
                  </a:cubicBezTo>
                  <a:cubicBezTo>
                    <a:pt x="336" y="160"/>
                    <a:pt x="45" y="0"/>
                    <a:pt x="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55;p43">
              <a:extLst>
                <a:ext uri="{FF2B5EF4-FFF2-40B4-BE49-F238E27FC236}">
                  <a16:creationId xmlns:a16="http://schemas.microsoft.com/office/drawing/2014/main" id="{54154EE9-63EC-42A9-AF2A-C876FFF566F3}"/>
                </a:ext>
              </a:extLst>
            </p:cNvPr>
            <p:cNvSpPr/>
            <p:nvPr/>
          </p:nvSpPr>
          <p:spPr>
            <a:xfrm>
              <a:off x="2346799" y="4458705"/>
              <a:ext cx="281079" cy="240183"/>
            </a:xfrm>
            <a:custGeom>
              <a:avLst/>
              <a:gdLst/>
              <a:ahLst/>
              <a:cxnLst/>
              <a:rect l="l" t="t" r="r" b="b"/>
              <a:pathLst>
                <a:path w="8770" h="7494" extrusionOk="0">
                  <a:moveTo>
                    <a:pt x="6982" y="1"/>
                  </a:moveTo>
                  <a:lnTo>
                    <a:pt x="2220" y="2257"/>
                  </a:lnTo>
                  <a:lnTo>
                    <a:pt x="3407" y="4813"/>
                  </a:lnTo>
                  <a:cubicBezTo>
                    <a:pt x="3407" y="4813"/>
                    <a:pt x="1" y="7493"/>
                    <a:pt x="832" y="7493"/>
                  </a:cubicBezTo>
                  <a:cubicBezTo>
                    <a:pt x="857" y="7493"/>
                    <a:pt x="885" y="7491"/>
                    <a:pt x="917" y="7486"/>
                  </a:cubicBezTo>
                  <a:cubicBezTo>
                    <a:pt x="1919" y="7336"/>
                    <a:pt x="7199" y="4562"/>
                    <a:pt x="8486" y="3877"/>
                  </a:cubicBezTo>
                  <a:lnTo>
                    <a:pt x="8770" y="3710"/>
                  </a:lnTo>
                  <a:lnTo>
                    <a:pt x="698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56;p43">
              <a:extLst>
                <a:ext uri="{FF2B5EF4-FFF2-40B4-BE49-F238E27FC236}">
                  <a16:creationId xmlns:a16="http://schemas.microsoft.com/office/drawing/2014/main" id="{291363FC-E7D8-42B2-87BA-E09C34EB9EC6}"/>
                </a:ext>
              </a:extLst>
            </p:cNvPr>
            <p:cNvSpPr/>
            <p:nvPr/>
          </p:nvSpPr>
          <p:spPr>
            <a:xfrm>
              <a:off x="2567880" y="4532612"/>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57;p43">
              <a:extLst>
                <a:ext uri="{FF2B5EF4-FFF2-40B4-BE49-F238E27FC236}">
                  <a16:creationId xmlns:a16="http://schemas.microsoft.com/office/drawing/2014/main" id="{2E05857E-1DD3-4F7E-A9B3-016577B59831}"/>
                </a:ext>
              </a:extLst>
            </p:cNvPr>
            <p:cNvSpPr/>
            <p:nvPr/>
          </p:nvSpPr>
          <p:spPr>
            <a:xfrm>
              <a:off x="2361190" y="4574374"/>
              <a:ext cx="266688" cy="125027"/>
            </a:xfrm>
            <a:custGeom>
              <a:avLst/>
              <a:gdLst/>
              <a:ahLst/>
              <a:cxnLst/>
              <a:rect l="l" t="t" r="r" b="b"/>
              <a:pathLst>
                <a:path w="8321" h="3901" extrusionOk="0">
                  <a:moveTo>
                    <a:pt x="8254" y="1"/>
                  </a:moveTo>
                  <a:lnTo>
                    <a:pt x="1938" y="3075"/>
                  </a:lnTo>
                  <a:cubicBezTo>
                    <a:pt x="1938" y="3075"/>
                    <a:pt x="1585" y="2641"/>
                    <a:pt x="1308" y="2641"/>
                  </a:cubicBezTo>
                  <a:cubicBezTo>
                    <a:pt x="1277" y="2641"/>
                    <a:pt x="1248" y="2646"/>
                    <a:pt x="1220" y="2658"/>
                  </a:cubicBezTo>
                  <a:cubicBezTo>
                    <a:pt x="1220" y="2658"/>
                    <a:pt x="0" y="3744"/>
                    <a:pt x="284" y="3894"/>
                  </a:cubicBezTo>
                  <a:cubicBezTo>
                    <a:pt x="292" y="3898"/>
                    <a:pt x="304" y="3900"/>
                    <a:pt x="320" y="3900"/>
                  </a:cubicBezTo>
                  <a:cubicBezTo>
                    <a:pt x="871" y="3900"/>
                    <a:pt x="6080" y="1417"/>
                    <a:pt x="8321" y="101"/>
                  </a:cubicBezTo>
                  <a:lnTo>
                    <a:pt x="825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58;p43">
              <a:extLst>
                <a:ext uri="{FF2B5EF4-FFF2-40B4-BE49-F238E27FC236}">
                  <a16:creationId xmlns:a16="http://schemas.microsoft.com/office/drawing/2014/main" id="{B966F462-E124-4527-A0E2-918A0AF400EC}"/>
                </a:ext>
              </a:extLst>
            </p:cNvPr>
            <p:cNvSpPr/>
            <p:nvPr/>
          </p:nvSpPr>
          <p:spPr>
            <a:xfrm>
              <a:off x="2369202" y="4573316"/>
              <a:ext cx="259220" cy="123200"/>
            </a:xfrm>
            <a:custGeom>
              <a:avLst/>
              <a:gdLst/>
              <a:ahLst/>
              <a:cxnLst/>
              <a:rect l="l" t="t" r="r" b="b"/>
              <a:pathLst>
                <a:path w="8088" h="3844" extrusionOk="0">
                  <a:moveTo>
                    <a:pt x="8088" y="1"/>
                  </a:moveTo>
                  <a:cubicBezTo>
                    <a:pt x="8054" y="1"/>
                    <a:pt x="8021" y="17"/>
                    <a:pt x="8004" y="34"/>
                  </a:cubicBezTo>
                  <a:cubicBezTo>
                    <a:pt x="8038" y="34"/>
                    <a:pt x="8054" y="17"/>
                    <a:pt x="8088" y="1"/>
                  </a:cubicBezTo>
                  <a:close/>
                  <a:moveTo>
                    <a:pt x="8004" y="34"/>
                  </a:moveTo>
                  <a:lnTo>
                    <a:pt x="8004" y="34"/>
                  </a:lnTo>
                  <a:cubicBezTo>
                    <a:pt x="7937" y="67"/>
                    <a:pt x="7854" y="101"/>
                    <a:pt x="7770" y="151"/>
                  </a:cubicBezTo>
                  <a:lnTo>
                    <a:pt x="6918" y="585"/>
                  </a:lnTo>
                  <a:cubicBezTo>
                    <a:pt x="6183" y="936"/>
                    <a:pt x="5180" y="1437"/>
                    <a:pt x="4061" y="1972"/>
                  </a:cubicBezTo>
                  <a:cubicBezTo>
                    <a:pt x="2941" y="2507"/>
                    <a:pt x="1922" y="2975"/>
                    <a:pt x="1187" y="3309"/>
                  </a:cubicBezTo>
                  <a:cubicBezTo>
                    <a:pt x="853" y="3459"/>
                    <a:pt x="552" y="3593"/>
                    <a:pt x="318" y="3693"/>
                  </a:cubicBezTo>
                  <a:cubicBezTo>
                    <a:pt x="235" y="3743"/>
                    <a:pt x="151" y="3777"/>
                    <a:pt x="84" y="3810"/>
                  </a:cubicBezTo>
                  <a:lnTo>
                    <a:pt x="318" y="3727"/>
                  </a:lnTo>
                  <a:lnTo>
                    <a:pt x="1204" y="3342"/>
                  </a:lnTo>
                  <a:cubicBezTo>
                    <a:pt x="1956" y="3025"/>
                    <a:pt x="2975" y="2557"/>
                    <a:pt x="4094" y="2022"/>
                  </a:cubicBezTo>
                  <a:cubicBezTo>
                    <a:pt x="5214" y="1488"/>
                    <a:pt x="6216" y="986"/>
                    <a:pt x="6935" y="619"/>
                  </a:cubicBezTo>
                  <a:cubicBezTo>
                    <a:pt x="7269" y="435"/>
                    <a:pt x="7553" y="285"/>
                    <a:pt x="7770" y="168"/>
                  </a:cubicBezTo>
                  <a:lnTo>
                    <a:pt x="8004" y="34"/>
                  </a:lnTo>
                  <a:close/>
                  <a:moveTo>
                    <a:pt x="84" y="3810"/>
                  </a:moveTo>
                  <a:cubicBezTo>
                    <a:pt x="51" y="3810"/>
                    <a:pt x="17" y="3827"/>
                    <a:pt x="1" y="3844"/>
                  </a:cubicBezTo>
                  <a:cubicBezTo>
                    <a:pt x="34" y="3844"/>
                    <a:pt x="51" y="3827"/>
                    <a:pt x="84" y="381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59;p43">
              <a:extLst>
                <a:ext uri="{FF2B5EF4-FFF2-40B4-BE49-F238E27FC236}">
                  <a16:creationId xmlns:a16="http://schemas.microsoft.com/office/drawing/2014/main" id="{1F8AF0B5-0567-4D12-B2C6-779AD221A958}"/>
                </a:ext>
              </a:extLst>
            </p:cNvPr>
            <p:cNvSpPr/>
            <p:nvPr/>
          </p:nvSpPr>
          <p:spPr>
            <a:xfrm>
              <a:off x="2444167" y="4621936"/>
              <a:ext cx="15031" cy="9262"/>
            </a:xfrm>
            <a:custGeom>
              <a:avLst/>
              <a:gdLst/>
              <a:ahLst/>
              <a:cxnLst/>
              <a:rect l="l" t="t" r="r" b="b"/>
              <a:pathLst>
                <a:path w="469" h="289" extrusionOk="0">
                  <a:moveTo>
                    <a:pt x="23" y="1"/>
                  </a:moveTo>
                  <a:cubicBezTo>
                    <a:pt x="20" y="1"/>
                    <a:pt x="18" y="2"/>
                    <a:pt x="18" y="4"/>
                  </a:cubicBezTo>
                  <a:cubicBezTo>
                    <a:pt x="1" y="21"/>
                    <a:pt x="101" y="88"/>
                    <a:pt x="218" y="171"/>
                  </a:cubicBezTo>
                  <a:cubicBezTo>
                    <a:pt x="335" y="238"/>
                    <a:pt x="452" y="288"/>
                    <a:pt x="452" y="288"/>
                  </a:cubicBezTo>
                  <a:cubicBezTo>
                    <a:pt x="469" y="271"/>
                    <a:pt x="369" y="188"/>
                    <a:pt x="252" y="121"/>
                  </a:cubicBezTo>
                  <a:cubicBezTo>
                    <a:pt x="150" y="48"/>
                    <a:pt x="48" y="1"/>
                    <a:pt x="2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60;p43">
              <a:extLst>
                <a:ext uri="{FF2B5EF4-FFF2-40B4-BE49-F238E27FC236}">
                  <a16:creationId xmlns:a16="http://schemas.microsoft.com/office/drawing/2014/main" id="{F97949BA-B5F0-42DA-974E-553BDDEFF318}"/>
                </a:ext>
              </a:extLst>
            </p:cNvPr>
            <p:cNvSpPr/>
            <p:nvPr/>
          </p:nvSpPr>
          <p:spPr>
            <a:xfrm>
              <a:off x="2454359" y="4614340"/>
              <a:ext cx="13942" cy="4199"/>
            </a:xfrm>
            <a:custGeom>
              <a:avLst/>
              <a:gdLst/>
              <a:ahLst/>
              <a:cxnLst/>
              <a:rect l="l" t="t" r="r" b="b"/>
              <a:pathLst>
                <a:path w="435" h="131" extrusionOk="0">
                  <a:moveTo>
                    <a:pt x="20" y="1"/>
                  </a:moveTo>
                  <a:cubicBezTo>
                    <a:pt x="8" y="1"/>
                    <a:pt x="0" y="3"/>
                    <a:pt x="0" y="7"/>
                  </a:cubicBezTo>
                  <a:cubicBezTo>
                    <a:pt x="0" y="24"/>
                    <a:pt x="84" y="57"/>
                    <a:pt x="201" y="91"/>
                  </a:cubicBezTo>
                  <a:cubicBezTo>
                    <a:pt x="287" y="115"/>
                    <a:pt x="363" y="131"/>
                    <a:pt x="398" y="131"/>
                  </a:cubicBezTo>
                  <a:cubicBezTo>
                    <a:pt x="411" y="131"/>
                    <a:pt x="418" y="129"/>
                    <a:pt x="418" y="124"/>
                  </a:cubicBezTo>
                  <a:cubicBezTo>
                    <a:pt x="435" y="107"/>
                    <a:pt x="335" y="74"/>
                    <a:pt x="218" y="41"/>
                  </a:cubicBezTo>
                  <a:cubicBezTo>
                    <a:pt x="132" y="16"/>
                    <a:pt x="55" y="1"/>
                    <a:pt x="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61;p43">
              <a:extLst>
                <a:ext uri="{FF2B5EF4-FFF2-40B4-BE49-F238E27FC236}">
                  <a16:creationId xmlns:a16="http://schemas.microsoft.com/office/drawing/2014/main" id="{2D91DE9E-EC74-425E-AD0C-CD6CDD86BCDD}"/>
                </a:ext>
              </a:extLst>
            </p:cNvPr>
            <p:cNvSpPr/>
            <p:nvPr/>
          </p:nvSpPr>
          <p:spPr>
            <a:xfrm>
              <a:off x="2452757" y="4600078"/>
              <a:ext cx="16634" cy="8077"/>
            </a:xfrm>
            <a:custGeom>
              <a:avLst/>
              <a:gdLst/>
              <a:ahLst/>
              <a:cxnLst/>
              <a:rect l="l" t="t" r="r" b="b"/>
              <a:pathLst>
                <a:path w="519" h="252" extrusionOk="0">
                  <a:moveTo>
                    <a:pt x="502" y="1"/>
                  </a:moveTo>
                  <a:cubicBezTo>
                    <a:pt x="418" y="18"/>
                    <a:pt x="318" y="51"/>
                    <a:pt x="234" y="101"/>
                  </a:cubicBezTo>
                  <a:cubicBezTo>
                    <a:pt x="101" y="168"/>
                    <a:pt x="0" y="235"/>
                    <a:pt x="0" y="252"/>
                  </a:cubicBezTo>
                  <a:cubicBezTo>
                    <a:pt x="101" y="235"/>
                    <a:pt x="184" y="201"/>
                    <a:pt x="268" y="151"/>
                  </a:cubicBezTo>
                  <a:cubicBezTo>
                    <a:pt x="401" y="85"/>
                    <a:pt x="518" y="18"/>
                    <a:pt x="50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62;p43">
              <a:extLst>
                <a:ext uri="{FF2B5EF4-FFF2-40B4-BE49-F238E27FC236}">
                  <a16:creationId xmlns:a16="http://schemas.microsoft.com/office/drawing/2014/main" id="{2DEA449F-34F2-4B25-B89D-B7319CFD6BEC}"/>
                </a:ext>
              </a:extLst>
            </p:cNvPr>
            <p:cNvSpPr/>
            <p:nvPr/>
          </p:nvSpPr>
          <p:spPr>
            <a:xfrm>
              <a:off x="2449552" y="4588860"/>
              <a:ext cx="17692" cy="10192"/>
            </a:xfrm>
            <a:custGeom>
              <a:avLst/>
              <a:gdLst/>
              <a:ahLst/>
              <a:cxnLst/>
              <a:rect l="l" t="t" r="r" b="b"/>
              <a:pathLst>
                <a:path w="552" h="318" extrusionOk="0">
                  <a:moveTo>
                    <a:pt x="535" y="0"/>
                  </a:moveTo>
                  <a:cubicBezTo>
                    <a:pt x="351" y="100"/>
                    <a:pt x="167" y="217"/>
                    <a:pt x="0" y="318"/>
                  </a:cubicBezTo>
                  <a:cubicBezTo>
                    <a:pt x="100" y="318"/>
                    <a:pt x="201" y="284"/>
                    <a:pt x="301" y="217"/>
                  </a:cubicBezTo>
                  <a:cubicBezTo>
                    <a:pt x="451" y="117"/>
                    <a:pt x="551" y="17"/>
                    <a:pt x="53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63;p43">
              <a:extLst>
                <a:ext uri="{FF2B5EF4-FFF2-40B4-BE49-F238E27FC236}">
                  <a16:creationId xmlns:a16="http://schemas.microsoft.com/office/drawing/2014/main" id="{2609F6B6-62AA-404A-A716-9D849AE4A047}"/>
                </a:ext>
              </a:extLst>
            </p:cNvPr>
            <p:cNvSpPr/>
            <p:nvPr/>
          </p:nvSpPr>
          <p:spPr>
            <a:xfrm>
              <a:off x="2413656" y="4613443"/>
              <a:ext cx="33781" cy="14519"/>
            </a:xfrm>
            <a:custGeom>
              <a:avLst/>
              <a:gdLst/>
              <a:ahLst/>
              <a:cxnLst/>
              <a:rect l="l" t="t" r="r" b="b"/>
              <a:pathLst>
                <a:path w="1054" h="453" extrusionOk="0">
                  <a:moveTo>
                    <a:pt x="522" y="62"/>
                  </a:moveTo>
                  <a:cubicBezTo>
                    <a:pt x="609" y="62"/>
                    <a:pt x="694" y="81"/>
                    <a:pt x="769" y="119"/>
                  </a:cubicBezTo>
                  <a:cubicBezTo>
                    <a:pt x="834" y="151"/>
                    <a:pt x="900" y="191"/>
                    <a:pt x="956" y="233"/>
                  </a:cubicBezTo>
                  <a:lnTo>
                    <a:pt x="956" y="233"/>
                  </a:lnTo>
                  <a:cubicBezTo>
                    <a:pt x="899" y="252"/>
                    <a:pt x="820" y="277"/>
                    <a:pt x="719" y="302"/>
                  </a:cubicBezTo>
                  <a:cubicBezTo>
                    <a:pt x="602" y="336"/>
                    <a:pt x="485" y="369"/>
                    <a:pt x="368" y="369"/>
                  </a:cubicBezTo>
                  <a:cubicBezTo>
                    <a:pt x="301" y="386"/>
                    <a:pt x="234" y="386"/>
                    <a:pt x="168" y="386"/>
                  </a:cubicBezTo>
                  <a:cubicBezTo>
                    <a:pt x="101" y="369"/>
                    <a:pt x="51" y="336"/>
                    <a:pt x="84" y="269"/>
                  </a:cubicBezTo>
                  <a:cubicBezTo>
                    <a:pt x="168" y="152"/>
                    <a:pt x="301" y="85"/>
                    <a:pt x="435" y="69"/>
                  </a:cubicBezTo>
                  <a:cubicBezTo>
                    <a:pt x="464" y="64"/>
                    <a:pt x="493" y="62"/>
                    <a:pt x="522" y="62"/>
                  </a:cubicBezTo>
                  <a:close/>
                  <a:moveTo>
                    <a:pt x="513" y="0"/>
                  </a:moveTo>
                  <a:cubicBezTo>
                    <a:pt x="324" y="0"/>
                    <a:pt x="138" y="82"/>
                    <a:pt x="17" y="236"/>
                  </a:cubicBezTo>
                  <a:cubicBezTo>
                    <a:pt x="1" y="286"/>
                    <a:pt x="1" y="353"/>
                    <a:pt x="34" y="386"/>
                  </a:cubicBezTo>
                  <a:cubicBezTo>
                    <a:pt x="67" y="419"/>
                    <a:pt x="101" y="436"/>
                    <a:pt x="151" y="453"/>
                  </a:cubicBezTo>
                  <a:cubicBezTo>
                    <a:pt x="234" y="453"/>
                    <a:pt x="301" y="453"/>
                    <a:pt x="385" y="436"/>
                  </a:cubicBezTo>
                  <a:cubicBezTo>
                    <a:pt x="502" y="419"/>
                    <a:pt x="619" y="386"/>
                    <a:pt x="736" y="353"/>
                  </a:cubicBezTo>
                  <a:cubicBezTo>
                    <a:pt x="823" y="328"/>
                    <a:pt x="901" y="293"/>
                    <a:pt x="977" y="250"/>
                  </a:cubicBezTo>
                  <a:lnTo>
                    <a:pt x="977" y="250"/>
                  </a:lnTo>
                  <a:cubicBezTo>
                    <a:pt x="999" y="267"/>
                    <a:pt x="1019" y="285"/>
                    <a:pt x="1036" y="302"/>
                  </a:cubicBezTo>
                  <a:cubicBezTo>
                    <a:pt x="1036" y="302"/>
                    <a:pt x="1036" y="287"/>
                    <a:pt x="992" y="241"/>
                  </a:cubicBezTo>
                  <a:lnTo>
                    <a:pt x="992" y="241"/>
                  </a:lnTo>
                  <a:cubicBezTo>
                    <a:pt x="1012" y="229"/>
                    <a:pt x="1033" y="216"/>
                    <a:pt x="1053" y="202"/>
                  </a:cubicBezTo>
                  <a:cubicBezTo>
                    <a:pt x="1046" y="202"/>
                    <a:pt x="1021" y="211"/>
                    <a:pt x="979" y="226"/>
                  </a:cubicBezTo>
                  <a:lnTo>
                    <a:pt x="979" y="226"/>
                  </a:lnTo>
                  <a:cubicBezTo>
                    <a:pt x="929" y="164"/>
                    <a:pt x="866" y="116"/>
                    <a:pt x="803" y="69"/>
                  </a:cubicBezTo>
                  <a:cubicBezTo>
                    <a:pt x="711" y="23"/>
                    <a:pt x="611" y="0"/>
                    <a:pt x="5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64;p43">
              <a:extLst>
                <a:ext uri="{FF2B5EF4-FFF2-40B4-BE49-F238E27FC236}">
                  <a16:creationId xmlns:a16="http://schemas.microsoft.com/office/drawing/2014/main" id="{10E5821F-A09E-4386-AE30-3682125CF6A7}"/>
                </a:ext>
              </a:extLst>
            </p:cNvPr>
            <p:cNvSpPr/>
            <p:nvPr/>
          </p:nvSpPr>
          <p:spPr>
            <a:xfrm>
              <a:off x="2439360" y="4597834"/>
              <a:ext cx="11826" cy="23717"/>
            </a:xfrm>
            <a:custGeom>
              <a:avLst/>
              <a:gdLst/>
              <a:ahLst/>
              <a:cxnLst/>
              <a:rect l="l" t="t" r="r" b="b"/>
              <a:pathLst>
                <a:path w="369" h="740" extrusionOk="0">
                  <a:moveTo>
                    <a:pt x="227" y="1"/>
                  </a:moveTo>
                  <a:cubicBezTo>
                    <a:pt x="219" y="1"/>
                    <a:pt x="210" y="2"/>
                    <a:pt x="201" y="4"/>
                  </a:cubicBezTo>
                  <a:cubicBezTo>
                    <a:pt x="84" y="71"/>
                    <a:pt x="17" y="171"/>
                    <a:pt x="17" y="288"/>
                  </a:cubicBezTo>
                  <a:cubicBezTo>
                    <a:pt x="1" y="372"/>
                    <a:pt x="1" y="472"/>
                    <a:pt x="34" y="556"/>
                  </a:cubicBezTo>
                  <a:cubicBezTo>
                    <a:pt x="51" y="622"/>
                    <a:pt x="101" y="706"/>
                    <a:pt x="168" y="739"/>
                  </a:cubicBezTo>
                  <a:cubicBezTo>
                    <a:pt x="134" y="672"/>
                    <a:pt x="101" y="606"/>
                    <a:pt x="84" y="539"/>
                  </a:cubicBezTo>
                  <a:cubicBezTo>
                    <a:pt x="51" y="455"/>
                    <a:pt x="51" y="372"/>
                    <a:pt x="67" y="305"/>
                  </a:cubicBezTo>
                  <a:cubicBezTo>
                    <a:pt x="84" y="221"/>
                    <a:pt x="134" y="104"/>
                    <a:pt x="218" y="71"/>
                  </a:cubicBezTo>
                  <a:cubicBezTo>
                    <a:pt x="223" y="70"/>
                    <a:pt x="228" y="69"/>
                    <a:pt x="233" y="69"/>
                  </a:cubicBezTo>
                  <a:cubicBezTo>
                    <a:pt x="303" y="69"/>
                    <a:pt x="318" y="177"/>
                    <a:pt x="318" y="255"/>
                  </a:cubicBezTo>
                  <a:cubicBezTo>
                    <a:pt x="301" y="338"/>
                    <a:pt x="285" y="422"/>
                    <a:pt x="268" y="505"/>
                  </a:cubicBezTo>
                  <a:cubicBezTo>
                    <a:pt x="234" y="639"/>
                    <a:pt x="184" y="723"/>
                    <a:pt x="201" y="723"/>
                  </a:cubicBezTo>
                  <a:cubicBezTo>
                    <a:pt x="251" y="672"/>
                    <a:pt x="285" y="606"/>
                    <a:pt x="318" y="522"/>
                  </a:cubicBezTo>
                  <a:cubicBezTo>
                    <a:pt x="335" y="439"/>
                    <a:pt x="351" y="355"/>
                    <a:pt x="368" y="271"/>
                  </a:cubicBezTo>
                  <a:cubicBezTo>
                    <a:pt x="368" y="221"/>
                    <a:pt x="368" y="155"/>
                    <a:pt x="351" y="104"/>
                  </a:cubicBezTo>
                  <a:cubicBezTo>
                    <a:pt x="337" y="46"/>
                    <a:pt x="285" y="1"/>
                    <a:pt x="22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65;p43">
              <a:extLst>
                <a:ext uri="{FF2B5EF4-FFF2-40B4-BE49-F238E27FC236}">
                  <a16:creationId xmlns:a16="http://schemas.microsoft.com/office/drawing/2014/main" id="{426A77DE-45A7-42C5-AD7A-19A37A8B3248}"/>
                </a:ext>
              </a:extLst>
            </p:cNvPr>
            <p:cNvSpPr/>
            <p:nvPr/>
          </p:nvSpPr>
          <p:spPr>
            <a:xfrm>
              <a:off x="2564675" y="4532612"/>
              <a:ext cx="40736" cy="69132"/>
            </a:xfrm>
            <a:custGeom>
              <a:avLst/>
              <a:gdLst/>
              <a:ahLst/>
              <a:cxnLst/>
              <a:rect l="l" t="t" r="r" b="b"/>
              <a:pathLst>
                <a:path w="1271" h="2157" extrusionOk="0">
                  <a:moveTo>
                    <a:pt x="1270" y="1"/>
                  </a:moveTo>
                  <a:cubicBezTo>
                    <a:pt x="1237" y="1"/>
                    <a:pt x="1203" y="17"/>
                    <a:pt x="1170" y="34"/>
                  </a:cubicBezTo>
                  <a:cubicBezTo>
                    <a:pt x="1070" y="51"/>
                    <a:pt x="986" y="101"/>
                    <a:pt x="903" y="151"/>
                  </a:cubicBezTo>
                  <a:cubicBezTo>
                    <a:pt x="318" y="469"/>
                    <a:pt x="0" y="1120"/>
                    <a:pt x="101" y="1772"/>
                  </a:cubicBezTo>
                  <a:cubicBezTo>
                    <a:pt x="117" y="1872"/>
                    <a:pt x="134" y="1972"/>
                    <a:pt x="167" y="2056"/>
                  </a:cubicBezTo>
                  <a:cubicBezTo>
                    <a:pt x="184" y="2089"/>
                    <a:pt x="201" y="2123"/>
                    <a:pt x="218" y="2156"/>
                  </a:cubicBezTo>
                  <a:cubicBezTo>
                    <a:pt x="234" y="2156"/>
                    <a:pt x="167" y="2006"/>
                    <a:pt x="151" y="1772"/>
                  </a:cubicBezTo>
                  <a:cubicBezTo>
                    <a:pt x="84" y="1137"/>
                    <a:pt x="385" y="519"/>
                    <a:pt x="919" y="185"/>
                  </a:cubicBezTo>
                  <a:cubicBezTo>
                    <a:pt x="1120" y="51"/>
                    <a:pt x="1270" y="17"/>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66;p43">
              <a:extLst>
                <a:ext uri="{FF2B5EF4-FFF2-40B4-BE49-F238E27FC236}">
                  <a16:creationId xmlns:a16="http://schemas.microsoft.com/office/drawing/2014/main" id="{BDE29659-9040-4BAF-B813-AF673B37DF91}"/>
                </a:ext>
              </a:extLst>
            </p:cNvPr>
            <p:cNvSpPr/>
            <p:nvPr/>
          </p:nvSpPr>
          <p:spPr>
            <a:xfrm>
              <a:off x="2559323" y="4476942"/>
              <a:ext cx="30544" cy="62145"/>
            </a:xfrm>
            <a:custGeom>
              <a:avLst/>
              <a:gdLst/>
              <a:ahLst/>
              <a:cxnLst/>
              <a:rect l="l" t="t" r="r" b="b"/>
              <a:pathLst>
                <a:path w="953" h="1939" extrusionOk="0">
                  <a:moveTo>
                    <a:pt x="0" y="0"/>
                  </a:moveTo>
                  <a:cubicBezTo>
                    <a:pt x="284" y="668"/>
                    <a:pt x="602" y="1303"/>
                    <a:pt x="953" y="1938"/>
                  </a:cubicBezTo>
                  <a:cubicBezTo>
                    <a:pt x="819" y="1604"/>
                    <a:pt x="669" y="1270"/>
                    <a:pt x="502" y="952"/>
                  </a:cubicBezTo>
                  <a:cubicBezTo>
                    <a:pt x="351" y="618"/>
                    <a:pt x="184" y="301"/>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67;p43">
              <a:extLst>
                <a:ext uri="{FF2B5EF4-FFF2-40B4-BE49-F238E27FC236}">
                  <a16:creationId xmlns:a16="http://schemas.microsoft.com/office/drawing/2014/main" id="{D05EAD03-D9C0-4184-9C4E-4C72293CAA59}"/>
                </a:ext>
              </a:extLst>
            </p:cNvPr>
            <p:cNvSpPr/>
            <p:nvPr/>
          </p:nvSpPr>
          <p:spPr>
            <a:xfrm>
              <a:off x="2500960" y="4596841"/>
              <a:ext cx="44453" cy="22018"/>
            </a:xfrm>
            <a:custGeom>
              <a:avLst/>
              <a:gdLst/>
              <a:ahLst/>
              <a:cxnLst/>
              <a:rect l="l" t="t" r="r" b="b"/>
              <a:pathLst>
                <a:path w="1387" h="687" extrusionOk="0">
                  <a:moveTo>
                    <a:pt x="1385" y="1"/>
                  </a:moveTo>
                  <a:cubicBezTo>
                    <a:pt x="1359" y="1"/>
                    <a:pt x="1068" y="161"/>
                    <a:pt x="702" y="353"/>
                  </a:cubicBezTo>
                  <a:cubicBezTo>
                    <a:pt x="317" y="536"/>
                    <a:pt x="0" y="670"/>
                    <a:pt x="0" y="687"/>
                  </a:cubicBezTo>
                  <a:cubicBezTo>
                    <a:pt x="501" y="536"/>
                    <a:pt x="969" y="319"/>
                    <a:pt x="1387" y="2"/>
                  </a:cubicBezTo>
                  <a:cubicBezTo>
                    <a:pt x="1387" y="1"/>
                    <a:pt x="1386" y="1"/>
                    <a:pt x="1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68;p43">
              <a:extLst>
                <a:ext uri="{FF2B5EF4-FFF2-40B4-BE49-F238E27FC236}">
                  <a16:creationId xmlns:a16="http://schemas.microsoft.com/office/drawing/2014/main" id="{5F0FBD94-5A77-4EDE-B148-15949D4AFA58}"/>
                </a:ext>
              </a:extLst>
            </p:cNvPr>
            <p:cNvSpPr/>
            <p:nvPr/>
          </p:nvSpPr>
          <p:spPr>
            <a:xfrm>
              <a:off x="2573778" y="4582867"/>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69;p43">
              <a:extLst>
                <a:ext uri="{FF2B5EF4-FFF2-40B4-BE49-F238E27FC236}">
                  <a16:creationId xmlns:a16="http://schemas.microsoft.com/office/drawing/2014/main" id="{5E5EED70-C764-480B-9846-78D57519D86F}"/>
                </a:ext>
              </a:extLst>
            </p:cNvPr>
            <p:cNvSpPr/>
            <p:nvPr/>
          </p:nvSpPr>
          <p:spPr>
            <a:xfrm>
              <a:off x="2576438" y="4563156"/>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70;p43">
              <a:extLst>
                <a:ext uri="{FF2B5EF4-FFF2-40B4-BE49-F238E27FC236}">
                  <a16:creationId xmlns:a16="http://schemas.microsoft.com/office/drawing/2014/main" id="{85651A3A-E3D7-45E4-B2B2-26F7287209AB}"/>
                </a:ext>
              </a:extLst>
            </p:cNvPr>
            <p:cNvSpPr/>
            <p:nvPr/>
          </p:nvSpPr>
          <p:spPr>
            <a:xfrm>
              <a:off x="2585540" y="4548926"/>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071;p43">
              <a:extLst>
                <a:ext uri="{FF2B5EF4-FFF2-40B4-BE49-F238E27FC236}">
                  <a16:creationId xmlns:a16="http://schemas.microsoft.com/office/drawing/2014/main" id="{28324C17-AC56-491E-9FC1-868268215EE2}"/>
                </a:ext>
              </a:extLst>
            </p:cNvPr>
            <p:cNvSpPr/>
            <p:nvPr/>
          </p:nvSpPr>
          <p:spPr>
            <a:xfrm>
              <a:off x="2598937" y="4540433"/>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072;p43">
              <a:extLst>
                <a:ext uri="{FF2B5EF4-FFF2-40B4-BE49-F238E27FC236}">
                  <a16:creationId xmlns:a16="http://schemas.microsoft.com/office/drawing/2014/main" id="{BD2EE04E-258B-4C43-91F8-991202C013BD}"/>
                </a:ext>
              </a:extLst>
            </p:cNvPr>
            <p:cNvSpPr/>
            <p:nvPr/>
          </p:nvSpPr>
          <p:spPr>
            <a:xfrm>
              <a:off x="1828359" y="2877358"/>
              <a:ext cx="806506" cy="1736693"/>
            </a:xfrm>
            <a:custGeom>
              <a:avLst/>
              <a:gdLst/>
              <a:ahLst/>
              <a:cxnLst/>
              <a:rect l="l" t="t" r="r" b="b"/>
              <a:pathLst>
                <a:path w="25164" h="54187" extrusionOk="0">
                  <a:moveTo>
                    <a:pt x="0" y="1"/>
                  </a:moveTo>
                  <a:cubicBezTo>
                    <a:pt x="0" y="1"/>
                    <a:pt x="1754" y="22958"/>
                    <a:pt x="3559" y="29475"/>
                  </a:cubicBezTo>
                  <a:lnTo>
                    <a:pt x="17427" y="54186"/>
                  </a:lnTo>
                  <a:lnTo>
                    <a:pt x="25163" y="50594"/>
                  </a:lnTo>
                  <a:lnTo>
                    <a:pt x="14002" y="25732"/>
                  </a:lnTo>
                  <a:cubicBezTo>
                    <a:pt x="11579" y="17244"/>
                    <a:pt x="10042" y="753"/>
                    <a:pt x="10042" y="753"/>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073;p43">
              <a:extLst>
                <a:ext uri="{FF2B5EF4-FFF2-40B4-BE49-F238E27FC236}">
                  <a16:creationId xmlns:a16="http://schemas.microsoft.com/office/drawing/2014/main" id="{6E9A0F7F-E0B4-4439-B5BC-F04F5B09DBD3}"/>
                </a:ext>
              </a:extLst>
            </p:cNvPr>
            <p:cNvSpPr/>
            <p:nvPr/>
          </p:nvSpPr>
          <p:spPr>
            <a:xfrm>
              <a:off x="2347793" y="4419636"/>
              <a:ext cx="251176" cy="116758"/>
            </a:xfrm>
            <a:custGeom>
              <a:avLst/>
              <a:gdLst/>
              <a:ahLst/>
              <a:cxnLst/>
              <a:rect l="l" t="t" r="r" b="b"/>
              <a:pathLst>
                <a:path w="7837" h="3643" extrusionOk="0">
                  <a:moveTo>
                    <a:pt x="7837" y="0"/>
                  </a:moveTo>
                  <a:cubicBezTo>
                    <a:pt x="7736" y="17"/>
                    <a:pt x="7619" y="67"/>
                    <a:pt x="7519" y="117"/>
                  </a:cubicBezTo>
                  <a:cubicBezTo>
                    <a:pt x="7319" y="201"/>
                    <a:pt x="7018" y="318"/>
                    <a:pt x="6667" y="485"/>
                  </a:cubicBezTo>
                  <a:cubicBezTo>
                    <a:pt x="5949" y="786"/>
                    <a:pt x="4963" y="1237"/>
                    <a:pt x="3877" y="1738"/>
                  </a:cubicBezTo>
                  <a:cubicBezTo>
                    <a:pt x="2791" y="2239"/>
                    <a:pt x="1822" y="2707"/>
                    <a:pt x="1120" y="3058"/>
                  </a:cubicBezTo>
                  <a:cubicBezTo>
                    <a:pt x="769" y="3225"/>
                    <a:pt x="485" y="3375"/>
                    <a:pt x="284" y="3476"/>
                  </a:cubicBezTo>
                  <a:cubicBezTo>
                    <a:pt x="184" y="3526"/>
                    <a:pt x="84" y="3576"/>
                    <a:pt x="0" y="3643"/>
                  </a:cubicBezTo>
                  <a:cubicBezTo>
                    <a:pt x="117" y="3626"/>
                    <a:pt x="218" y="3593"/>
                    <a:pt x="318" y="3542"/>
                  </a:cubicBezTo>
                  <a:cubicBezTo>
                    <a:pt x="518" y="3459"/>
                    <a:pt x="819" y="3325"/>
                    <a:pt x="1170" y="3175"/>
                  </a:cubicBezTo>
                  <a:cubicBezTo>
                    <a:pt x="1888" y="2857"/>
                    <a:pt x="2874" y="2406"/>
                    <a:pt x="3960" y="1905"/>
                  </a:cubicBezTo>
                  <a:cubicBezTo>
                    <a:pt x="5046" y="1404"/>
                    <a:pt x="6015" y="936"/>
                    <a:pt x="6717" y="602"/>
                  </a:cubicBezTo>
                  <a:cubicBezTo>
                    <a:pt x="7068" y="418"/>
                    <a:pt x="7352" y="284"/>
                    <a:pt x="7553" y="184"/>
                  </a:cubicBezTo>
                  <a:cubicBezTo>
                    <a:pt x="7653" y="134"/>
                    <a:pt x="7753" y="67"/>
                    <a:pt x="783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074;p43">
              <a:extLst>
                <a:ext uri="{FF2B5EF4-FFF2-40B4-BE49-F238E27FC236}">
                  <a16:creationId xmlns:a16="http://schemas.microsoft.com/office/drawing/2014/main" id="{0A827C76-45AE-4DDA-ABB4-ED6EDDE6CD85}"/>
                </a:ext>
              </a:extLst>
            </p:cNvPr>
            <p:cNvSpPr/>
            <p:nvPr/>
          </p:nvSpPr>
          <p:spPr>
            <a:xfrm>
              <a:off x="1130053" y="2581216"/>
              <a:ext cx="1238668" cy="2047835"/>
            </a:xfrm>
            <a:custGeom>
              <a:avLst/>
              <a:gdLst/>
              <a:ahLst/>
              <a:cxnLst/>
              <a:rect l="l" t="t" r="r" b="b"/>
              <a:pathLst>
                <a:path w="38648" h="63895" extrusionOk="0">
                  <a:moveTo>
                    <a:pt x="36408" y="1"/>
                  </a:moveTo>
                  <a:lnTo>
                    <a:pt x="20936" y="5882"/>
                  </a:lnTo>
                  <a:lnTo>
                    <a:pt x="10978" y="31363"/>
                  </a:lnTo>
                  <a:lnTo>
                    <a:pt x="0" y="59600"/>
                  </a:lnTo>
                  <a:lnTo>
                    <a:pt x="7502" y="63894"/>
                  </a:lnTo>
                  <a:cubicBezTo>
                    <a:pt x="7502" y="63894"/>
                    <a:pt x="19198" y="41722"/>
                    <a:pt x="22373" y="34972"/>
                  </a:cubicBezTo>
                  <a:cubicBezTo>
                    <a:pt x="23910" y="31697"/>
                    <a:pt x="29457" y="19182"/>
                    <a:pt x="34921" y="12733"/>
                  </a:cubicBezTo>
                  <a:cubicBezTo>
                    <a:pt x="34921" y="12733"/>
                    <a:pt x="36475" y="10511"/>
                    <a:pt x="36675" y="10110"/>
                  </a:cubicBezTo>
                  <a:cubicBezTo>
                    <a:pt x="38647" y="6083"/>
                    <a:pt x="36592" y="1"/>
                    <a:pt x="364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075;p43">
              <a:extLst>
                <a:ext uri="{FF2B5EF4-FFF2-40B4-BE49-F238E27FC236}">
                  <a16:creationId xmlns:a16="http://schemas.microsoft.com/office/drawing/2014/main" id="{A6294455-AF35-4E8E-BBEA-92C946F49D22}"/>
                </a:ext>
              </a:extLst>
            </p:cNvPr>
            <p:cNvSpPr/>
            <p:nvPr/>
          </p:nvSpPr>
          <p:spPr>
            <a:xfrm>
              <a:off x="1639296" y="3365223"/>
              <a:ext cx="223356" cy="129290"/>
            </a:xfrm>
            <a:custGeom>
              <a:avLst/>
              <a:gdLst/>
              <a:ahLst/>
              <a:cxnLst/>
              <a:rect l="l" t="t" r="r" b="b"/>
              <a:pathLst>
                <a:path w="6969" h="4034" extrusionOk="0">
                  <a:moveTo>
                    <a:pt x="1455" y="0"/>
                  </a:moveTo>
                  <a:lnTo>
                    <a:pt x="1" y="1604"/>
                  </a:lnTo>
                  <a:cubicBezTo>
                    <a:pt x="1" y="1604"/>
                    <a:pt x="5381" y="3609"/>
                    <a:pt x="6166" y="4027"/>
                  </a:cubicBezTo>
                  <a:cubicBezTo>
                    <a:pt x="6175" y="4031"/>
                    <a:pt x="6183" y="4033"/>
                    <a:pt x="6191" y="4033"/>
                  </a:cubicBezTo>
                  <a:cubicBezTo>
                    <a:pt x="6480" y="4033"/>
                    <a:pt x="6968" y="1621"/>
                    <a:pt x="6968" y="1621"/>
                  </a:cubicBezTo>
                  <a:lnTo>
                    <a:pt x="1455" y="0"/>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076;p43">
              <a:extLst>
                <a:ext uri="{FF2B5EF4-FFF2-40B4-BE49-F238E27FC236}">
                  <a16:creationId xmlns:a16="http://schemas.microsoft.com/office/drawing/2014/main" id="{198E3D51-FF9A-4B29-8CEE-C540D9FEC5FA}"/>
                </a:ext>
              </a:extLst>
            </p:cNvPr>
            <p:cNvSpPr/>
            <p:nvPr/>
          </p:nvSpPr>
          <p:spPr>
            <a:xfrm>
              <a:off x="1609842" y="3424644"/>
              <a:ext cx="201947" cy="181884"/>
            </a:xfrm>
            <a:custGeom>
              <a:avLst/>
              <a:gdLst/>
              <a:ahLst/>
              <a:cxnLst/>
              <a:rect l="l" t="t" r="r" b="b"/>
              <a:pathLst>
                <a:path w="6301" h="5675" extrusionOk="0">
                  <a:moveTo>
                    <a:pt x="1638" y="1"/>
                  </a:moveTo>
                  <a:lnTo>
                    <a:pt x="1" y="4078"/>
                  </a:lnTo>
                  <a:cubicBezTo>
                    <a:pt x="1" y="4078"/>
                    <a:pt x="2708" y="5448"/>
                    <a:pt x="3994" y="5665"/>
                  </a:cubicBezTo>
                  <a:cubicBezTo>
                    <a:pt x="4030" y="5671"/>
                    <a:pt x="4066" y="5675"/>
                    <a:pt x="4101" y="5675"/>
                  </a:cubicBezTo>
                  <a:cubicBezTo>
                    <a:pt x="5352" y="5675"/>
                    <a:pt x="6300" y="1755"/>
                    <a:pt x="6300" y="1755"/>
                  </a:cubicBezTo>
                  <a:lnTo>
                    <a:pt x="1638" y="1"/>
                  </a:lnTo>
                  <a:close/>
                </a:path>
              </a:pathLst>
            </a:custGeom>
            <a:solidFill>
              <a:srgbClr val="045A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077;p43">
              <a:extLst>
                <a:ext uri="{FF2B5EF4-FFF2-40B4-BE49-F238E27FC236}">
                  <a16:creationId xmlns:a16="http://schemas.microsoft.com/office/drawing/2014/main" id="{D3F5677C-B7CB-4212-9B47-86FD1BE472E1}"/>
                </a:ext>
              </a:extLst>
            </p:cNvPr>
            <p:cNvSpPr/>
            <p:nvPr/>
          </p:nvSpPr>
          <p:spPr>
            <a:xfrm>
              <a:off x="1644680" y="3417689"/>
              <a:ext cx="192268" cy="84099"/>
            </a:xfrm>
            <a:custGeom>
              <a:avLst/>
              <a:gdLst/>
              <a:ahLst/>
              <a:cxnLst/>
              <a:rect l="l" t="t" r="r" b="b"/>
              <a:pathLst>
                <a:path w="5999" h="2624" extrusionOk="0">
                  <a:moveTo>
                    <a:pt x="0" y="1"/>
                  </a:moveTo>
                  <a:lnTo>
                    <a:pt x="284" y="869"/>
                  </a:lnTo>
                  <a:lnTo>
                    <a:pt x="5046" y="2624"/>
                  </a:lnTo>
                  <a:lnTo>
                    <a:pt x="5998" y="2390"/>
                  </a:ln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078;p43">
              <a:extLst>
                <a:ext uri="{FF2B5EF4-FFF2-40B4-BE49-F238E27FC236}">
                  <a16:creationId xmlns:a16="http://schemas.microsoft.com/office/drawing/2014/main" id="{F88D9181-192F-41C2-8EE6-09259515AC5A}"/>
                </a:ext>
              </a:extLst>
            </p:cNvPr>
            <p:cNvSpPr/>
            <p:nvPr/>
          </p:nvSpPr>
          <p:spPr>
            <a:xfrm>
              <a:off x="1147168" y="4449058"/>
              <a:ext cx="252810" cy="125957"/>
            </a:xfrm>
            <a:custGeom>
              <a:avLst/>
              <a:gdLst/>
              <a:ahLst/>
              <a:cxnLst/>
              <a:rect l="l" t="t" r="r" b="b"/>
              <a:pathLst>
                <a:path w="7888" h="3930" extrusionOk="0">
                  <a:moveTo>
                    <a:pt x="21" y="0"/>
                  </a:moveTo>
                  <a:cubicBezTo>
                    <a:pt x="19" y="0"/>
                    <a:pt x="18" y="1"/>
                    <a:pt x="17" y="1"/>
                  </a:cubicBezTo>
                  <a:cubicBezTo>
                    <a:pt x="1" y="51"/>
                    <a:pt x="1738" y="970"/>
                    <a:pt x="3894" y="2056"/>
                  </a:cubicBezTo>
                  <a:cubicBezTo>
                    <a:pt x="6004" y="3111"/>
                    <a:pt x="7735" y="3930"/>
                    <a:pt x="7848" y="3930"/>
                  </a:cubicBezTo>
                  <a:cubicBezTo>
                    <a:pt x="7851" y="3930"/>
                    <a:pt x="7853" y="3929"/>
                    <a:pt x="7854" y="3928"/>
                  </a:cubicBezTo>
                  <a:cubicBezTo>
                    <a:pt x="7887" y="3894"/>
                    <a:pt x="6150" y="2975"/>
                    <a:pt x="3977" y="1889"/>
                  </a:cubicBezTo>
                  <a:cubicBezTo>
                    <a:pt x="1864" y="824"/>
                    <a:pt x="120" y="0"/>
                    <a:pt x="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079;p43">
              <a:extLst>
                <a:ext uri="{FF2B5EF4-FFF2-40B4-BE49-F238E27FC236}">
                  <a16:creationId xmlns:a16="http://schemas.microsoft.com/office/drawing/2014/main" id="{C9292775-9F90-43C9-A088-CC98C923EDEF}"/>
                </a:ext>
              </a:extLst>
            </p:cNvPr>
            <p:cNvSpPr/>
            <p:nvPr/>
          </p:nvSpPr>
          <p:spPr>
            <a:xfrm>
              <a:off x="1338891" y="2115305"/>
              <a:ext cx="96406" cy="168743"/>
            </a:xfrm>
            <a:custGeom>
              <a:avLst/>
              <a:gdLst/>
              <a:ahLst/>
              <a:cxnLst/>
              <a:rect l="l" t="t" r="r" b="b"/>
              <a:pathLst>
                <a:path w="3008" h="5265" extrusionOk="0">
                  <a:moveTo>
                    <a:pt x="2956" y="1"/>
                  </a:moveTo>
                  <a:cubicBezTo>
                    <a:pt x="2905" y="1"/>
                    <a:pt x="2211" y="1158"/>
                    <a:pt x="1421" y="2591"/>
                  </a:cubicBezTo>
                  <a:cubicBezTo>
                    <a:pt x="619" y="4045"/>
                    <a:pt x="0" y="5231"/>
                    <a:pt x="34" y="5265"/>
                  </a:cubicBezTo>
                  <a:cubicBezTo>
                    <a:pt x="34" y="5265"/>
                    <a:pt x="35" y="5265"/>
                    <a:pt x="35" y="5265"/>
                  </a:cubicBezTo>
                  <a:cubicBezTo>
                    <a:pt x="94" y="5265"/>
                    <a:pt x="775" y="4118"/>
                    <a:pt x="1588" y="2675"/>
                  </a:cubicBezTo>
                  <a:cubicBezTo>
                    <a:pt x="2390" y="1221"/>
                    <a:pt x="3008" y="18"/>
                    <a:pt x="2958" y="1"/>
                  </a:cubicBezTo>
                  <a:cubicBezTo>
                    <a:pt x="2957" y="1"/>
                    <a:pt x="2957" y="1"/>
                    <a:pt x="295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080;p43">
              <a:extLst>
                <a:ext uri="{FF2B5EF4-FFF2-40B4-BE49-F238E27FC236}">
                  <a16:creationId xmlns:a16="http://schemas.microsoft.com/office/drawing/2014/main" id="{3237DC37-E790-4782-88DA-A948AE48EAD0}"/>
                </a:ext>
              </a:extLst>
            </p:cNvPr>
            <p:cNvSpPr/>
            <p:nvPr/>
          </p:nvSpPr>
          <p:spPr>
            <a:xfrm>
              <a:off x="1309982" y="1772627"/>
              <a:ext cx="635680" cy="847947"/>
            </a:xfrm>
            <a:custGeom>
              <a:avLst/>
              <a:gdLst/>
              <a:ahLst/>
              <a:cxnLst/>
              <a:rect l="l" t="t" r="r" b="b"/>
              <a:pathLst>
                <a:path w="19834" h="26457" extrusionOk="0">
                  <a:moveTo>
                    <a:pt x="18062" y="0"/>
                  </a:moveTo>
                  <a:cubicBezTo>
                    <a:pt x="14370" y="33"/>
                    <a:pt x="11964" y="4344"/>
                    <a:pt x="12080" y="6767"/>
                  </a:cubicBezTo>
                  <a:cubicBezTo>
                    <a:pt x="12248" y="9942"/>
                    <a:pt x="11395" y="16859"/>
                    <a:pt x="11395" y="16859"/>
                  </a:cubicBezTo>
                  <a:lnTo>
                    <a:pt x="2941" y="10025"/>
                  </a:lnTo>
                  <a:lnTo>
                    <a:pt x="0" y="15221"/>
                  </a:lnTo>
                  <a:cubicBezTo>
                    <a:pt x="0" y="15221"/>
                    <a:pt x="10476" y="26456"/>
                    <a:pt x="15408" y="26456"/>
                  </a:cubicBezTo>
                  <a:cubicBezTo>
                    <a:pt x="15753" y="26456"/>
                    <a:pt x="16072" y="26401"/>
                    <a:pt x="16358" y="26283"/>
                  </a:cubicBezTo>
                  <a:cubicBezTo>
                    <a:pt x="17160" y="25948"/>
                    <a:pt x="17728" y="25297"/>
                    <a:pt x="18112" y="24428"/>
                  </a:cubicBezTo>
                  <a:cubicBezTo>
                    <a:pt x="19800" y="20568"/>
                    <a:pt x="19833" y="14419"/>
                    <a:pt x="19365" y="8354"/>
                  </a:cubicBezTo>
                  <a:cubicBezTo>
                    <a:pt x="18948" y="2991"/>
                    <a:pt x="18463" y="0"/>
                    <a:pt x="180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081;p43">
              <a:extLst>
                <a:ext uri="{FF2B5EF4-FFF2-40B4-BE49-F238E27FC236}">
                  <a16:creationId xmlns:a16="http://schemas.microsoft.com/office/drawing/2014/main" id="{399DB5A7-3697-445E-A170-F030090978C2}"/>
                </a:ext>
              </a:extLst>
            </p:cNvPr>
            <p:cNvSpPr/>
            <p:nvPr/>
          </p:nvSpPr>
          <p:spPr>
            <a:xfrm>
              <a:off x="1729805" y="1772178"/>
              <a:ext cx="635680" cy="1073098"/>
            </a:xfrm>
            <a:custGeom>
              <a:avLst/>
              <a:gdLst/>
              <a:ahLst/>
              <a:cxnLst/>
              <a:rect l="l" t="t" r="r" b="b"/>
              <a:pathLst>
                <a:path w="19834" h="33482" extrusionOk="0">
                  <a:moveTo>
                    <a:pt x="7321" y="0"/>
                  </a:moveTo>
                  <a:cubicBezTo>
                    <a:pt x="5987" y="0"/>
                    <a:pt x="3957" y="143"/>
                    <a:pt x="2457" y="733"/>
                  </a:cubicBezTo>
                  <a:cubicBezTo>
                    <a:pt x="1521" y="1100"/>
                    <a:pt x="1" y="33481"/>
                    <a:pt x="1" y="33481"/>
                  </a:cubicBezTo>
                  <a:lnTo>
                    <a:pt x="18881" y="32362"/>
                  </a:lnTo>
                  <a:cubicBezTo>
                    <a:pt x="18881" y="32362"/>
                    <a:pt x="19834" y="6931"/>
                    <a:pt x="17946" y="4041"/>
                  </a:cubicBezTo>
                  <a:cubicBezTo>
                    <a:pt x="16041" y="1150"/>
                    <a:pt x="8706" y="81"/>
                    <a:pt x="8706" y="81"/>
                  </a:cubicBezTo>
                  <a:lnTo>
                    <a:pt x="8689" y="81"/>
                  </a:lnTo>
                  <a:cubicBezTo>
                    <a:pt x="8593" y="45"/>
                    <a:pt x="8066" y="0"/>
                    <a:pt x="73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082;p43">
              <a:extLst>
                <a:ext uri="{FF2B5EF4-FFF2-40B4-BE49-F238E27FC236}">
                  <a16:creationId xmlns:a16="http://schemas.microsoft.com/office/drawing/2014/main" id="{694D3106-5634-419F-A847-CD099144C2AD}"/>
                </a:ext>
              </a:extLst>
            </p:cNvPr>
            <p:cNvSpPr/>
            <p:nvPr/>
          </p:nvSpPr>
          <p:spPr>
            <a:xfrm>
              <a:off x="387615" y="1429884"/>
              <a:ext cx="1317063" cy="1053387"/>
            </a:xfrm>
            <a:custGeom>
              <a:avLst/>
              <a:gdLst/>
              <a:ahLst/>
              <a:cxnLst/>
              <a:rect l="l" t="t" r="r" b="b"/>
              <a:pathLst>
                <a:path w="41094" h="32867" extrusionOk="0">
                  <a:moveTo>
                    <a:pt x="9999" y="1"/>
                  </a:moveTo>
                  <a:cubicBezTo>
                    <a:pt x="9063" y="1"/>
                    <a:pt x="8311" y="752"/>
                    <a:pt x="8311" y="1688"/>
                  </a:cubicBezTo>
                  <a:lnTo>
                    <a:pt x="8311" y="12649"/>
                  </a:lnTo>
                  <a:lnTo>
                    <a:pt x="7576" y="12649"/>
                  </a:lnTo>
                  <a:cubicBezTo>
                    <a:pt x="7225" y="12649"/>
                    <a:pt x="6891" y="12565"/>
                    <a:pt x="6573" y="12398"/>
                  </a:cubicBezTo>
                  <a:cubicBezTo>
                    <a:pt x="5928" y="12088"/>
                    <a:pt x="5260" y="11946"/>
                    <a:pt x="4608" y="11946"/>
                  </a:cubicBezTo>
                  <a:cubicBezTo>
                    <a:pt x="2236" y="11946"/>
                    <a:pt x="80" y="13834"/>
                    <a:pt x="40" y="16442"/>
                  </a:cubicBezTo>
                  <a:cubicBezTo>
                    <a:pt x="0" y="19099"/>
                    <a:pt x="2169" y="21083"/>
                    <a:pt x="4593" y="21083"/>
                  </a:cubicBezTo>
                  <a:cubicBezTo>
                    <a:pt x="5203" y="21083"/>
                    <a:pt x="5829" y="20958"/>
                    <a:pt x="6440" y="20686"/>
                  </a:cubicBezTo>
                  <a:cubicBezTo>
                    <a:pt x="6724" y="20552"/>
                    <a:pt x="7041" y="20485"/>
                    <a:pt x="7359" y="20485"/>
                  </a:cubicBezTo>
                  <a:lnTo>
                    <a:pt x="8311" y="20485"/>
                  </a:lnTo>
                  <a:lnTo>
                    <a:pt x="8311" y="31179"/>
                  </a:lnTo>
                  <a:cubicBezTo>
                    <a:pt x="8311" y="32098"/>
                    <a:pt x="9063" y="32866"/>
                    <a:pt x="9999" y="32866"/>
                  </a:cubicBezTo>
                  <a:lnTo>
                    <a:pt x="39723" y="32866"/>
                  </a:lnTo>
                  <a:cubicBezTo>
                    <a:pt x="40475" y="32866"/>
                    <a:pt x="41093" y="32248"/>
                    <a:pt x="41093" y="31479"/>
                  </a:cubicBezTo>
                  <a:lnTo>
                    <a:pt x="41093" y="1371"/>
                  </a:lnTo>
                  <a:cubicBezTo>
                    <a:pt x="41093" y="619"/>
                    <a:pt x="40475" y="1"/>
                    <a:pt x="39723" y="1"/>
                  </a:cubicBezTo>
                  <a:lnTo>
                    <a:pt x="28980" y="1"/>
                  </a:lnTo>
                  <a:lnTo>
                    <a:pt x="28980" y="1220"/>
                  </a:lnTo>
                  <a:cubicBezTo>
                    <a:pt x="28980" y="1504"/>
                    <a:pt x="29030" y="1772"/>
                    <a:pt x="29147" y="2039"/>
                  </a:cubicBezTo>
                  <a:cubicBezTo>
                    <a:pt x="29364" y="2574"/>
                    <a:pt x="29481" y="3158"/>
                    <a:pt x="29481" y="3743"/>
                  </a:cubicBezTo>
                  <a:cubicBezTo>
                    <a:pt x="29481" y="6199"/>
                    <a:pt x="27526" y="8204"/>
                    <a:pt x="25070" y="8288"/>
                  </a:cubicBezTo>
                  <a:cubicBezTo>
                    <a:pt x="25007" y="8291"/>
                    <a:pt x="24944" y="8292"/>
                    <a:pt x="24882" y="8292"/>
                  </a:cubicBezTo>
                  <a:cubicBezTo>
                    <a:pt x="22509" y="8292"/>
                    <a:pt x="20537" y="6454"/>
                    <a:pt x="20358" y="4061"/>
                  </a:cubicBezTo>
                  <a:cubicBezTo>
                    <a:pt x="20308" y="3292"/>
                    <a:pt x="20442" y="2507"/>
                    <a:pt x="20776" y="1822"/>
                  </a:cubicBezTo>
                  <a:cubicBezTo>
                    <a:pt x="20926" y="1521"/>
                    <a:pt x="20993" y="1187"/>
                    <a:pt x="21010" y="853"/>
                  </a:cubicBezTo>
                  <a:lnTo>
                    <a:pt x="210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083;p43">
              <a:extLst>
                <a:ext uri="{FF2B5EF4-FFF2-40B4-BE49-F238E27FC236}">
                  <a16:creationId xmlns:a16="http://schemas.microsoft.com/office/drawing/2014/main" id="{9508AE25-9541-4DBB-8397-4908B4591E63}"/>
                </a:ext>
              </a:extLst>
            </p:cNvPr>
            <p:cNvSpPr/>
            <p:nvPr/>
          </p:nvSpPr>
          <p:spPr>
            <a:xfrm>
              <a:off x="1745349" y="1948261"/>
              <a:ext cx="28396" cy="666191"/>
            </a:xfrm>
            <a:custGeom>
              <a:avLst/>
              <a:gdLst/>
              <a:ahLst/>
              <a:cxnLst/>
              <a:rect l="l" t="t" r="r" b="b"/>
              <a:pathLst>
                <a:path w="886" h="20786" extrusionOk="0">
                  <a:moveTo>
                    <a:pt x="802" y="0"/>
                  </a:moveTo>
                  <a:cubicBezTo>
                    <a:pt x="786" y="67"/>
                    <a:pt x="769" y="134"/>
                    <a:pt x="786" y="218"/>
                  </a:cubicBezTo>
                  <a:cubicBezTo>
                    <a:pt x="769" y="368"/>
                    <a:pt x="769" y="569"/>
                    <a:pt x="752" y="819"/>
                  </a:cubicBezTo>
                  <a:cubicBezTo>
                    <a:pt x="752" y="1371"/>
                    <a:pt x="735" y="2122"/>
                    <a:pt x="735" y="3041"/>
                  </a:cubicBezTo>
                  <a:cubicBezTo>
                    <a:pt x="702" y="4929"/>
                    <a:pt x="702" y="7536"/>
                    <a:pt x="652" y="10410"/>
                  </a:cubicBezTo>
                  <a:cubicBezTo>
                    <a:pt x="602" y="13284"/>
                    <a:pt x="451" y="15874"/>
                    <a:pt x="284" y="17762"/>
                  </a:cubicBezTo>
                  <a:cubicBezTo>
                    <a:pt x="201" y="18697"/>
                    <a:pt x="134" y="19449"/>
                    <a:pt x="84" y="19984"/>
                  </a:cubicBezTo>
                  <a:cubicBezTo>
                    <a:pt x="50" y="20218"/>
                    <a:pt x="34" y="20418"/>
                    <a:pt x="17" y="20585"/>
                  </a:cubicBezTo>
                  <a:cubicBezTo>
                    <a:pt x="0" y="20652"/>
                    <a:pt x="0" y="20719"/>
                    <a:pt x="0" y="20786"/>
                  </a:cubicBezTo>
                  <a:cubicBezTo>
                    <a:pt x="34" y="20719"/>
                    <a:pt x="50" y="20652"/>
                    <a:pt x="50" y="20585"/>
                  </a:cubicBezTo>
                  <a:cubicBezTo>
                    <a:pt x="84" y="20435"/>
                    <a:pt x="100" y="20234"/>
                    <a:pt x="151" y="19984"/>
                  </a:cubicBezTo>
                  <a:cubicBezTo>
                    <a:pt x="217" y="19466"/>
                    <a:pt x="318" y="18714"/>
                    <a:pt x="418" y="17762"/>
                  </a:cubicBezTo>
                  <a:cubicBezTo>
                    <a:pt x="618" y="15890"/>
                    <a:pt x="769" y="13284"/>
                    <a:pt x="836" y="10410"/>
                  </a:cubicBezTo>
                  <a:cubicBezTo>
                    <a:pt x="886" y="7536"/>
                    <a:pt x="869" y="4929"/>
                    <a:pt x="852" y="3041"/>
                  </a:cubicBezTo>
                  <a:cubicBezTo>
                    <a:pt x="852" y="2122"/>
                    <a:pt x="836" y="1371"/>
                    <a:pt x="836" y="819"/>
                  </a:cubicBezTo>
                  <a:cubicBezTo>
                    <a:pt x="819" y="569"/>
                    <a:pt x="819" y="368"/>
                    <a:pt x="819" y="218"/>
                  </a:cubicBezTo>
                  <a:cubicBezTo>
                    <a:pt x="819" y="134"/>
                    <a:pt x="819" y="67"/>
                    <a:pt x="8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084;p43">
              <a:extLst>
                <a:ext uri="{FF2B5EF4-FFF2-40B4-BE49-F238E27FC236}">
                  <a16:creationId xmlns:a16="http://schemas.microsoft.com/office/drawing/2014/main" id="{041ED8E0-CDD8-41C9-B136-CF102F9834DC}"/>
                </a:ext>
              </a:extLst>
            </p:cNvPr>
            <p:cNvSpPr/>
            <p:nvPr/>
          </p:nvSpPr>
          <p:spPr>
            <a:xfrm>
              <a:off x="2053798" y="1390270"/>
              <a:ext cx="123200" cy="263451"/>
            </a:xfrm>
            <a:custGeom>
              <a:avLst/>
              <a:gdLst/>
              <a:ahLst/>
              <a:cxnLst/>
              <a:rect l="l" t="t" r="r" b="b"/>
              <a:pathLst>
                <a:path w="3844" h="8220" extrusionOk="0">
                  <a:moveTo>
                    <a:pt x="2406" y="0"/>
                  </a:moveTo>
                  <a:lnTo>
                    <a:pt x="786" y="1537"/>
                  </a:lnTo>
                  <a:lnTo>
                    <a:pt x="0" y="8204"/>
                  </a:lnTo>
                  <a:cubicBezTo>
                    <a:pt x="81" y="8215"/>
                    <a:pt x="154" y="8220"/>
                    <a:pt x="221" y="8220"/>
                  </a:cubicBezTo>
                  <a:cubicBezTo>
                    <a:pt x="879" y="8220"/>
                    <a:pt x="911" y="7736"/>
                    <a:pt x="888" y="7505"/>
                  </a:cubicBezTo>
                  <a:lnTo>
                    <a:pt x="888" y="7505"/>
                  </a:lnTo>
                  <a:cubicBezTo>
                    <a:pt x="966" y="7774"/>
                    <a:pt x="1263" y="7954"/>
                    <a:pt x="1559" y="7954"/>
                  </a:cubicBezTo>
                  <a:cubicBezTo>
                    <a:pt x="1660" y="7954"/>
                    <a:pt x="1762" y="7933"/>
                    <a:pt x="1855" y="7887"/>
                  </a:cubicBezTo>
                  <a:cubicBezTo>
                    <a:pt x="2256" y="7703"/>
                    <a:pt x="2423" y="7218"/>
                    <a:pt x="2390" y="6784"/>
                  </a:cubicBezTo>
                  <a:lnTo>
                    <a:pt x="2390" y="6784"/>
                  </a:lnTo>
                  <a:cubicBezTo>
                    <a:pt x="2550" y="6978"/>
                    <a:pt x="2773" y="7067"/>
                    <a:pt x="2993" y="7067"/>
                  </a:cubicBezTo>
                  <a:cubicBezTo>
                    <a:pt x="3323" y="7067"/>
                    <a:pt x="3650" y="6867"/>
                    <a:pt x="3760" y="6516"/>
                  </a:cubicBezTo>
                  <a:cubicBezTo>
                    <a:pt x="3843" y="6199"/>
                    <a:pt x="3793" y="5882"/>
                    <a:pt x="3609" y="5598"/>
                  </a:cubicBezTo>
                  <a:cubicBezTo>
                    <a:pt x="3442" y="5347"/>
                    <a:pt x="3259" y="5080"/>
                    <a:pt x="3058" y="4846"/>
                  </a:cubicBezTo>
                  <a:cubicBezTo>
                    <a:pt x="2122" y="3592"/>
                    <a:pt x="2106" y="1922"/>
                    <a:pt x="240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085;p43">
              <a:extLst>
                <a:ext uri="{FF2B5EF4-FFF2-40B4-BE49-F238E27FC236}">
                  <a16:creationId xmlns:a16="http://schemas.microsoft.com/office/drawing/2014/main" id="{8C079135-3DE3-471F-9981-B23A29380FD3}"/>
                </a:ext>
              </a:extLst>
            </p:cNvPr>
            <p:cNvSpPr/>
            <p:nvPr/>
          </p:nvSpPr>
          <p:spPr>
            <a:xfrm>
              <a:off x="1796212" y="1322068"/>
              <a:ext cx="300469" cy="540555"/>
            </a:xfrm>
            <a:custGeom>
              <a:avLst/>
              <a:gdLst/>
              <a:ahLst/>
              <a:cxnLst/>
              <a:rect l="l" t="t" r="r" b="b"/>
              <a:pathLst>
                <a:path w="9375" h="16866" extrusionOk="0">
                  <a:moveTo>
                    <a:pt x="3791" y="1"/>
                  </a:moveTo>
                  <a:cubicBezTo>
                    <a:pt x="2655" y="1"/>
                    <a:pt x="1514" y="228"/>
                    <a:pt x="435" y="691"/>
                  </a:cubicBezTo>
                  <a:cubicBezTo>
                    <a:pt x="435" y="691"/>
                    <a:pt x="1" y="6339"/>
                    <a:pt x="34" y="8795"/>
                  </a:cubicBezTo>
                  <a:cubicBezTo>
                    <a:pt x="67" y="11251"/>
                    <a:pt x="2524" y="11635"/>
                    <a:pt x="2524" y="11635"/>
                  </a:cubicBezTo>
                  <a:cubicBezTo>
                    <a:pt x="2524" y="11635"/>
                    <a:pt x="2440" y="12437"/>
                    <a:pt x="2323" y="13440"/>
                  </a:cubicBezTo>
                  <a:cubicBezTo>
                    <a:pt x="2139" y="15278"/>
                    <a:pt x="3576" y="16865"/>
                    <a:pt x="5414" y="16865"/>
                  </a:cubicBezTo>
                  <a:cubicBezTo>
                    <a:pt x="7052" y="16865"/>
                    <a:pt x="8405" y="15612"/>
                    <a:pt x="8522" y="13974"/>
                  </a:cubicBezTo>
                  <a:lnTo>
                    <a:pt x="9374" y="2061"/>
                  </a:lnTo>
                  <a:lnTo>
                    <a:pt x="9006" y="1777"/>
                  </a:lnTo>
                  <a:cubicBezTo>
                    <a:pt x="7483" y="606"/>
                    <a:pt x="5645" y="1"/>
                    <a:pt x="3791"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6;p43">
              <a:extLst>
                <a:ext uri="{FF2B5EF4-FFF2-40B4-BE49-F238E27FC236}">
                  <a16:creationId xmlns:a16="http://schemas.microsoft.com/office/drawing/2014/main" id="{4E997BD6-3E73-4D94-8E2C-3A5239FF91CE}"/>
                </a:ext>
              </a:extLst>
            </p:cNvPr>
            <p:cNvSpPr/>
            <p:nvPr/>
          </p:nvSpPr>
          <p:spPr>
            <a:xfrm>
              <a:off x="1808135" y="1466806"/>
              <a:ext cx="30415" cy="22788"/>
            </a:xfrm>
            <a:custGeom>
              <a:avLst/>
              <a:gdLst/>
              <a:ahLst/>
              <a:cxnLst/>
              <a:rect l="l" t="t" r="r" b="b"/>
              <a:pathLst>
                <a:path w="949" h="711" extrusionOk="0">
                  <a:moveTo>
                    <a:pt x="460" y="1"/>
                  </a:moveTo>
                  <a:cubicBezTo>
                    <a:pt x="156" y="1"/>
                    <a:pt x="1" y="358"/>
                    <a:pt x="213" y="586"/>
                  </a:cubicBezTo>
                  <a:cubicBezTo>
                    <a:pt x="286" y="668"/>
                    <a:pt x="384" y="710"/>
                    <a:pt x="481" y="710"/>
                  </a:cubicBezTo>
                  <a:cubicBezTo>
                    <a:pt x="564" y="710"/>
                    <a:pt x="646" y="681"/>
                    <a:pt x="715" y="620"/>
                  </a:cubicBezTo>
                  <a:cubicBezTo>
                    <a:pt x="949" y="402"/>
                    <a:pt x="798" y="18"/>
                    <a:pt x="481" y="1"/>
                  </a:cubicBezTo>
                  <a:cubicBezTo>
                    <a:pt x="474" y="1"/>
                    <a:pt x="467" y="1"/>
                    <a:pt x="46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87;p43">
              <a:extLst>
                <a:ext uri="{FF2B5EF4-FFF2-40B4-BE49-F238E27FC236}">
                  <a16:creationId xmlns:a16="http://schemas.microsoft.com/office/drawing/2014/main" id="{DE41A3FA-5DA2-403E-A910-13B3F6C3B3CD}"/>
                </a:ext>
              </a:extLst>
            </p:cNvPr>
            <p:cNvSpPr/>
            <p:nvPr/>
          </p:nvSpPr>
          <p:spPr>
            <a:xfrm>
              <a:off x="1808520" y="1450364"/>
              <a:ext cx="40736" cy="11442"/>
            </a:xfrm>
            <a:custGeom>
              <a:avLst/>
              <a:gdLst/>
              <a:ahLst/>
              <a:cxnLst/>
              <a:rect l="l" t="t" r="r" b="b"/>
              <a:pathLst>
                <a:path w="1271" h="357" extrusionOk="0">
                  <a:moveTo>
                    <a:pt x="636" y="1"/>
                  </a:moveTo>
                  <a:cubicBezTo>
                    <a:pt x="460" y="1"/>
                    <a:pt x="285" y="55"/>
                    <a:pt x="135" y="164"/>
                  </a:cubicBezTo>
                  <a:cubicBezTo>
                    <a:pt x="34" y="247"/>
                    <a:pt x="1" y="331"/>
                    <a:pt x="18" y="347"/>
                  </a:cubicBezTo>
                  <a:cubicBezTo>
                    <a:pt x="22" y="353"/>
                    <a:pt x="29" y="356"/>
                    <a:pt x="39" y="356"/>
                  </a:cubicBezTo>
                  <a:cubicBezTo>
                    <a:pt x="112" y="356"/>
                    <a:pt x="342" y="214"/>
                    <a:pt x="636" y="214"/>
                  </a:cubicBezTo>
                  <a:cubicBezTo>
                    <a:pt x="650" y="213"/>
                    <a:pt x="665" y="213"/>
                    <a:pt x="679" y="213"/>
                  </a:cubicBezTo>
                  <a:cubicBezTo>
                    <a:pt x="952" y="213"/>
                    <a:pt x="1163" y="339"/>
                    <a:pt x="1233" y="339"/>
                  </a:cubicBezTo>
                  <a:cubicBezTo>
                    <a:pt x="1243" y="339"/>
                    <a:pt x="1250" y="337"/>
                    <a:pt x="1254" y="331"/>
                  </a:cubicBezTo>
                  <a:cubicBezTo>
                    <a:pt x="1271" y="314"/>
                    <a:pt x="1237" y="247"/>
                    <a:pt x="1137" y="164"/>
                  </a:cubicBezTo>
                  <a:cubicBezTo>
                    <a:pt x="987" y="55"/>
                    <a:pt x="811" y="1"/>
                    <a:pt x="636"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088;p43">
              <a:extLst>
                <a:ext uri="{FF2B5EF4-FFF2-40B4-BE49-F238E27FC236}">
                  <a16:creationId xmlns:a16="http://schemas.microsoft.com/office/drawing/2014/main" id="{26B2D9EC-73E0-4A89-98BF-CF5B27F57B37}"/>
                </a:ext>
              </a:extLst>
            </p:cNvPr>
            <p:cNvSpPr/>
            <p:nvPr/>
          </p:nvSpPr>
          <p:spPr>
            <a:xfrm>
              <a:off x="1925278" y="1476421"/>
              <a:ext cx="29550" cy="22852"/>
            </a:xfrm>
            <a:custGeom>
              <a:avLst/>
              <a:gdLst/>
              <a:ahLst/>
              <a:cxnLst/>
              <a:rect l="l" t="t" r="r" b="b"/>
              <a:pathLst>
                <a:path w="922" h="713" extrusionOk="0">
                  <a:moveTo>
                    <a:pt x="453" y="1"/>
                  </a:moveTo>
                  <a:cubicBezTo>
                    <a:pt x="390" y="1"/>
                    <a:pt x="326" y="18"/>
                    <a:pt x="268" y="52"/>
                  </a:cubicBezTo>
                  <a:cubicBezTo>
                    <a:pt x="0" y="219"/>
                    <a:pt x="67" y="620"/>
                    <a:pt x="368" y="704"/>
                  </a:cubicBezTo>
                  <a:cubicBezTo>
                    <a:pt x="396" y="710"/>
                    <a:pt x="423" y="713"/>
                    <a:pt x="450" y="713"/>
                  </a:cubicBezTo>
                  <a:cubicBezTo>
                    <a:pt x="726" y="713"/>
                    <a:pt x="921" y="413"/>
                    <a:pt x="769" y="169"/>
                  </a:cubicBezTo>
                  <a:cubicBezTo>
                    <a:pt x="693" y="60"/>
                    <a:pt x="573" y="1"/>
                    <a:pt x="4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089;p43">
              <a:extLst>
                <a:ext uri="{FF2B5EF4-FFF2-40B4-BE49-F238E27FC236}">
                  <a16:creationId xmlns:a16="http://schemas.microsoft.com/office/drawing/2014/main" id="{2C5D1708-D8A6-4E74-8F5D-3ADDB1D0C170}"/>
                </a:ext>
              </a:extLst>
            </p:cNvPr>
            <p:cNvSpPr/>
            <p:nvPr/>
          </p:nvSpPr>
          <p:spPr>
            <a:xfrm>
              <a:off x="1926335" y="1460011"/>
              <a:ext cx="40736" cy="11410"/>
            </a:xfrm>
            <a:custGeom>
              <a:avLst/>
              <a:gdLst/>
              <a:ahLst/>
              <a:cxnLst/>
              <a:rect l="l" t="t" r="r" b="b"/>
              <a:pathLst>
                <a:path w="1271" h="356" extrusionOk="0">
                  <a:moveTo>
                    <a:pt x="634" y="0"/>
                  </a:moveTo>
                  <a:cubicBezTo>
                    <a:pt x="460" y="0"/>
                    <a:pt x="285" y="55"/>
                    <a:pt x="134" y="163"/>
                  </a:cubicBezTo>
                  <a:cubicBezTo>
                    <a:pt x="34" y="247"/>
                    <a:pt x="1" y="330"/>
                    <a:pt x="17" y="347"/>
                  </a:cubicBezTo>
                  <a:cubicBezTo>
                    <a:pt x="21" y="353"/>
                    <a:pt x="29" y="356"/>
                    <a:pt x="38" y="356"/>
                  </a:cubicBezTo>
                  <a:cubicBezTo>
                    <a:pt x="112" y="356"/>
                    <a:pt x="341" y="211"/>
                    <a:pt x="636" y="197"/>
                  </a:cubicBezTo>
                  <a:cubicBezTo>
                    <a:pt x="930" y="197"/>
                    <a:pt x="1159" y="339"/>
                    <a:pt x="1233" y="339"/>
                  </a:cubicBezTo>
                  <a:cubicBezTo>
                    <a:pt x="1243" y="339"/>
                    <a:pt x="1250" y="336"/>
                    <a:pt x="1254" y="330"/>
                  </a:cubicBezTo>
                  <a:cubicBezTo>
                    <a:pt x="1271" y="314"/>
                    <a:pt x="1237" y="230"/>
                    <a:pt x="1120" y="163"/>
                  </a:cubicBezTo>
                  <a:cubicBezTo>
                    <a:pt x="978" y="55"/>
                    <a:pt x="807" y="0"/>
                    <a:pt x="6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090;p43">
              <a:extLst>
                <a:ext uri="{FF2B5EF4-FFF2-40B4-BE49-F238E27FC236}">
                  <a16:creationId xmlns:a16="http://schemas.microsoft.com/office/drawing/2014/main" id="{A56A8037-DB15-451F-8AA9-E0E3556FCB58}"/>
                </a:ext>
              </a:extLst>
            </p:cNvPr>
            <p:cNvSpPr/>
            <p:nvPr/>
          </p:nvSpPr>
          <p:spPr>
            <a:xfrm>
              <a:off x="1855120" y="1466293"/>
              <a:ext cx="36441" cy="95413"/>
            </a:xfrm>
            <a:custGeom>
              <a:avLst/>
              <a:gdLst/>
              <a:ahLst/>
              <a:cxnLst/>
              <a:rect l="l" t="t" r="r" b="b"/>
              <a:pathLst>
                <a:path w="1137" h="2977" extrusionOk="0">
                  <a:moveTo>
                    <a:pt x="1085" y="1"/>
                  </a:moveTo>
                  <a:cubicBezTo>
                    <a:pt x="1029" y="1"/>
                    <a:pt x="682" y="779"/>
                    <a:pt x="318" y="1738"/>
                  </a:cubicBezTo>
                  <a:cubicBezTo>
                    <a:pt x="234" y="1972"/>
                    <a:pt x="151" y="2206"/>
                    <a:pt x="67" y="2440"/>
                  </a:cubicBezTo>
                  <a:cubicBezTo>
                    <a:pt x="17" y="2540"/>
                    <a:pt x="0" y="2674"/>
                    <a:pt x="17" y="2808"/>
                  </a:cubicBezTo>
                  <a:cubicBezTo>
                    <a:pt x="51" y="2875"/>
                    <a:pt x="101" y="2925"/>
                    <a:pt x="168" y="2941"/>
                  </a:cubicBezTo>
                  <a:cubicBezTo>
                    <a:pt x="218" y="2958"/>
                    <a:pt x="268" y="2958"/>
                    <a:pt x="318" y="2958"/>
                  </a:cubicBezTo>
                  <a:cubicBezTo>
                    <a:pt x="388" y="2971"/>
                    <a:pt x="461" y="2976"/>
                    <a:pt x="534" y="2976"/>
                  </a:cubicBezTo>
                  <a:cubicBezTo>
                    <a:pt x="652" y="2976"/>
                    <a:pt x="772" y="2962"/>
                    <a:pt x="886" y="2941"/>
                  </a:cubicBezTo>
                  <a:cubicBezTo>
                    <a:pt x="702" y="2875"/>
                    <a:pt x="518" y="2841"/>
                    <a:pt x="335" y="2825"/>
                  </a:cubicBezTo>
                  <a:cubicBezTo>
                    <a:pt x="251" y="2825"/>
                    <a:pt x="184" y="2791"/>
                    <a:pt x="168" y="2758"/>
                  </a:cubicBezTo>
                  <a:cubicBezTo>
                    <a:pt x="168" y="2657"/>
                    <a:pt x="184" y="2574"/>
                    <a:pt x="234" y="2490"/>
                  </a:cubicBezTo>
                  <a:cubicBezTo>
                    <a:pt x="318" y="2273"/>
                    <a:pt x="402" y="2039"/>
                    <a:pt x="502" y="1805"/>
                  </a:cubicBezTo>
                  <a:cubicBezTo>
                    <a:pt x="869" y="836"/>
                    <a:pt x="1137" y="17"/>
                    <a:pt x="1087" y="1"/>
                  </a:cubicBezTo>
                  <a:cubicBezTo>
                    <a:pt x="1086" y="1"/>
                    <a:pt x="1085" y="1"/>
                    <a:pt x="10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091;p43">
              <a:extLst>
                <a:ext uri="{FF2B5EF4-FFF2-40B4-BE49-F238E27FC236}">
                  <a16:creationId xmlns:a16="http://schemas.microsoft.com/office/drawing/2014/main" id="{688C6C6B-C387-432D-AEA2-AE677BBD23CB}"/>
                </a:ext>
              </a:extLst>
            </p:cNvPr>
            <p:cNvSpPr/>
            <p:nvPr/>
          </p:nvSpPr>
          <p:spPr>
            <a:xfrm>
              <a:off x="1865280" y="1571192"/>
              <a:ext cx="58940" cy="30544"/>
            </a:xfrm>
            <a:custGeom>
              <a:avLst/>
              <a:gdLst/>
              <a:ahLst/>
              <a:cxnLst/>
              <a:rect l="l" t="t" r="r" b="b"/>
              <a:pathLst>
                <a:path w="1839" h="953" extrusionOk="0">
                  <a:moveTo>
                    <a:pt x="1729" y="1"/>
                  </a:moveTo>
                  <a:cubicBezTo>
                    <a:pt x="1705" y="1"/>
                    <a:pt x="658" y="522"/>
                    <a:pt x="49" y="522"/>
                  </a:cubicBezTo>
                  <a:cubicBezTo>
                    <a:pt x="33" y="522"/>
                    <a:pt x="17" y="521"/>
                    <a:pt x="1" y="521"/>
                  </a:cubicBezTo>
                  <a:lnTo>
                    <a:pt x="1" y="521"/>
                  </a:lnTo>
                  <a:cubicBezTo>
                    <a:pt x="178" y="799"/>
                    <a:pt x="490" y="953"/>
                    <a:pt x="805" y="953"/>
                  </a:cubicBezTo>
                  <a:cubicBezTo>
                    <a:pt x="906" y="953"/>
                    <a:pt x="1007" y="937"/>
                    <a:pt x="1104" y="905"/>
                  </a:cubicBezTo>
                  <a:cubicBezTo>
                    <a:pt x="1839" y="621"/>
                    <a:pt x="1672" y="36"/>
                    <a:pt x="1672" y="36"/>
                  </a:cubicBezTo>
                  <a:cubicBezTo>
                    <a:pt x="1715" y="11"/>
                    <a:pt x="1733" y="1"/>
                    <a:pt x="17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092;p43">
              <a:extLst>
                <a:ext uri="{FF2B5EF4-FFF2-40B4-BE49-F238E27FC236}">
                  <a16:creationId xmlns:a16="http://schemas.microsoft.com/office/drawing/2014/main" id="{BB8476CB-5601-4928-BE5D-B202D3D071C3}"/>
                </a:ext>
              </a:extLst>
            </p:cNvPr>
            <p:cNvSpPr/>
            <p:nvPr/>
          </p:nvSpPr>
          <p:spPr>
            <a:xfrm>
              <a:off x="1876530" y="1664426"/>
              <a:ext cx="102848" cy="49998"/>
            </a:xfrm>
            <a:custGeom>
              <a:avLst/>
              <a:gdLst/>
              <a:ahLst/>
              <a:cxnLst/>
              <a:rect l="l" t="t" r="r" b="b"/>
              <a:pathLst>
                <a:path w="3209" h="1560" extrusionOk="0">
                  <a:moveTo>
                    <a:pt x="3209" y="1"/>
                  </a:moveTo>
                  <a:lnTo>
                    <a:pt x="3209" y="1"/>
                  </a:lnTo>
                  <a:cubicBezTo>
                    <a:pt x="2302" y="590"/>
                    <a:pt x="1259" y="906"/>
                    <a:pt x="180" y="906"/>
                  </a:cubicBezTo>
                  <a:cubicBezTo>
                    <a:pt x="126" y="906"/>
                    <a:pt x="72" y="905"/>
                    <a:pt x="18" y="903"/>
                  </a:cubicBezTo>
                  <a:lnTo>
                    <a:pt x="1" y="1538"/>
                  </a:lnTo>
                  <a:cubicBezTo>
                    <a:pt x="153" y="1553"/>
                    <a:pt x="299" y="1559"/>
                    <a:pt x="438" y="1559"/>
                  </a:cubicBezTo>
                  <a:cubicBezTo>
                    <a:pt x="2547" y="1559"/>
                    <a:pt x="3209" y="1"/>
                    <a:pt x="3209"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093;p43">
              <a:extLst>
                <a:ext uri="{FF2B5EF4-FFF2-40B4-BE49-F238E27FC236}">
                  <a16:creationId xmlns:a16="http://schemas.microsoft.com/office/drawing/2014/main" id="{D701E486-B2F0-441C-A057-21D84F17922E}"/>
                </a:ext>
              </a:extLst>
            </p:cNvPr>
            <p:cNvSpPr/>
            <p:nvPr/>
          </p:nvSpPr>
          <p:spPr>
            <a:xfrm>
              <a:off x="2072548" y="1463921"/>
              <a:ext cx="81599" cy="104163"/>
            </a:xfrm>
            <a:custGeom>
              <a:avLst/>
              <a:gdLst/>
              <a:ahLst/>
              <a:cxnLst/>
              <a:rect l="l" t="t" r="r" b="b"/>
              <a:pathLst>
                <a:path w="2546" h="3250" extrusionOk="0">
                  <a:moveTo>
                    <a:pt x="878" y="0"/>
                  </a:moveTo>
                  <a:cubicBezTo>
                    <a:pt x="806" y="0"/>
                    <a:pt x="760" y="5"/>
                    <a:pt x="752" y="8"/>
                  </a:cubicBezTo>
                  <a:cubicBezTo>
                    <a:pt x="752" y="8"/>
                    <a:pt x="17" y="2899"/>
                    <a:pt x="0" y="2965"/>
                  </a:cubicBezTo>
                  <a:cubicBezTo>
                    <a:pt x="0" y="2998"/>
                    <a:pt x="486" y="3250"/>
                    <a:pt x="1013" y="3250"/>
                  </a:cubicBezTo>
                  <a:cubicBezTo>
                    <a:pt x="1557" y="3250"/>
                    <a:pt x="2145" y="2982"/>
                    <a:pt x="2289" y="1929"/>
                  </a:cubicBezTo>
                  <a:cubicBezTo>
                    <a:pt x="2545" y="166"/>
                    <a:pt x="1289" y="0"/>
                    <a:pt x="878"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094;p43">
              <a:extLst>
                <a:ext uri="{FF2B5EF4-FFF2-40B4-BE49-F238E27FC236}">
                  <a16:creationId xmlns:a16="http://schemas.microsoft.com/office/drawing/2014/main" id="{CDB4417B-759F-4762-A301-2EEB4EF2BA4B}"/>
                </a:ext>
              </a:extLst>
            </p:cNvPr>
            <p:cNvSpPr/>
            <p:nvPr/>
          </p:nvSpPr>
          <p:spPr>
            <a:xfrm>
              <a:off x="2096104" y="1487670"/>
              <a:ext cx="34294" cy="58010"/>
            </a:xfrm>
            <a:custGeom>
              <a:avLst/>
              <a:gdLst/>
              <a:ahLst/>
              <a:cxnLst/>
              <a:rect l="l" t="t" r="r" b="b"/>
              <a:pathLst>
                <a:path w="1070" h="1810" extrusionOk="0">
                  <a:moveTo>
                    <a:pt x="587" y="1"/>
                  </a:moveTo>
                  <a:cubicBezTo>
                    <a:pt x="540" y="1"/>
                    <a:pt x="493" y="15"/>
                    <a:pt x="451" y="36"/>
                  </a:cubicBezTo>
                  <a:cubicBezTo>
                    <a:pt x="418" y="69"/>
                    <a:pt x="385" y="102"/>
                    <a:pt x="351" y="152"/>
                  </a:cubicBezTo>
                  <a:cubicBezTo>
                    <a:pt x="335" y="236"/>
                    <a:pt x="368" y="286"/>
                    <a:pt x="368" y="286"/>
                  </a:cubicBezTo>
                  <a:cubicBezTo>
                    <a:pt x="385" y="269"/>
                    <a:pt x="368" y="236"/>
                    <a:pt x="418" y="186"/>
                  </a:cubicBezTo>
                  <a:cubicBezTo>
                    <a:pt x="443" y="124"/>
                    <a:pt x="504" y="90"/>
                    <a:pt x="569" y="90"/>
                  </a:cubicBezTo>
                  <a:cubicBezTo>
                    <a:pt x="591" y="90"/>
                    <a:pt x="614" y="94"/>
                    <a:pt x="635" y="102"/>
                  </a:cubicBezTo>
                  <a:cubicBezTo>
                    <a:pt x="769" y="169"/>
                    <a:pt x="852" y="286"/>
                    <a:pt x="869" y="420"/>
                  </a:cubicBezTo>
                  <a:cubicBezTo>
                    <a:pt x="919" y="604"/>
                    <a:pt x="919" y="787"/>
                    <a:pt x="903" y="954"/>
                  </a:cubicBezTo>
                  <a:cubicBezTo>
                    <a:pt x="836" y="1322"/>
                    <a:pt x="602" y="1656"/>
                    <a:pt x="368" y="1706"/>
                  </a:cubicBezTo>
                  <a:cubicBezTo>
                    <a:pt x="347" y="1711"/>
                    <a:pt x="325" y="1713"/>
                    <a:pt x="303" y="1713"/>
                  </a:cubicBezTo>
                  <a:cubicBezTo>
                    <a:pt x="235" y="1713"/>
                    <a:pt x="163" y="1694"/>
                    <a:pt x="101" y="1656"/>
                  </a:cubicBezTo>
                  <a:cubicBezTo>
                    <a:pt x="50" y="1623"/>
                    <a:pt x="17" y="1589"/>
                    <a:pt x="17" y="1589"/>
                  </a:cubicBezTo>
                  <a:cubicBezTo>
                    <a:pt x="0" y="1589"/>
                    <a:pt x="0" y="1640"/>
                    <a:pt x="67" y="1706"/>
                  </a:cubicBezTo>
                  <a:cubicBezTo>
                    <a:pt x="140" y="1764"/>
                    <a:pt x="238" y="1810"/>
                    <a:pt x="339" y="1810"/>
                  </a:cubicBezTo>
                  <a:cubicBezTo>
                    <a:pt x="354" y="1810"/>
                    <a:pt x="369" y="1809"/>
                    <a:pt x="385" y="1807"/>
                  </a:cubicBezTo>
                  <a:cubicBezTo>
                    <a:pt x="702" y="1757"/>
                    <a:pt x="969" y="1389"/>
                    <a:pt x="1036" y="988"/>
                  </a:cubicBezTo>
                  <a:cubicBezTo>
                    <a:pt x="1070" y="787"/>
                    <a:pt x="1053" y="570"/>
                    <a:pt x="1003" y="386"/>
                  </a:cubicBezTo>
                  <a:cubicBezTo>
                    <a:pt x="953" y="219"/>
                    <a:pt x="836" y="69"/>
                    <a:pt x="669" y="19"/>
                  </a:cubicBezTo>
                  <a:cubicBezTo>
                    <a:pt x="643" y="6"/>
                    <a:pt x="615" y="1"/>
                    <a:pt x="587" y="1"/>
                  </a:cubicBezTo>
                  <a:close/>
                </a:path>
              </a:pathLst>
            </a:custGeom>
            <a:solidFill>
              <a:srgbClr val="000000">
                <a:alpha val="1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095;p43">
              <a:extLst>
                <a:ext uri="{FF2B5EF4-FFF2-40B4-BE49-F238E27FC236}">
                  <a16:creationId xmlns:a16="http://schemas.microsoft.com/office/drawing/2014/main" id="{161BF271-F921-48F0-8D72-BC0CFE5232F7}"/>
                </a:ext>
              </a:extLst>
            </p:cNvPr>
            <p:cNvSpPr/>
            <p:nvPr/>
          </p:nvSpPr>
          <p:spPr>
            <a:xfrm>
              <a:off x="1787271" y="1194445"/>
              <a:ext cx="442194" cy="329730"/>
            </a:xfrm>
            <a:custGeom>
              <a:avLst/>
              <a:gdLst/>
              <a:ahLst/>
              <a:cxnLst/>
              <a:rect l="l" t="t" r="r" b="b"/>
              <a:pathLst>
                <a:path w="13797" h="10288" extrusionOk="0">
                  <a:moveTo>
                    <a:pt x="1670" y="1"/>
                  </a:moveTo>
                  <a:cubicBezTo>
                    <a:pt x="1497" y="1"/>
                    <a:pt x="1331" y="44"/>
                    <a:pt x="1199" y="145"/>
                  </a:cubicBezTo>
                  <a:cubicBezTo>
                    <a:pt x="898" y="413"/>
                    <a:pt x="814" y="830"/>
                    <a:pt x="948" y="1181"/>
                  </a:cubicBezTo>
                  <a:cubicBezTo>
                    <a:pt x="1098" y="1532"/>
                    <a:pt x="1315" y="1849"/>
                    <a:pt x="1600" y="2100"/>
                  </a:cubicBezTo>
                  <a:cubicBezTo>
                    <a:pt x="1438" y="1993"/>
                    <a:pt x="1258" y="1942"/>
                    <a:pt x="1081" y="1942"/>
                  </a:cubicBezTo>
                  <a:cubicBezTo>
                    <a:pt x="707" y="1942"/>
                    <a:pt x="349" y="2166"/>
                    <a:pt x="213" y="2551"/>
                  </a:cubicBezTo>
                  <a:cubicBezTo>
                    <a:pt x="0" y="3107"/>
                    <a:pt x="364" y="3695"/>
                    <a:pt x="943" y="3783"/>
                  </a:cubicBezTo>
                  <a:lnTo>
                    <a:pt x="943" y="3783"/>
                  </a:lnTo>
                  <a:cubicBezTo>
                    <a:pt x="914" y="3780"/>
                    <a:pt x="884" y="3778"/>
                    <a:pt x="855" y="3778"/>
                  </a:cubicBezTo>
                  <a:cubicBezTo>
                    <a:pt x="471" y="3778"/>
                    <a:pt x="138" y="4047"/>
                    <a:pt x="62" y="4439"/>
                  </a:cubicBezTo>
                  <a:cubicBezTo>
                    <a:pt x="12" y="4874"/>
                    <a:pt x="213" y="5291"/>
                    <a:pt x="547" y="5542"/>
                  </a:cubicBezTo>
                  <a:cubicBezTo>
                    <a:pt x="898" y="5809"/>
                    <a:pt x="1315" y="5876"/>
                    <a:pt x="1733" y="5960"/>
                  </a:cubicBezTo>
                  <a:cubicBezTo>
                    <a:pt x="2149" y="6047"/>
                    <a:pt x="2547" y="6083"/>
                    <a:pt x="2928" y="6083"/>
                  </a:cubicBezTo>
                  <a:cubicBezTo>
                    <a:pt x="4889" y="6083"/>
                    <a:pt x="6395" y="5113"/>
                    <a:pt x="7514" y="5058"/>
                  </a:cubicBezTo>
                  <a:cubicBezTo>
                    <a:pt x="7536" y="5057"/>
                    <a:pt x="7557" y="5056"/>
                    <a:pt x="7578" y="5056"/>
                  </a:cubicBezTo>
                  <a:cubicBezTo>
                    <a:pt x="8845" y="5056"/>
                    <a:pt x="8651" y="6545"/>
                    <a:pt x="8651" y="6545"/>
                  </a:cubicBezTo>
                  <a:lnTo>
                    <a:pt x="8350" y="10187"/>
                  </a:lnTo>
                  <a:lnTo>
                    <a:pt x="9436" y="10287"/>
                  </a:lnTo>
                  <a:lnTo>
                    <a:pt x="9837" y="8550"/>
                  </a:lnTo>
                  <a:lnTo>
                    <a:pt x="9887" y="8132"/>
                  </a:lnTo>
                  <a:cubicBezTo>
                    <a:pt x="10138" y="7497"/>
                    <a:pt x="10672" y="6795"/>
                    <a:pt x="10722" y="6110"/>
                  </a:cubicBezTo>
                  <a:cubicBezTo>
                    <a:pt x="10739" y="5726"/>
                    <a:pt x="10689" y="5325"/>
                    <a:pt x="10539" y="4957"/>
                  </a:cubicBezTo>
                  <a:lnTo>
                    <a:pt x="10539" y="4957"/>
                  </a:lnTo>
                  <a:cubicBezTo>
                    <a:pt x="10765" y="5011"/>
                    <a:pt x="10993" y="5037"/>
                    <a:pt x="11220" y="5037"/>
                  </a:cubicBezTo>
                  <a:cubicBezTo>
                    <a:pt x="11913" y="5037"/>
                    <a:pt x="12587" y="4792"/>
                    <a:pt x="13128" y="4339"/>
                  </a:cubicBezTo>
                  <a:cubicBezTo>
                    <a:pt x="13496" y="4005"/>
                    <a:pt x="13797" y="3504"/>
                    <a:pt x="13630" y="3019"/>
                  </a:cubicBezTo>
                  <a:cubicBezTo>
                    <a:pt x="13496" y="2685"/>
                    <a:pt x="13212" y="2434"/>
                    <a:pt x="12878" y="2317"/>
                  </a:cubicBezTo>
                  <a:cubicBezTo>
                    <a:pt x="12589" y="2190"/>
                    <a:pt x="12280" y="2127"/>
                    <a:pt x="11973" y="2127"/>
                  </a:cubicBezTo>
                  <a:cubicBezTo>
                    <a:pt x="11516" y="2127"/>
                    <a:pt x="11062" y="2265"/>
                    <a:pt x="10672" y="2535"/>
                  </a:cubicBezTo>
                  <a:cubicBezTo>
                    <a:pt x="10154" y="2936"/>
                    <a:pt x="9904" y="3570"/>
                    <a:pt x="9987" y="4205"/>
                  </a:cubicBezTo>
                  <a:cubicBezTo>
                    <a:pt x="9513" y="3813"/>
                    <a:pt x="8864" y="3705"/>
                    <a:pt x="8217" y="3705"/>
                  </a:cubicBezTo>
                  <a:cubicBezTo>
                    <a:pt x="8066" y="3705"/>
                    <a:pt x="7914" y="3711"/>
                    <a:pt x="7765" y="3721"/>
                  </a:cubicBezTo>
                  <a:cubicBezTo>
                    <a:pt x="7815" y="3086"/>
                    <a:pt x="7564" y="2451"/>
                    <a:pt x="7080" y="2033"/>
                  </a:cubicBezTo>
                  <a:cubicBezTo>
                    <a:pt x="6595" y="1616"/>
                    <a:pt x="5994" y="1365"/>
                    <a:pt x="5359" y="1315"/>
                  </a:cubicBezTo>
                  <a:cubicBezTo>
                    <a:pt x="4791" y="1248"/>
                    <a:pt x="4189" y="1315"/>
                    <a:pt x="3671" y="1081"/>
                  </a:cubicBezTo>
                  <a:cubicBezTo>
                    <a:pt x="3137" y="864"/>
                    <a:pt x="2752" y="396"/>
                    <a:pt x="2251" y="145"/>
                  </a:cubicBezTo>
                  <a:cubicBezTo>
                    <a:pt x="2073" y="56"/>
                    <a:pt x="1867" y="1"/>
                    <a:pt x="16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096;p43">
              <a:extLst>
                <a:ext uri="{FF2B5EF4-FFF2-40B4-BE49-F238E27FC236}">
                  <a16:creationId xmlns:a16="http://schemas.microsoft.com/office/drawing/2014/main" id="{3BAC639C-C877-49EF-96D6-D1466F8F216D}"/>
                </a:ext>
              </a:extLst>
            </p:cNvPr>
            <p:cNvSpPr/>
            <p:nvPr/>
          </p:nvSpPr>
          <p:spPr>
            <a:xfrm>
              <a:off x="2118603" y="1324407"/>
              <a:ext cx="129610" cy="75542"/>
            </a:xfrm>
            <a:custGeom>
              <a:avLst/>
              <a:gdLst/>
              <a:ahLst/>
              <a:cxnLst/>
              <a:rect l="l" t="t" r="r" b="b"/>
              <a:pathLst>
                <a:path w="4044" h="2357" extrusionOk="0">
                  <a:moveTo>
                    <a:pt x="0" y="0"/>
                  </a:moveTo>
                  <a:cubicBezTo>
                    <a:pt x="0" y="267"/>
                    <a:pt x="67" y="518"/>
                    <a:pt x="201" y="752"/>
                  </a:cubicBezTo>
                  <a:cubicBezTo>
                    <a:pt x="664" y="1749"/>
                    <a:pt x="1658" y="2356"/>
                    <a:pt x="2718" y="2356"/>
                  </a:cubicBezTo>
                  <a:cubicBezTo>
                    <a:pt x="2919" y="2356"/>
                    <a:pt x="3122" y="2334"/>
                    <a:pt x="3325" y="2289"/>
                  </a:cubicBezTo>
                  <a:cubicBezTo>
                    <a:pt x="3592" y="2256"/>
                    <a:pt x="3826" y="2139"/>
                    <a:pt x="4044" y="1988"/>
                  </a:cubicBezTo>
                  <a:cubicBezTo>
                    <a:pt x="4042" y="1985"/>
                    <a:pt x="4037" y="1983"/>
                    <a:pt x="4029" y="1983"/>
                  </a:cubicBezTo>
                  <a:cubicBezTo>
                    <a:pt x="3967" y="1983"/>
                    <a:pt x="3711" y="2096"/>
                    <a:pt x="3308" y="2155"/>
                  </a:cubicBezTo>
                  <a:cubicBezTo>
                    <a:pt x="3142" y="2185"/>
                    <a:pt x="2976" y="2199"/>
                    <a:pt x="2812" y="2199"/>
                  </a:cubicBezTo>
                  <a:cubicBezTo>
                    <a:pt x="1772" y="2199"/>
                    <a:pt x="806" y="1623"/>
                    <a:pt x="301" y="685"/>
                  </a:cubicBezTo>
                  <a:cubicBezTo>
                    <a:pt x="84" y="284"/>
                    <a:pt x="34"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097;p43">
              <a:extLst>
                <a:ext uri="{FF2B5EF4-FFF2-40B4-BE49-F238E27FC236}">
                  <a16:creationId xmlns:a16="http://schemas.microsoft.com/office/drawing/2014/main" id="{C73C97A7-2652-456C-B881-4244B19B9713}"/>
                </a:ext>
              </a:extLst>
            </p:cNvPr>
            <p:cNvSpPr/>
            <p:nvPr/>
          </p:nvSpPr>
          <p:spPr>
            <a:xfrm>
              <a:off x="2120206" y="1343125"/>
              <a:ext cx="47690" cy="109835"/>
            </a:xfrm>
            <a:custGeom>
              <a:avLst/>
              <a:gdLst/>
              <a:ahLst/>
              <a:cxnLst/>
              <a:rect l="l" t="t" r="r" b="b"/>
              <a:pathLst>
                <a:path w="1488" h="3427" extrusionOk="0">
                  <a:moveTo>
                    <a:pt x="0" y="1"/>
                  </a:moveTo>
                  <a:cubicBezTo>
                    <a:pt x="0" y="185"/>
                    <a:pt x="50" y="368"/>
                    <a:pt x="151" y="535"/>
                  </a:cubicBezTo>
                  <a:cubicBezTo>
                    <a:pt x="334" y="936"/>
                    <a:pt x="568" y="1337"/>
                    <a:pt x="802" y="1705"/>
                  </a:cubicBezTo>
                  <a:cubicBezTo>
                    <a:pt x="1053" y="2056"/>
                    <a:pt x="1220" y="2457"/>
                    <a:pt x="1320" y="2891"/>
                  </a:cubicBezTo>
                  <a:cubicBezTo>
                    <a:pt x="1387" y="3209"/>
                    <a:pt x="1354" y="3426"/>
                    <a:pt x="1387" y="3426"/>
                  </a:cubicBezTo>
                  <a:cubicBezTo>
                    <a:pt x="1471" y="3259"/>
                    <a:pt x="1487" y="3058"/>
                    <a:pt x="1454" y="2875"/>
                  </a:cubicBezTo>
                  <a:cubicBezTo>
                    <a:pt x="1387" y="2424"/>
                    <a:pt x="1220" y="1989"/>
                    <a:pt x="969" y="1605"/>
                  </a:cubicBezTo>
                  <a:cubicBezTo>
                    <a:pt x="685" y="1154"/>
                    <a:pt x="418" y="786"/>
                    <a:pt x="268" y="485"/>
                  </a:cubicBezTo>
                  <a:cubicBezTo>
                    <a:pt x="184" y="318"/>
                    <a:pt x="100" y="151"/>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098;p43">
              <a:extLst>
                <a:ext uri="{FF2B5EF4-FFF2-40B4-BE49-F238E27FC236}">
                  <a16:creationId xmlns:a16="http://schemas.microsoft.com/office/drawing/2014/main" id="{5959B56F-3C32-4BC8-B4DD-B1E00184A2E4}"/>
                </a:ext>
              </a:extLst>
            </p:cNvPr>
            <p:cNvSpPr/>
            <p:nvPr/>
          </p:nvSpPr>
          <p:spPr>
            <a:xfrm>
              <a:off x="1416548" y="1863617"/>
              <a:ext cx="290790" cy="275854"/>
            </a:xfrm>
            <a:custGeom>
              <a:avLst/>
              <a:gdLst/>
              <a:ahLst/>
              <a:cxnLst/>
              <a:rect l="l" t="t" r="r" b="b"/>
              <a:pathLst>
                <a:path w="9073" h="8607" extrusionOk="0">
                  <a:moveTo>
                    <a:pt x="3017" y="1"/>
                  </a:moveTo>
                  <a:cubicBezTo>
                    <a:pt x="3014" y="1"/>
                    <a:pt x="3011" y="1"/>
                    <a:pt x="3008" y="1"/>
                  </a:cubicBezTo>
                  <a:cubicBezTo>
                    <a:pt x="2623" y="35"/>
                    <a:pt x="2590" y="469"/>
                    <a:pt x="3075" y="954"/>
                  </a:cubicBezTo>
                  <a:cubicBezTo>
                    <a:pt x="3559" y="1455"/>
                    <a:pt x="4879" y="3026"/>
                    <a:pt x="4612" y="3276"/>
                  </a:cubicBezTo>
                  <a:cubicBezTo>
                    <a:pt x="4600" y="3286"/>
                    <a:pt x="4585" y="3291"/>
                    <a:pt x="4566" y="3291"/>
                  </a:cubicBezTo>
                  <a:cubicBezTo>
                    <a:pt x="4147" y="3291"/>
                    <a:pt x="2005" y="920"/>
                    <a:pt x="2005" y="920"/>
                  </a:cubicBezTo>
                  <a:cubicBezTo>
                    <a:pt x="2005" y="920"/>
                    <a:pt x="1718" y="472"/>
                    <a:pt x="1429" y="472"/>
                  </a:cubicBezTo>
                  <a:cubicBezTo>
                    <a:pt x="1369" y="472"/>
                    <a:pt x="1310" y="491"/>
                    <a:pt x="1253" y="536"/>
                  </a:cubicBezTo>
                  <a:cubicBezTo>
                    <a:pt x="685" y="1021"/>
                    <a:pt x="3375" y="3594"/>
                    <a:pt x="3643" y="3828"/>
                  </a:cubicBezTo>
                  <a:cubicBezTo>
                    <a:pt x="3782" y="3954"/>
                    <a:pt x="3653" y="4147"/>
                    <a:pt x="3495" y="4147"/>
                  </a:cubicBezTo>
                  <a:cubicBezTo>
                    <a:pt x="3445" y="4147"/>
                    <a:pt x="3391" y="4127"/>
                    <a:pt x="3342" y="4078"/>
                  </a:cubicBezTo>
                  <a:cubicBezTo>
                    <a:pt x="3175" y="3911"/>
                    <a:pt x="1428" y="1860"/>
                    <a:pt x="663" y="1860"/>
                  </a:cubicBezTo>
                  <a:cubicBezTo>
                    <a:pt x="588" y="1860"/>
                    <a:pt x="522" y="1880"/>
                    <a:pt x="468" y="1923"/>
                  </a:cubicBezTo>
                  <a:cubicBezTo>
                    <a:pt x="0" y="2291"/>
                    <a:pt x="2657" y="4062"/>
                    <a:pt x="2824" y="4814"/>
                  </a:cubicBezTo>
                  <a:cubicBezTo>
                    <a:pt x="2846" y="4925"/>
                    <a:pt x="2822" y="4971"/>
                    <a:pt x="2763" y="4971"/>
                  </a:cubicBezTo>
                  <a:cubicBezTo>
                    <a:pt x="2449" y="4971"/>
                    <a:pt x="1136" y="3604"/>
                    <a:pt x="637" y="3604"/>
                  </a:cubicBezTo>
                  <a:cubicBezTo>
                    <a:pt x="590" y="3604"/>
                    <a:pt x="549" y="3616"/>
                    <a:pt x="518" y="3644"/>
                  </a:cubicBezTo>
                  <a:cubicBezTo>
                    <a:pt x="368" y="3778"/>
                    <a:pt x="268" y="3911"/>
                    <a:pt x="1621" y="5064"/>
                  </a:cubicBezTo>
                  <a:cubicBezTo>
                    <a:pt x="2356" y="5682"/>
                    <a:pt x="3877" y="6685"/>
                    <a:pt x="5163" y="7487"/>
                  </a:cubicBezTo>
                  <a:lnTo>
                    <a:pt x="7001" y="8606"/>
                  </a:lnTo>
                  <a:lnTo>
                    <a:pt x="9073" y="5983"/>
                  </a:lnTo>
                  <a:lnTo>
                    <a:pt x="8254" y="3711"/>
                  </a:lnTo>
                  <a:cubicBezTo>
                    <a:pt x="8171" y="3510"/>
                    <a:pt x="8087" y="3260"/>
                    <a:pt x="8004" y="2992"/>
                  </a:cubicBezTo>
                  <a:cubicBezTo>
                    <a:pt x="7903" y="2675"/>
                    <a:pt x="7853" y="2357"/>
                    <a:pt x="7870" y="2023"/>
                  </a:cubicBezTo>
                  <a:cubicBezTo>
                    <a:pt x="7870" y="1606"/>
                    <a:pt x="7920" y="1204"/>
                    <a:pt x="8020" y="803"/>
                  </a:cubicBezTo>
                  <a:cubicBezTo>
                    <a:pt x="8128" y="521"/>
                    <a:pt x="7922" y="250"/>
                    <a:pt x="7690" y="250"/>
                  </a:cubicBezTo>
                  <a:cubicBezTo>
                    <a:pt x="7633" y="250"/>
                    <a:pt x="7575" y="266"/>
                    <a:pt x="7519" y="302"/>
                  </a:cubicBezTo>
                  <a:cubicBezTo>
                    <a:pt x="7235" y="486"/>
                    <a:pt x="6851" y="1455"/>
                    <a:pt x="6918" y="2658"/>
                  </a:cubicBezTo>
                  <a:cubicBezTo>
                    <a:pt x="6942" y="3010"/>
                    <a:pt x="6853" y="3143"/>
                    <a:pt x="6704" y="3143"/>
                  </a:cubicBezTo>
                  <a:cubicBezTo>
                    <a:pt x="6335" y="3143"/>
                    <a:pt x="5596" y="2330"/>
                    <a:pt x="5263" y="1973"/>
                  </a:cubicBezTo>
                  <a:cubicBezTo>
                    <a:pt x="4801" y="1461"/>
                    <a:pt x="3309" y="1"/>
                    <a:pt x="3017"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099;p43">
              <a:extLst>
                <a:ext uri="{FF2B5EF4-FFF2-40B4-BE49-F238E27FC236}">
                  <a16:creationId xmlns:a16="http://schemas.microsoft.com/office/drawing/2014/main" id="{F360515C-D32A-4080-BA5B-E557B88ED380}"/>
                </a:ext>
              </a:extLst>
            </p:cNvPr>
            <p:cNvSpPr/>
            <p:nvPr/>
          </p:nvSpPr>
          <p:spPr>
            <a:xfrm>
              <a:off x="1568625" y="1845957"/>
              <a:ext cx="767405" cy="788077"/>
            </a:xfrm>
            <a:custGeom>
              <a:avLst/>
              <a:gdLst/>
              <a:ahLst/>
              <a:cxnLst/>
              <a:rect l="l" t="t" r="r" b="b"/>
              <a:pathLst>
                <a:path w="23944" h="24589" extrusionOk="0">
                  <a:moveTo>
                    <a:pt x="19178" y="0"/>
                  </a:moveTo>
                  <a:cubicBezTo>
                    <a:pt x="17434" y="0"/>
                    <a:pt x="16311" y="1026"/>
                    <a:pt x="15974" y="3944"/>
                  </a:cubicBezTo>
                  <a:cubicBezTo>
                    <a:pt x="15372" y="9241"/>
                    <a:pt x="16458" y="14604"/>
                    <a:pt x="15757" y="15239"/>
                  </a:cubicBezTo>
                  <a:cubicBezTo>
                    <a:pt x="15748" y="15246"/>
                    <a:pt x="15737" y="15250"/>
                    <a:pt x="15722" y="15250"/>
                  </a:cubicBezTo>
                  <a:cubicBezTo>
                    <a:pt x="14905" y="15250"/>
                    <a:pt x="4244" y="4412"/>
                    <a:pt x="4244" y="4412"/>
                  </a:cubicBezTo>
                  <a:lnTo>
                    <a:pt x="0" y="8940"/>
                  </a:lnTo>
                  <a:cubicBezTo>
                    <a:pt x="0" y="8940"/>
                    <a:pt x="9491" y="20118"/>
                    <a:pt x="14854" y="23577"/>
                  </a:cubicBezTo>
                  <a:cubicBezTo>
                    <a:pt x="15946" y="24286"/>
                    <a:pt x="17132" y="24588"/>
                    <a:pt x="18215" y="24588"/>
                  </a:cubicBezTo>
                  <a:cubicBezTo>
                    <a:pt x="19022" y="24588"/>
                    <a:pt x="19772" y="24421"/>
                    <a:pt x="20385" y="24128"/>
                  </a:cubicBezTo>
                  <a:cubicBezTo>
                    <a:pt x="23576" y="22574"/>
                    <a:pt x="23944" y="12215"/>
                    <a:pt x="23910" y="7553"/>
                  </a:cubicBezTo>
                  <a:cubicBezTo>
                    <a:pt x="23860" y="1672"/>
                    <a:pt x="21270" y="335"/>
                    <a:pt x="20836" y="235"/>
                  </a:cubicBezTo>
                  <a:cubicBezTo>
                    <a:pt x="20234" y="86"/>
                    <a:pt x="19680" y="0"/>
                    <a:pt x="19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100;p43">
              <a:extLst>
                <a:ext uri="{FF2B5EF4-FFF2-40B4-BE49-F238E27FC236}">
                  <a16:creationId xmlns:a16="http://schemas.microsoft.com/office/drawing/2014/main" id="{7B92E403-27C5-45D6-9EE9-5844B4A5426A}"/>
                </a:ext>
              </a:extLst>
            </p:cNvPr>
            <p:cNvSpPr/>
            <p:nvPr/>
          </p:nvSpPr>
          <p:spPr>
            <a:xfrm>
              <a:off x="1569683" y="1992714"/>
              <a:ext cx="765290" cy="631289"/>
            </a:xfrm>
            <a:custGeom>
              <a:avLst/>
              <a:gdLst/>
              <a:ahLst/>
              <a:cxnLst/>
              <a:rect l="l" t="t" r="r" b="b"/>
              <a:pathLst>
                <a:path w="23878" h="19697" extrusionOk="0">
                  <a:moveTo>
                    <a:pt x="4211" y="0"/>
                  </a:moveTo>
                  <a:lnTo>
                    <a:pt x="4211" y="0"/>
                  </a:lnTo>
                  <a:cubicBezTo>
                    <a:pt x="4178" y="17"/>
                    <a:pt x="4145" y="50"/>
                    <a:pt x="4128" y="67"/>
                  </a:cubicBezTo>
                  <a:cubicBezTo>
                    <a:pt x="4061" y="117"/>
                    <a:pt x="3977" y="184"/>
                    <a:pt x="3894" y="284"/>
                  </a:cubicBezTo>
                  <a:cubicBezTo>
                    <a:pt x="3677" y="468"/>
                    <a:pt x="3376" y="752"/>
                    <a:pt x="2992" y="1120"/>
                  </a:cubicBezTo>
                  <a:cubicBezTo>
                    <a:pt x="1906" y="2206"/>
                    <a:pt x="920" y="3359"/>
                    <a:pt x="34" y="4612"/>
                  </a:cubicBezTo>
                  <a:lnTo>
                    <a:pt x="1" y="4645"/>
                  </a:lnTo>
                  <a:lnTo>
                    <a:pt x="34" y="4679"/>
                  </a:lnTo>
                  <a:cubicBezTo>
                    <a:pt x="3008" y="7753"/>
                    <a:pt x="7353" y="12231"/>
                    <a:pt x="12215" y="17177"/>
                  </a:cubicBezTo>
                  <a:cubicBezTo>
                    <a:pt x="13384" y="18296"/>
                    <a:pt x="14821" y="19098"/>
                    <a:pt x="16375" y="19516"/>
                  </a:cubicBezTo>
                  <a:cubicBezTo>
                    <a:pt x="16826" y="19636"/>
                    <a:pt x="17290" y="19696"/>
                    <a:pt x="17750" y="19696"/>
                  </a:cubicBezTo>
                  <a:cubicBezTo>
                    <a:pt x="18057" y="19696"/>
                    <a:pt x="18364" y="19669"/>
                    <a:pt x="18664" y="19616"/>
                  </a:cubicBezTo>
                  <a:cubicBezTo>
                    <a:pt x="19383" y="19449"/>
                    <a:pt x="20068" y="19115"/>
                    <a:pt x="20619" y="18614"/>
                  </a:cubicBezTo>
                  <a:cubicBezTo>
                    <a:pt x="21722" y="17678"/>
                    <a:pt x="22340" y="16408"/>
                    <a:pt x="22741" y="15205"/>
                  </a:cubicBezTo>
                  <a:cubicBezTo>
                    <a:pt x="23142" y="14002"/>
                    <a:pt x="23259" y="12816"/>
                    <a:pt x="23393" y="11763"/>
                  </a:cubicBezTo>
                  <a:cubicBezTo>
                    <a:pt x="23660" y="9641"/>
                    <a:pt x="23794" y="7903"/>
                    <a:pt x="23844" y="6700"/>
                  </a:cubicBezTo>
                  <a:cubicBezTo>
                    <a:pt x="23861" y="6099"/>
                    <a:pt x="23877" y="5648"/>
                    <a:pt x="23877" y="5330"/>
                  </a:cubicBezTo>
                  <a:cubicBezTo>
                    <a:pt x="23877" y="5180"/>
                    <a:pt x="23877" y="5063"/>
                    <a:pt x="23877" y="4963"/>
                  </a:cubicBezTo>
                  <a:cubicBezTo>
                    <a:pt x="23877" y="4929"/>
                    <a:pt x="23861" y="4879"/>
                    <a:pt x="23861" y="4846"/>
                  </a:cubicBezTo>
                  <a:cubicBezTo>
                    <a:pt x="23861" y="4879"/>
                    <a:pt x="23844" y="4929"/>
                    <a:pt x="23844" y="4963"/>
                  </a:cubicBezTo>
                  <a:cubicBezTo>
                    <a:pt x="23844" y="5063"/>
                    <a:pt x="23844" y="5180"/>
                    <a:pt x="23827" y="5330"/>
                  </a:cubicBezTo>
                  <a:cubicBezTo>
                    <a:pt x="23827" y="5631"/>
                    <a:pt x="23811" y="6099"/>
                    <a:pt x="23777" y="6700"/>
                  </a:cubicBezTo>
                  <a:cubicBezTo>
                    <a:pt x="23694" y="7903"/>
                    <a:pt x="23560" y="9624"/>
                    <a:pt x="23259" y="11746"/>
                  </a:cubicBezTo>
                  <a:cubicBezTo>
                    <a:pt x="23125" y="12799"/>
                    <a:pt x="22992" y="13969"/>
                    <a:pt x="22591" y="15155"/>
                  </a:cubicBezTo>
                  <a:cubicBezTo>
                    <a:pt x="22207" y="16341"/>
                    <a:pt x="21572" y="17578"/>
                    <a:pt x="20519" y="18497"/>
                  </a:cubicBezTo>
                  <a:cubicBezTo>
                    <a:pt x="19968" y="18964"/>
                    <a:pt x="19333" y="19282"/>
                    <a:pt x="18631" y="19449"/>
                  </a:cubicBezTo>
                  <a:cubicBezTo>
                    <a:pt x="18337" y="19502"/>
                    <a:pt x="18040" y="19529"/>
                    <a:pt x="17744" y="19529"/>
                  </a:cubicBezTo>
                  <a:cubicBezTo>
                    <a:pt x="17300" y="19529"/>
                    <a:pt x="16856" y="19469"/>
                    <a:pt x="16425" y="19349"/>
                  </a:cubicBezTo>
                  <a:cubicBezTo>
                    <a:pt x="14888" y="18931"/>
                    <a:pt x="13501" y="18129"/>
                    <a:pt x="12348" y="17043"/>
                  </a:cubicBezTo>
                  <a:lnTo>
                    <a:pt x="162" y="4640"/>
                  </a:lnTo>
                  <a:lnTo>
                    <a:pt x="162" y="4640"/>
                  </a:lnTo>
                  <a:cubicBezTo>
                    <a:pt x="1024" y="3417"/>
                    <a:pt x="2000" y="2245"/>
                    <a:pt x="3042" y="1170"/>
                  </a:cubicBezTo>
                  <a:cubicBezTo>
                    <a:pt x="3409" y="786"/>
                    <a:pt x="3710" y="501"/>
                    <a:pt x="3911" y="301"/>
                  </a:cubicBezTo>
                  <a:cubicBezTo>
                    <a:pt x="4011" y="201"/>
                    <a:pt x="4078" y="134"/>
                    <a:pt x="4145" y="84"/>
                  </a:cubicBezTo>
                  <a:cubicBezTo>
                    <a:pt x="4161" y="50"/>
                    <a:pt x="4195" y="34"/>
                    <a:pt x="4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101;p43">
              <a:extLst>
                <a:ext uri="{FF2B5EF4-FFF2-40B4-BE49-F238E27FC236}">
                  <a16:creationId xmlns:a16="http://schemas.microsoft.com/office/drawing/2014/main" id="{83A9E12E-DE36-4EC4-8061-83E177B1542A}"/>
                </a:ext>
              </a:extLst>
            </p:cNvPr>
            <p:cNvSpPr/>
            <p:nvPr/>
          </p:nvSpPr>
          <p:spPr>
            <a:xfrm>
              <a:off x="1704646" y="1844771"/>
              <a:ext cx="531774" cy="492288"/>
            </a:xfrm>
            <a:custGeom>
              <a:avLst/>
              <a:gdLst/>
              <a:ahLst/>
              <a:cxnLst/>
              <a:rect l="l" t="t" r="r" b="b"/>
              <a:pathLst>
                <a:path w="16592" h="15360" extrusionOk="0">
                  <a:moveTo>
                    <a:pt x="15468" y="1"/>
                  </a:moveTo>
                  <a:cubicBezTo>
                    <a:pt x="15414" y="1"/>
                    <a:pt x="15360" y="2"/>
                    <a:pt x="15305" y="5"/>
                  </a:cubicBezTo>
                  <a:cubicBezTo>
                    <a:pt x="14787" y="55"/>
                    <a:pt x="14270" y="222"/>
                    <a:pt x="13835" y="506"/>
                  </a:cubicBezTo>
                  <a:cubicBezTo>
                    <a:pt x="13250" y="907"/>
                    <a:pt x="12799" y="1442"/>
                    <a:pt x="12482" y="2077"/>
                  </a:cubicBezTo>
                  <a:cubicBezTo>
                    <a:pt x="12114" y="2828"/>
                    <a:pt x="11880" y="3647"/>
                    <a:pt x="11797" y="4483"/>
                  </a:cubicBezTo>
                  <a:cubicBezTo>
                    <a:pt x="11696" y="5368"/>
                    <a:pt x="11680" y="6337"/>
                    <a:pt x="11613" y="7340"/>
                  </a:cubicBezTo>
                  <a:cubicBezTo>
                    <a:pt x="11479" y="9345"/>
                    <a:pt x="11362" y="11550"/>
                    <a:pt x="11212" y="13873"/>
                  </a:cubicBezTo>
                  <a:cubicBezTo>
                    <a:pt x="11198" y="14258"/>
                    <a:pt x="11171" y="14631"/>
                    <a:pt x="11153" y="14991"/>
                  </a:cubicBezTo>
                  <a:lnTo>
                    <a:pt x="11153" y="14991"/>
                  </a:lnTo>
                  <a:cubicBezTo>
                    <a:pt x="10366" y="14350"/>
                    <a:pt x="9637" y="13655"/>
                    <a:pt x="8923" y="13021"/>
                  </a:cubicBezTo>
                  <a:lnTo>
                    <a:pt x="6767" y="11032"/>
                  </a:lnTo>
                  <a:cubicBezTo>
                    <a:pt x="5414" y="9746"/>
                    <a:pt x="4194" y="8593"/>
                    <a:pt x="3192" y="7624"/>
                  </a:cubicBezTo>
                  <a:cubicBezTo>
                    <a:pt x="2206" y="6655"/>
                    <a:pt x="1404" y="5853"/>
                    <a:pt x="853" y="5301"/>
                  </a:cubicBezTo>
                  <a:cubicBezTo>
                    <a:pt x="585" y="5034"/>
                    <a:pt x="385" y="4817"/>
                    <a:pt x="234" y="4666"/>
                  </a:cubicBezTo>
                  <a:lnTo>
                    <a:pt x="67" y="4499"/>
                  </a:lnTo>
                  <a:cubicBezTo>
                    <a:pt x="51" y="4483"/>
                    <a:pt x="34" y="4466"/>
                    <a:pt x="0" y="4449"/>
                  </a:cubicBezTo>
                  <a:lnTo>
                    <a:pt x="0" y="4449"/>
                  </a:lnTo>
                  <a:cubicBezTo>
                    <a:pt x="17" y="4483"/>
                    <a:pt x="34" y="4499"/>
                    <a:pt x="51" y="4516"/>
                  </a:cubicBezTo>
                  <a:cubicBezTo>
                    <a:pt x="101" y="4566"/>
                    <a:pt x="151" y="4616"/>
                    <a:pt x="201" y="4683"/>
                  </a:cubicBezTo>
                  <a:cubicBezTo>
                    <a:pt x="351" y="4850"/>
                    <a:pt x="535" y="5067"/>
                    <a:pt x="802" y="5351"/>
                  </a:cubicBezTo>
                  <a:cubicBezTo>
                    <a:pt x="1337" y="5920"/>
                    <a:pt x="2122" y="6722"/>
                    <a:pt x="3108" y="7707"/>
                  </a:cubicBezTo>
                  <a:cubicBezTo>
                    <a:pt x="4111" y="8693"/>
                    <a:pt x="5297" y="9863"/>
                    <a:pt x="6650" y="11149"/>
                  </a:cubicBezTo>
                  <a:cubicBezTo>
                    <a:pt x="7335" y="11784"/>
                    <a:pt x="8054" y="12453"/>
                    <a:pt x="8806" y="13138"/>
                  </a:cubicBezTo>
                  <a:cubicBezTo>
                    <a:pt x="9558" y="13823"/>
                    <a:pt x="10326" y="14558"/>
                    <a:pt x="11178" y="15243"/>
                  </a:cubicBezTo>
                  <a:lnTo>
                    <a:pt x="11312" y="15360"/>
                  </a:lnTo>
                  <a:lnTo>
                    <a:pt x="11329" y="15176"/>
                  </a:lnTo>
                  <a:cubicBezTo>
                    <a:pt x="11346" y="14758"/>
                    <a:pt x="11379" y="14324"/>
                    <a:pt x="11396" y="13873"/>
                  </a:cubicBezTo>
                  <a:cubicBezTo>
                    <a:pt x="11529" y="11567"/>
                    <a:pt x="11663" y="9345"/>
                    <a:pt x="11780" y="7340"/>
                  </a:cubicBezTo>
                  <a:cubicBezTo>
                    <a:pt x="11847" y="6337"/>
                    <a:pt x="11847" y="5385"/>
                    <a:pt x="11964" y="4499"/>
                  </a:cubicBezTo>
                  <a:cubicBezTo>
                    <a:pt x="12031" y="3681"/>
                    <a:pt x="12248" y="2879"/>
                    <a:pt x="12599" y="2127"/>
                  </a:cubicBezTo>
                  <a:cubicBezTo>
                    <a:pt x="12899" y="1508"/>
                    <a:pt x="13334" y="990"/>
                    <a:pt x="13885" y="589"/>
                  </a:cubicBezTo>
                  <a:cubicBezTo>
                    <a:pt x="14320" y="305"/>
                    <a:pt x="14804" y="138"/>
                    <a:pt x="15322" y="72"/>
                  </a:cubicBezTo>
                  <a:cubicBezTo>
                    <a:pt x="15404" y="63"/>
                    <a:pt x="15486" y="59"/>
                    <a:pt x="15568" y="59"/>
                  </a:cubicBezTo>
                  <a:cubicBezTo>
                    <a:pt x="15804" y="59"/>
                    <a:pt x="16039" y="93"/>
                    <a:pt x="16275" y="155"/>
                  </a:cubicBezTo>
                  <a:cubicBezTo>
                    <a:pt x="16492" y="222"/>
                    <a:pt x="16592" y="272"/>
                    <a:pt x="16592" y="272"/>
                  </a:cubicBezTo>
                  <a:cubicBezTo>
                    <a:pt x="16492" y="205"/>
                    <a:pt x="16391" y="155"/>
                    <a:pt x="16291" y="122"/>
                  </a:cubicBezTo>
                  <a:cubicBezTo>
                    <a:pt x="16025" y="38"/>
                    <a:pt x="15748" y="1"/>
                    <a:pt x="1546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102;p43">
              <a:extLst>
                <a:ext uri="{FF2B5EF4-FFF2-40B4-BE49-F238E27FC236}">
                  <a16:creationId xmlns:a16="http://schemas.microsoft.com/office/drawing/2014/main" id="{FD0C85E2-98F8-4708-BAA5-6A9400F42D0E}"/>
                </a:ext>
              </a:extLst>
            </p:cNvPr>
            <p:cNvSpPr/>
            <p:nvPr/>
          </p:nvSpPr>
          <p:spPr>
            <a:xfrm>
              <a:off x="1628591" y="2040917"/>
              <a:ext cx="132302" cy="152109"/>
            </a:xfrm>
            <a:custGeom>
              <a:avLst/>
              <a:gdLst/>
              <a:ahLst/>
              <a:cxnLst/>
              <a:rect l="l" t="t" r="r" b="b"/>
              <a:pathLst>
                <a:path w="4128" h="4746" extrusionOk="0">
                  <a:moveTo>
                    <a:pt x="4128" y="0"/>
                  </a:moveTo>
                  <a:lnTo>
                    <a:pt x="4128" y="0"/>
                  </a:lnTo>
                  <a:cubicBezTo>
                    <a:pt x="3877" y="184"/>
                    <a:pt x="3660" y="401"/>
                    <a:pt x="3459" y="635"/>
                  </a:cubicBezTo>
                  <a:cubicBezTo>
                    <a:pt x="3058" y="1036"/>
                    <a:pt x="2524" y="1621"/>
                    <a:pt x="1956" y="2272"/>
                  </a:cubicBezTo>
                  <a:cubicBezTo>
                    <a:pt x="1388" y="2924"/>
                    <a:pt x="886" y="3542"/>
                    <a:pt x="535" y="3977"/>
                  </a:cubicBezTo>
                  <a:cubicBezTo>
                    <a:pt x="342" y="4202"/>
                    <a:pt x="165" y="4443"/>
                    <a:pt x="17" y="4714"/>
                  </a:cubicBezTo>
                  <a:lnTo>
                    <a:pt x="17" y="4714"/>
                  </a:lnTo>
                  <a:cubicBezTo>
                    <a:pt x="245" y="4518"/>
                    <a:pt x="456" y="4305"/>
                    <a:pt x="636" y="4060"/>
                  </a:cubicBezTo>
                  <a:cubicBezTo>
                    <a:pt x="1053" y="3592"/>
                    <a:pt x="1555" y="3024"/>
                    <a:pt x="2106" y="2389"/>
                  </a:cubicBezTo>
                  <a:cubicBezTo>
                    <a:pt x="2641" y="1771"/>
                    <a:pt x="3142" y="1186"/>
                    <a:pt x="3560" y="718"/>
                  </a:cubicBezTo>
                  <a:cubicBezTo>
                    <a:pt x="3760" y="501"/>
                    <a:pt x="3961" y="251"/>
                    <a:pt x="4128" y="0"/>
                  </a:cubicBezTo>
                  <a:close/>
                  <a:moveTo>
                    <a:pt x="17" y="4714"/>
                  </a:moveTo>
                  <a:lnTo>
                    <a:pt x="17" y="4714"/>
                  </a:lnTo>
                  <a:cubicBezTo>
                    <a:pt x="12" y="4719"/>
                    <a:pt x="6" y="4724"/>
                    <a:pt x="1" y="4729"/>
                  </a:cubicBezTo>
                  <a:lnTo>
                    <a:pt x="1" y="4745"/>
                  </a:lnTo>
                  <a:cubicBezTo>
                    <a:pt x="6" y="4735"/>
                    <a:pt x="12" y="4725"/>
                    <a:pt x="17" y="4714"/>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103;p43">
              <a:extLst>
                <a:ext uri="{FF2B5EF4-FFF2-40B4-BE49-F238E27FC236}">
                  <a16:creationId xmlns:a16="http://schemas.microsoft.com/office/drawing/2014/main" id="{625D0E54-8972-4FA4-8D38-C3FFC4EAF174}"/>
                </a:ext>
              </a:extLst>
            </p:cNvPr>
            <p:cNvSpPr/>
            <p:nvPr/>
          </p:nvSpPr>
          <p:spPr>
            <a:xfrm>
              <a:off x="2062901" y="2328983"/>
              <a:ext cx="35383" cy="86279"/>
            </a:xfrm>
            <a:custGeom>
              <a:avLst/>
              <a:gdLst/>
              <a:ahLst/>
              <a:cxnLst/>
              <a:rect l="l" t="t" r="r" b="b"/>
              <a:pathLst>
                <a:path w="1104" h="2692" extrusionOk="0">
                  <a:moveTo>
                    <a:pt x="53" y="1"/>
                  </a:moveTo>
                  <a:cubicBezTo>
                    <a:pt x="52" y="1"/>
                    <a:pt x="51" y="1"/>
                    <a:pt x="51" y="1"/>
                  </a:cubicBezTo>
                  <a:cubicBezTo>
                    <a:pt x="0" y="18"/>
                    <a:pt x="251" y="619"/>
                    <a:pt x="535" y="1355"/>
                  </a:cubicBezTo>
                  <a:cubicBezTo>
                    <a:pt x="799" y="2096"/>
                    <a:pt x="1014" y="2692"/>
                    <a:pt x="1068" y="2692"/>
                  </a:cubicBezTo>
                  <a:cubicBezTo>
                    <a:pt x="1068" y="2692"/>
                    <a:pt x="1069" y="2691"/>
                    <a:pt x="1070" y="2691"/>
                  </a:cubicBezTo>
                  <a:cubicBezTo>
                    <a:pt x="1103" y="2691"/>
                    <a:pt x="986" y="2040"/>
                    <a:pt x="702" y="1288"/>
                  </a:cubicBezTo>
                  <a:cubicBezTo>
                    <a:pt x="422" y="547"/>
                    <a:pt x="110" y="1"/>
                    <a:pt x="5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104;p43">
              <a:extLst>
                <a:ext uri="{FF2B5EF4-FFF2-40B4-BE49-F238E27FC236}">
                  <a16:creationId xmlns:a16="http://schemas.microsoft.com/office/drawing/2014/main" id="{25573DE4-F3DC-4A91-912F-AE780B2779BE}"/>
                </a:ext>
              </a:extLst>
            </p:cNvPr>
            <p:cNvSpPr/>
            <p:nvPr/>
          </p:nvSpPr>
          <p:spPr>
            <a:xfrm>
              <a:off x="2058093" y="2328951"/>
              <a:ext cx="70702" cy="62818"/>
            </a:xfrm>
            <a:custGeom>
              <a:avLst/>
              <a:gdLst/>
              <a:ahLst/>
              <a:cxnLst/>
              <a:rect l="l" t="t" r="r" b="b"/>
              <a:pathLst>
                <a:path w="2206" h="1960" extrusionOk="0">
                  <a:moveTo>
                    <a:pt x="39" y="0"/>
                  </a:moveTo>
                  <a:cubicBezTo>
                    <a:pt x="37" y="0"/>
                    <a:pt x="35" y="1"/>
                    <a:pt x="33" y="2"/>
                  </a:cubicBezTo>
                  <a:cubicBezTo>
                    <a:pt x="0" y="36"/>
                    <a:pt x="451" y="503"/>
                    <a:pt x="1036" y="1038"/>
                  </a:cubicBezTo>
                  <a:cubicBezTo>
                    <a:pt x="1598" y="1568"/>
                    <a:pt x="2098" y="1959"/>
                    <a:pt x="2166" y="1959"/>
                  </a:cubicBezTo>
                  <a:cubicBezTo>
                    <a:pt x="2169" y="1959"/>
                    <a:pt x="2171" y="1958"/>
                    <a:pt x="2172" y="1957"/>
                  </a:cubicBezTo>
                  <a:cubicBezTo>
                    <a:pt x="2206" y="1907"/>
                    <a:pt x="1754" y="1439"/>
                    <a:pt x="1170" y="904"/>
                  </a:cubicBezTo>
                  <a:cubicBezTo>
                    <a:pt x="592" y="391"/>
                    <a:pt x="106" y="0"/>
                    <a:pt x="3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 name="Google Shape;2105;p43">
              <a:extLst>
                <a:ext uri="{FF2B5EF4-FFF2-40B4-BE49-F238E27FC236}">
                  <a16:creationId xmlns:a16="http://schemas.microsoft.com/office/drawing/2014/main" id="{4E0CD280-3236-4EE1-B306-68D3E39EAD9B}"/>
                </a:ext>
              </a:extLst>
            </p:cNvPr>
            <p:cNvGrpSpPr/>
            <p:nvPr/>
          </p:nvGrpSpPr>
          <p:grpSpPr>
            <a:xfrm rot="2919175">
              <a:off x="1257185" y="4609139"/>
              <a:ext cx="58938" cy="70187"/>
              <a:chOff x="2431855" y="4692737"/>
              <a:chExt cx="58940" cy="70189"/>
            </a:xfrm>
          </p:grpSpPr>
          <p:sp>
            <p:nvSpPr>
              <p:cNvPr id="79" name="Google Shape;2106;p43">
                <a:extLst>
                  <a:ext uri="{FF2B5EF4-FFF2-40B4-BE49-F238E27FC236}">
                    <a16:creationId xmlns:a16="http://schemas.microsoft.com/office/drawing/2014/main" id="{B7D6B0DD-F0AB-483B-97BF-15ADCCB7D2C2}"/>
                  </a:ext>
                </a:extLst>
              </p:cNvPr>
              <p:cNvSpPr/>
              <p:nvPr/>
            </p:nvSpPr>
            <p:spPr>
              <a:xfrm>
                <a:off x="2431855" y="4692737"/>
                <a:ext cx="58940" cy="70189"/>
              </a:xfrm>
              <a:custGeom>
                <a:avLst/>
                <a:gdLst/>
                <a:ahLst/>
                <a:cxnLst/>
                <a:rect l="l" t="t" r="r" b="b"/>
                <a:pathLst>
                  <a:path w="1839" h="2190" extrusionOk="0">
                    <a:moveTo>
                      <a:pt x="1204" y="1"/>
                    </a:moveTo>
                    <a:cubicBezTo>
                      <a:pt x="786" y="168"/>
                      <a:pt x="452" y="485"/>
                      <a:pt x="251" y="886"/>
                    </a:cubicBezTo>
                    <a:cubicBezTo>
                      <a:pt x="51" y="1287"/>
                      <a:pt x="1" y="1755"/>
                      <a:pt x="118" y="2190"/>
                    </a:cubicBezTo>
                    <a:lnTo>
                      <a:pt x="1839" y="1337"/>
                    </a:lnTo>
                    <a:lnTo>
                      <a:pt x="12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107;p43">
                <a:extLst>
                  <a:ext uri="{FF2B5EF4-FFF2-40B4-BE49-F238E27FC236}">
                    <a16:creationId xmlns:a16="http://schemas.microsoft.com/office/drawing/2014/main" id="{96D422BA-2FB4-48DC-B129-2A7E3BCDA4CA}"/>
                  </a:ext>
                </a:extLst>
              </p:cNvPr>
              <p:cNvSpPr/>
              <p:nvPr/>
            </p:nvSpPr>
            <p:spPr>
              <a:xfrm>
                <a:off x="2437753" y="4742992"/>
                <a:ext cx="2692" cy="10352"/>
              </a:xfrm>
              <a:custGeom>
                <a:avLst/>
                <a:gdLst/>
                <a:ahLst/>
                <a:cxnLst/>
                <a:rect l="l" t="t" r="r" b="b"/>
                <a:pathLst>
                  <a:path w="84" h="323" extrusionOk="0">
                    <a:moveTo>
                      <a:pt x="45" y="1"/>
                    </a:moveTo>
                    <a:cubicBezTo>
                      <a:pt x="27" y="1"/>
                      <a:pt x="0" y="64"/>
                      <a:pt x="0" y="154"/>
                    </a:cubicBezTo>
                    <a:cubicBezTo>
                      <a:pt x="0" y="245"/>
                      <a:pt x="42" y="323"/>
                      <a:pt x="62" y="323"/>
                    </a:cubicBezTo>
                    <a:cubicBezTo>
                      <a:pt x="64" y="323"/>
                      <a:pt x="66" y="322"/>
                      <a:pt x="67" y="321"/>
                    </a:cubicBezTo>
                    <a:cubicBezTo>
                      <a:pt x="84" y="321"/>
                      <a:pt x="67" y="254"/>
                      <a:pt x="67" y="154"/>
                    </a:cubicBezTo>
                    <a:cubicBezTo>
                      <a:pt x="67" y="70"/>
                      <a:pt x="67" y="3"/>
                      <a:pt x="51" y="3"/>
                    </a:cubicBezTo>
                    <a:cubicBezTo>
                      <a:pt x="49" y="2"/>
                      <a:pt x="47" y="1"/>
                      <a:pt x="4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108;p43">
                <a:extLst>
                  <a:ext uri="{FF2B5EF4-FFF2-40B4-BE49-F238E27FC236}">
                    <a16:creationId xmlns:a16="http://schemas.microsoft.com/office/drawing/2014/main" id="{6F2806DF-012E-4A2E-A84E-17D51180DCA3}"/>
                  </a:ext>
                </a:extLst>
              </p:cNvPr>
              <p:cNvSpPr/>
              <p:nvPr/>
            </p:nvSpPr>
            <p:spPr>
              <a:xfrm>
                <a:off x="2440413" y="4723281"/>
                <a:ext cx="4327" cy="8686"/>
              </a:xfrm>
              <a:custGeom>
                <a:avLst/>
                <a:gdLst/>
                <a:ahLst/>
                <a:cxnLst/>
                <a:rect l="l" t="t" r="r" b="b"/>
                <a:pathLst>
                  <a:path w="135" h="271" extrusionOk="0">
                    <a:moveTo>
                      <a:pt x="118" y="0"/>
                    </a:moveTo>
                    <a:cubicBezTo>
                      <a:pt x="101" y="0"/>
                      <a:pt x="68" y="50"/>
                      <a:pt x="34" y="134"/>
                    </a:cubicBezTo>
                    <a:cubicBezTo>
                      <a:pt x="18" y="201"/>
                      <a:pt x="1" y="267"/>
                      <a:pt x="18" y="267"/>
                    </a:cubicBezTo>
                    <a:cubicBezTo>
                      <a:pt x="19" y="269"/>
                      <a:pt x="21" y="270"/>
                      <a:pt x="23" y="270"/>
                    </a:cubicBezTo>
                    <a:cubicBezTo>
                      <a:pt x="41" y="270"/>
                      <a:pt x="71" y="210"/>
                      <a:pt x="101" y="150"/>
                    </a:cubicBezTo>
                    <a:cubicBezTo>
                      <a:pt x="118" y="67"/>
                      <a:pt x="135" y="17"/>
                      <a:pt x="1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109;p43">
                <a:extLst>
                  <a:ext uri="{FF2B5EF4-FFF2-40B4-BE49-F238E27FC236}">
                    <a16:creationId xmlns:a16="http://schemas.microsoft.com/office/drawing/2014/main" id="{D4EBE3D6-396F-481F-AF5A-00E4A09846BD}"/>
                  </a:ext>
                </a:extLst>
              </p:cNvPr>
              <p:cNvSpPr/>
              <p:nvPr/>
            </p:nvSpPr>
            <p:spPr>
              <a:xfrm>
                <a:off x="2449515" y="4709051"/>
                <a:ext cx="7532" cy="7275"/>
              </a:xfrm>
              <a:custGeom>
                <a:avLst/>
                <a:gdLst/>
                <a:ahLst/>
                <a:cxnLst/>
                <a:rect l="l" t="t" r="r" b="b"/>
                <a:pathLst>
                  <a:path w="235" h="227" extrusionOk="0">
                    <a:moveTo>
                      <a:pt x="211" y="0"/>
                    </a:moveTo>
                    <a:cubicBezTo>
                      <a:pt x="181" y="0"/>
                      <a:pt x="129" y="15"/>
                      <a:pt x="85" y="60"/>
                    </a:cubicBezTo>
                    <a:cubicBezTo>
                      <a:pt x="1" y="143"/>
                      <a:pt x="1" y="227"/>
                      <a:pt x="18" y="227"/>
                    </a:cubicBezTo>
                    <a:cubicBezTo>
                      <a:pt x="34" y="227"/>
                      <a:pt x="68" y="177"/>
                      <a:pt x="118" y="110"/>
                    </a:cubicBezTo>
                    <a:cubicBezTo>
                      <a:pt x="185" y="60"/>
                      <a:pt x="235" y="26"/>
                      <a:pt x="235" y="10"/>
                    </a:cubicBezTo>
                    <a:cubicBezTo>
                      <a:pt x="235" y="4"/>
                      <a:pt x="226" y="0"/>
                      <a:pt x="21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110;p43">
                <a:extLst>
                  <a:ext uri="{FF2B5EF4-FFF2-40B4-BE49-F238E27FC236}">
                    <a16:creationId xmlns:a16="http://schemas.microsoft.com/office/drawing/2014/main" id="{31EAF940-2466-4D4A-AA21-03B11F375CBC}"/>
                  </a:ext>
                </a:extLst>
              </p:cNvPr>
              <p:cNvSpPr/>
              <p:nvPr/>
            </p:nvSpPr>
            <p:spPr>
              <a:xfrm>
                <a:off x="2462912" y="4700558"/>
                <a:ext cx="4872" cy="4199"/>
              </a:xfrm>
              <a:custGeom>
                <a:avLst/>
                <a:gdLst/>
                <a:ahLst/>
                <a:cxnLst/>
                <a:rect l="l" t="t" r="r" b="b"/>
                <a:pathLst>
                  <a:path w="152" h="131" extrusionOk="0">
                    <a:moveTo>
                      <a:pt x="118" y="1"/>
                    </a:moveTo>
                    <a:cubicBezTo>
                      <a:pt x="100" y="1"/>
                      <a:pt x="75" y="16"/>
                      <a:pt x="51" y="41"/>
                    </a:cubicBezTo>
                    <a:cubicBezTo>
                      <a:pt x="17" y="74"/>
                      <a:pt x="1" y="124"/>
                      <a:pt x="17" y="124"/>
                    </a:cubicBezTo>
                    <a:cubicBezTo>
                      <a:pt x="22" y="129"/>
                      <a:pt x="28" y="131"/>
                      <a:pt x="34" y="131"/>
                    </a:cubicBezTo>
                    <a:cubicBezTo>
                      <a:pt x="52" y="131"/>
                      <a:pt x="76" y="115"/>
                      <a:pt x="101" y="91"/>
                    </a:cubicBezTo>
                    <a:cubicBezTo>
                      <a:pt x="134" y="57"/>
                      <a:pt x="151" y="24"/>
                      <a:pt x="134" y="7"/>
                    </a:cubicBezTo>
                    <a:cubicBezTo>
                      <a:pt x="130" y="3"/>
                      <a:pt x="124" y="1"/>
                      <a:pt x="11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2111;p43">
              <a:extLst>
                <a:ext uri="{FF2B5EF4-FFF2-40B4-BE49-F238E27FC236}">
                  <a16:creationId xmlns:a16="http://schemas.microsoft.com/office/drawing/2014/main" id="{156FE192-E075-48B0-AA2A-44980E014AFA}"/>
                </a:ext>
              </a:extLst>
            </p:cNvPr>
            <p:cNvSpPr/>
            <p:nvPr/>
          </p:nvSpPr>
          <p:spPr>
            <a:xfrm>
              <a:off x="1244119" y="4622449"/>
              <a:ext cx="74997" cy="28012"/>
            </a:xfrm>
            <a:custGeom>
              <a:avLst/>
              <a:gdLst/>
              <a:ahLst/>
              <a:cxnLst/>
              <a:rect l="l" t="t" r="r" b="b"/>
              <a:pathLst>
                <a:path w="2340" h="874" extrusionOk="0">
                  <a:moveTo>
                    <a:pt x="1420" y="1"/>
                  </a:moveTo>
                  <a:cubicBezTo>
                    <a:pt x="973" y="1"/>
                    <a:pt x="533" y="188"/>
                    <a:pt x="217" y="539"/>
                  </a:cubicBezTo>
                  <a:cubicBezTo>
                    <a:pt x="150" y="606"/>
                    <a:pt x="100" y="690"/>
                    <a:pt x="50" y="773"/>
                  </a:cubicBezTo>
                  <a:cubicBezTo>
                    <a:pt x="33" y="807"/>
                    <a:pt x="17" y="840"/>
                    <a:pt x="0" y="874"/>
                  </a:cubicBezTo>
                  <a:cubicBezTo>
                    <a:pt x="17" y="874"/>
                    <a:pt x="84" y="740"/>
                    <a:pt x="251" y="573"/>
                  </a:cubicBezTo>
                  <a:cubicBezTo>
                    <a:pt x="571" y="241"/>
                    <a:pt x="1001" y="68"/>
                    <a:pt x="1439" y="68"/>
                  </a:cubicBezTo>
                  <a:cubicBezTo>
                    <a:pt x="1617" y="68"/>
                    <a:pt x="1797" y="97"/>
                    <a:pt x="1972" y="155"/>
                  </a:cubicBezTo>
                  <a:cubicBezTo>
                    <a:pt x="2206" y="222"/>
                    <a:pt x="2323" y="305"/>
                    <a:pt x="2339" y="305"/>
                  </a:cubicBezTo>
                  <a:cubicBezTo>
                    <a:pt x="2306" y="272"/>
                    <a:pt x="2272" y="255"/>
                    <a:pt x="2256" y="239"/>
                  </a:cubicBezTo>
                  <a:cubicBezTo>
                    <a:pt x="2172" y="189"/>
                    <a:pt x="2072" y="138"/>
                    <a:pt x="1988" y="105"/>
                  </a:cubicBezTo>
                  <a:cubicBezTo>
                    <a:pt x="1803" y="35"/>
                    <a:pt x="1611" y="1"/>
                    <a:pt x="142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112;p43">
              <a:extLst>
                <a:ext uri="{FF2B5EF4-FFF2-40B4-BE49-F238E27FC236}">
                  <a16:creationId xmlns:a16="http://schemas.microsoft.com/office/drawing/2014/main" id="{BC1EE9BE-4228-4754-B41D-10AA3548242A}"/>
                </a:ext>
              </a:extLst>
            </p:cNvPr>
            <p:cNvSpPr/>
            <p:nvPr/>
          </p:nvSpPr>
          <p:spPr>
            <a:xfrm>
              <a:off x="1042204" y="4554567"/>
              <a:ext cx="260310" cy="121053"/>
            </a:xfrm>
            <a:custGeom>
              <a:avLst/>
              <a:gdLst/>
              <a:ahLst/>
              <a:cxnLst/>
              <a:rect l="l" t="t" r="r" b="b"/>
              <a:pathLst>
                <a:path w="8122" h="3777" extrusionOk="0">
                  <a:moveTo>
                    <a:pt x="1" y="1"/>
                  </a:moveTo>
                  <a:cubicBezTo>
                    <a:pt x="18" y="17"/>
                    <a:pt x="51" y="34"/>
                    <a:pt x="68" y="51"/>
                  </a:cubicBezTo>
                  <a:cubicBezTo>
                    <a:pt x="151" y="84"/>
                    <a:pt x="218" y="134"/>
                    <a:pt x="302" y="168"/>
                  </a:cubicBezTo>
                  <a:lnTo>
                    <a:pt x="1154" y="619"/>
                  </a:lnTo>
                  <a:cubicBezTo>
                    <a:pt x="1872" y="987"/>
                    <a:pt x="2891" y="1471"/>
                    <a:pt x="4011" y="2006"/>
                  </a:cubicBezTo>
                  <a:cubicBezTo>
                    <a:pt x="5130" y="2524"/>
                    <a:pt x="6150" y="2975"/>
                    <a:pt x="6902" y="3292"/>
                  </a:cubicBezTo>
                  <a:lnTo>
                    <a:pt x="7787" y="3660"/>
                  </a:lnTo>
                  <a:cubicBezTo>
                    <a:pt x="7887" y="3693"/>
                    <a:pt x="7954" y="3727"/>
                    <a:pt x="8038" y="3743"/>
                  </a:cubicBezTo>
                  <a:lnTo>
                    <a:pt x="7804" y="3627"/>
                  </a:lnTo>
                  <a:lnTo>
                    <a:pt x="6918" y="3242"/>
                  </a:lnTo>
                  <a:cubicBezTo>
                    <a:pt x="6183" y="2925"/>
                    <a:pt x="5164" y="2457"/>
                    <a:pt x="4028" y="1939"/>
                  </a:cubicBezTo>
                  <a:cubicBezTo>
                    <a:pt x="2908" y="1421"/>
                    <a:pt x="1906" y="936"/>
                    <a:pt x="1170" y="569"/>
                  </a:cubicBezTo>
                  <a:lnTo>
                    <a:pt x="318" y="151"/>
                  </a:lnTo>
                  <a:lnTo>
                    <a:pt x="84" y="34"/>
                  </a:lnTo>
                  <a:cubicBezTo>
                    <a:pt x="51" y="17"/>
                    <a:pt x="18" y="17"/>
                    <a:pt x="1" y="1"/>
                  </a:cubicBezTo>
                  <a:close/>
                  <a:moveTo>
                    <a:pt x="8038" y="3743"/>
                  </a:moveTo>
                  <a:cubicBezTo>
                    <a:pt x="8054" y="3760"/>
                    <a:pt x="8088" y="3777"/>
                    <a:pt x="8121" y="3777"/>
                  </a:cubicBezTo>
                  <a:cubicBezTo>
                    <a:pt x="8088" y="3760"/>
                    <a:pt x="8071" y="3743"/>
                    <a:pt x="8038" y="3743"/>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8933149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64309" y="252202"/>
            <a:ext cx="3800400" cy="448800"/>
          </a:xfrm>
        </p:spPr>
        <p:txBody>
          <a:bodyPr/>
          <a:lstStyle/>
          <a:p>
            <a:pPr algn="ctr"/>
            <a:r>
              <a:rPr lang="tr-TR" dirty="0" smtClean="0"/>
              <a:t>DAP</a:t>
            </a:r>
            <a:endParaRPr lang="tr-TR" dirty="0"/>
          </a:p>
        </p:txBody>
      </p:sp>
      <p:sp>
        <p:nvSpPr>
          <p:cNvPr id="3" name="Metin Yer Tutucusu 2"/>
          <p:cNvSpPr>
            <a:spLocks noGrp="1"/>
          </p:cNvSpPr>
          <p:nvPr>
            <p:ph type="body" idx="1"/>
          </p:nvPr>
        </p:nvSpPr>
        <p:spPr>
          <a:xfrm>
            <a:off x="458263" y="747422"/>
            <a:ext cx="5195113" cy="1034338"/>
          </a:xfrm>
        </p:spPr>
        <p:txBody>
          <a:bodyPr/>
          <a:lstStyle/>
          <a:p>
            <a:pPr marL="158750" indent="0" algn="l">
              <a:buClr>
                <a:schemeClr val="dk1"/>
              </a:buClr>
              <a:buSzPts val="2400"/>
              <a:buNone/>
            </a:pPr>
            <a:r>
              <a:rPr lang="tr-TR" sz="2700" dirty="0" smtClean="0">
                <a:solidFill>
                  <a:schemeClr val="dk1"/>
                </a:solidFill>
                <a:latin typeface="Lilita One"/>
                <a:ea typeface="Lilita One"/>
                <a:cs typeface="Lilita One"/>
                <a:sym typeface="Lilita One"/>
              </a:rPr>
              <a:t>Amaç</a:t>
            </a:r>
          </a:p>
          <a:p>
            <a:pPr marL="158750" indent="0" algn="l">
              <a:buClr>
                <a:schemeClr val="dk1"/>
              </a:buClr>
              <a:buSzPts val="2400"/>
              <a:buNone/>
            </a:pPr>
            <a:endParaRPr lang="tr-TR" sz="2700" dirty="0">
              <a:solidFill>
                <a:schemeClr val="dk1"/>
              </a:solidFill>
              <a:latin typeface="Lilita One"/>
              <a:ea typeface="Lilita One"/>
              <a:cs typeface="Lilita One"/>
              <a:sym typeface="Lilita One"/>
            </a:endParaRPr>
          </a:p>
          <a:p>
            <a:pPr marL="158750" indent="0" algn="l">
              <a:buNone/>
            </a:pPr>
            <a:r>
              <a:rPr lang="tr-TR" sz="1800" dirty="0" smtClean="0"/>
              <a:t>Doğu </a:t>
            </a:r>
            <a:r>
              <a:rPr lang="tr-TR" sz="1800" dirty="0"/>
              <a:t>Anadolu </a:t>
            </a:r>
            <a:r>
              <a:rPr lang="tr-TR" sz="1800" dirty="0" smtClean="0"/>
              <a:t>Projesi’nin </a:t>
            </a:r>
            <a:r>
              <a:rPr lang="tr-TR" sz="1800" dirty="0"/>
              <a:t>genel amacı uygulandığı illerdeki yatırımların gerektirdiği araştırma, planlama, programlama, projelendirme, izleme, değerlendirme ve koordinasyon hizmetlerinin yerine getirilmesi suretiyle </a:t>
            </a:r>
            <a:r>
              <a:rPr lang="tr-TR" sz="1800" dirty="0">
                <a:solidFill>
                  <a:schemeClr val="tx1">
                    <a:lumMod val="75000"/>
                  </a:schemeClr>
                </a:solidFill>
              </a:rPr>
              <a:t>Doğu Anadolu Bölgesi’nin kalkınmasını hızlandırmaktır</a:t>
            </a:r>
            <a:r>
              <a:rPr lang="tr-TR" sz="1800" dirty="0"/>
              <a:t>.</a:t>
            </a:r>
          </a:p>
        </p:txBody>
      </p:sp>
      <p:pic>
        <p:nvPicPr>
          <p:cNvPr id="1026" name="Picture 2" descr="Hakkımız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8956" y="1201315"/>
            <a:ext cx="2162175"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2176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42210" y="459238"/>
            <a:ext cx="3800400" cy="448800"/>
          </a:xfrm>
        </p:spPr>
        <p:txBody>
          <a:bodyPr/>
          <a:lstStyle/>
          <a:p>
            <a:r>
              <a:rPr lang="tr-TR" dirty="0" smtClean="0"/>
              <a:t>DAP Kapsam</a:t>
            </a:r>
            <a:endParaRPr lang="tr-TR" dirty="0"/>
          </a:p>
        </p:txBody>
      </p:sp>
      <p:sp>
        <p:nvSpPr>
          <p:cNvPr id="3" name="Metin Yer Tutucusu 2"/>
          <p:cNvSpPr>
            <a:spLocks noGrp="1"/>
          </p:cNvSpPr>
          <p:nvPr>
            <p:ph type="body" idx="1"/>
          </p:nvPr>
        </p:nvSpPr>
        <p:spPr>
          <a:xfrm>
            <a:off x="733245" y="1340218"/>
            <a:ext cx="4028534" cy="1704907"/>
          </a:xfrm>
        </p:spPr>
        <p:txBody>
          <a:bodyPr/>
          <a:lstStyle/>
          <a:p>
            <a:pPr marL="158750" indent="0">
              <a:buNone/>
            </a:pPr>
            <a:r>
              <a:rPr lang="tr-TR" sz="1600" dirty="0"/>
              <a:t>Doğu Anadolu Projesi (DAP) Bölge Kalkınma İdaresi Başkanlığı hinterlandında </a:t>
            </a:r>
            <a:r>
              <a:rPr lang="tr-TR" sz="1600" dirty="0" smtClean="0"/>
              <a:t>15 </a:t>
            </a:r>
            <a:r>
              <a:rPr lang="tr-TR" sz="1600" dirty="0"/>
              <a:t>(Ağrı, Ardahan, Bingöl, Bitlis, Elazığ, Erzincan, Erzurum, Hakkari, Iğdır, Kars, Malatya, Muş, Tunceli, </a:t>
            </a:r>
            <a:r>
              <a:rPr lang="tr-TR" sz="1600" dirty="0" smtClean="0"/>
              <a:t>Van, Sivas) </a:t>
            </a:r>
            <a:r>
              <a:rPr lang="tr-TR" sz="1600" dirty="0"/>
              <a:t>il </a:t>
            </a:r>
            <a:r>
              <a:rPr lang="tr-TR" sz="1600" dirty="0" smtClean="0"/>
              <a:t>bulunmaktadır.</a:t>
            </a:r>
            <a:endParaRPr lang="tr-TR" sz="1600" dirty="0"/>
          </a:p>
        </p:txBody>
      </p:sp>
      <p:sp>
        <p:nvSpPr>
          <p:cNvPr id="4" name="Dikdörtgen 3"/>
          <p:cNvSpPr/>
          <p:nvPr/>
        </p:nvSpPr>
        <p:spPr>
          <a:xfrm>
            <a:off x="655609" y="3363248"/>
            <a:ext cx="7668882" cy="553998"/>
          </a:xfrm>
          <a:prstGeom prst="rect">
            <a:avLst/>
          </a:prstGeom>
        </p:spPr>
        <p:txBody>
          <a:bodyPr wrap="square">
            <a:spAutoFit/>
          </a:bodyPr>
          <a:lstStyle/>
          <a:p>
            <a:r>
              <a:rPr lang="tr-TR" dirty="0">
                <a:solidFill>
                  <a:schemeClr val="accent1"/>
                </a:solidFill>
                <a:latin typeface="Lilita One" panose="020B0604020202020204" charset="0"/>
              </a:rPr>
              <a:t>Bölgenin sahip olduğu potansiyeli kullanarak halkının gelir düzeyi ve yaşam standardını yükseltmeyi, </a:t>
            </a:r>
            <a:r>
              <a:rPr lang="tr-TR" sz="1600" dirty="0">
                <a:solidFill>
                  <a:schemeClr val="accent1"/>
                </a:solidFill>
                <a:latin typeface="Lilita One" panose="020B0604020202020204" charset="0"/>
              </a:rPr>
              <a:t>diğer bölgelerle olan gelişmişlik farkını azaltmayı </a:t>
            </a:r>
            <a:r>
              <a:rPr lang="tr-TR" dirty="0" smtClean="0">
                <a:solidFill>
                  <a:schemeClr val="accent1"/>
                </a:solidFill>
                <a:latin typeface="Lilita One" panose="020B0604020202020204" charset="0"/>
              </a:rPr>
              <a:t>hedefler.</a:t>
            </a:r>
            <a:endParaRPr lang="tr-TR" dirty="0">
              <a:solidFill>
                <a:schemeClr val="accent1"/>
              </a:solidFill>
              <a:latin typeface="Lilita One" panose="020B0604020202020204" charset="0"/>
            </a:endParaRPr>
          </a:p>
        </p:txBody>
      </p:sp>
      <p:pic>
        <p:nvPicPr>
          <p:cNvPr id="5" name="Picture 2" descr="Hakkımız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8956" y="1185413"/>
            <a:ext cx="2162175"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19567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Metin Yer Tutucusu 2"/>
          <p:cNvSpPr>
            <a:spLocks noGrp="1"/>
          </p:cNvSpPr>
          <p:nvPr>
            <p:ph type="body" idx="1"/>
          </p:nvPr>
        </p:nvSpPr>
        <p:spPr/>
        <p:txBody>
          <a:bodyPr/>
          <a:lstStyle/>
          <a:p>
            <a:endParaRPr lang="tr-T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70" t="10666" r="8868" b="15572"/>
          <a:stretch/>
        </p:blipFill>
        <p:spPr bwMode="auto">
          <a:xfrm>
            <a:off x="389989" y="508958"/>
            <a:ext cx="8512972" cy="3743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80045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Metin Yer Tutucusu 2"/>
          <p:cNvSpPr>
            <a:spLocks noGrp="1"/>
          </p:cNvSpPr>
          <p:nvPr>
            <p:ph type="body" idx="1"/>
          </p:nvPr>
        </p:nvSpPr>
        <p:spPr/>
        <p:txBody>
          <a:bodyPr/>
          <a:lstStyle/>
          <a:p>
            <a:endParaRPr lang="tr-T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472" t="23849" r="19962" b="20906"/>
          <a:stretch/>
        </p:blipFill>
        <p:spPr bwMode="auto">
          <a:xfrm>
            <a:off x="595223" y="405442"/>
            <a:ext cx="7919048" cy="3752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528826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4"/>
          <p:cNvSpPr txBox="1">
            <a:spLocks noGrp="1"/>
          </p:cNvSpPr>
          <p:nvPr>
            <p:ph type="ctrTitle"/>
          </p:nvPr>
        </p:nvSpPr>
        <p:spPr>
          <a:xfrm>
            <a:off x="901739" y="1223127"/>
            <a:ext cx="3345000" cy="2064900"/>
          </a:xfrm>
          <a:prstGeom prst="rect">
            <a:avLst/>
          </a:prstGeom>
        </p:spPr>
        <p:txBody>
          <a:bodyPr spcFirstLastPara="1" wrap="square" lIns="91425" tIns="91425" rIns="91425" bIns="91425" anchor="b" anchorCtr="0">
            <a:noAutofit/>
          </a:bodyPr>
          <a:lstStyle/>
          <a:p>
            <a:pPr lvl="0"/>
            <a:r>
              <a:rPr lang="tr-TR" sz="5400" dirty="0"/>
              <a:t>TEYDEB </a:t>
            </a:r>
            <a:br>
              <a:rPr lang="tr-TR" sz="5400" dirty="0"/>
            </a:br>
            <a:r>
              <a:rPr lang="tr-TR" sz="5400" dirty="0" smtClean="0"/>
              <a:t>ve Destek Paketleri Tanıtımı</a:t>
            </a:r>
            <a:endParaRPr dirty="0"/>
          </a:p>
        </p:txBody>
      </p:sp>
      <p:sp>
        <p:nvSpPr>
          <p:cNvPr id="862" name="Google Shape;862;p34"/>
          <p:cNvSpPr txBox="1">
            <a:spLocks noGrp="1"/>
          </p:cNvSpPr>
          <p:nvPr>
            <p:ph type="subTitle" idx="1"/>
          </p:nvPr>
        </p:nvSpPr>
        <p:spPr>
          <a:xfrm>
            <a:off x="713660" y="3261854"/>
            <a:ext cx="3345000" cy="707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tr-TR" dirty="0" smtClean="0"/>
              <a:t>Prof. Dr. Hasan ÖZDEMİR</a:t>
            </a:r>
          </a:p>
          <a:p>
            <a:pPr marL="0" lvl="0" indent="0" algn="r" rtl="0">
              <a:spcBef>
                <a:spcPts val="0"/>
              </a:spcBef>
              <a:spcAft>
                <a:spcPts val="0"/>
              </a:spcAft>
              <a:buNone/>
            </a:pPr>
            <a:r>
              <a:rPr lang="tr-TR" dirty="0" smtClean="0"/>
              <a:t>Prof. Dr. Osman Nuri ATA</a:t>
            </a:r>
          </a:p>
          <a:p>
            <a:pPr marL="0" lvl="0" indent="0" algn="r" rtl="0">
              <a:spcBef>
                <a:spcPts val="0"/>
              </a:spcBef>
              <a:spcAft>
                <a:spcPts val="0"/>
              </a:spcAft>
              <a:buNone/>
            </a:pPr>
            <a:r>
              <a:rPr lang="tr-TR" dirty="0" smtClean="0"/>
              <a:t>Prof. Dr. Bülent ÇAVUŞOĞLU</a:t>
            </a:r>
          </a:p>
          <a:p>
            <a:pPr marL="0" lvl="0" indent="0" algn="r" rtl="0">
              <a:spcBef>
                <a:spcPts val="0"/>
              </a:spcBef>
              <a:spcAft>
                <a:spcPts val="0"/>
              </a:spcAft>
              <a:buNone/>
            </a:pPr>
            <a:r>
              <a:rPr lang="tr-TR" dirty="0" smtClean="0"/>
              <a:t>Doç. Dr. Selda ÖRS</a:t>
            </a:r>
            <a:endParaRPr lang="tr-TR" dirty="0"/>
          </a:p>
        </p:txBody>
      </p:sp>
      <p:grpSp>
        <p:nvGrpSpPr>
          <p:cNvPr id="863" name="Google Shape;863;p34"/>
          <p:cNvGrpSpPr/>
          <p:nvPr/>
        </p:nvGrpSpPr>
        <p:grpSpPr>
          <a:xfrm>
            <a:off x="3928800" y="669343"/>
            <a:ext cx="5215200" cy="3790746"/>
            <a:chOff x="3551078" y="894499"/>
            <a:chExt cx="5591283" cy="3790746"/>
          </a:xfrm>
        </p:grpSpPr>
        <p:sp>
          <p:nvSpPr>
            <p:cNvPr id="864" name="Google Shape;864;p34"/>
            <p:cNvSpPr/>
            <p:nvPr/>
          </p:nvSpPr>
          <p:spPr>
            <a:xfrm>
              <a:off x="7439416" y="1150995"/>
              <a:ext cx="1702945" cy="1120308"/>
            </a:xfrm>
            <a:custGeom>
              <a:avLst/>
              <a:gdLst/>
              <a:ahLst/>
              <a:cxnLst/>
              <a:rect l="l" t="t" r="r" b="b"/>
              <a:pathLst>
                <a:path w="53134" h="34955" extrusionOk="0">
                  <a:moveTo>
                    <a:pt x="3626" y="1"/>
                  </a:moveTo>
                  <a:lnTo>
                    <a:pt x="0" y="34955"/>
                  </a:lnTo>
                  <a:lnTo>
                    <a:pt x="49074" y="34955"/>
                  </a:lnTo>
                  <a:lnTo>
                    <a:pt x="53134"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4"/>
            <p:cNvSpPr/>
            <p:nvPr/>
          </p:nvSpPr>
          <p:spPr>
            <a:xfrm>
              <a:off x="7610788" y="1330924"/>
              <a:ext cx="80349" cy="752438"/>
            </a:xfrm>
            <a:custGeom>
              <a:avLst/>
              <a:gdLst/>
              <a:ahLst/>
              <a:cxnLst/>
              <a:rect l="l" t="t" r="r" b="b"/>
              <a:pathLst>
                <a:path w="2507" h="23477" extrusionOk="0">
                  <a:moveTo>
                    <a:pt x="2473" y="1"/>
                  </a:moveTo>
                  <a:lnTo>
                    <a:pt x="2473" y="1"/>
                  </a:lnTo>
                  <a:cubicBezTo>
                    <a:pt x="2423" y="1"/>
                    <a:pt x="1855" y="5247"/>
                    <a:pt x="1187" y="11730"/>
                  </a:cubicBezTo>
                  <a:cubicBezTo>
                    <a:pt x="518" y="18213"/>
                    <a:pt x="0" y="23476"/>
                    <a:pt x="50" y="23476"/>
                  </a:cubicBezTo>
                  <a:cubicBezTo>
                    <a:pt x="84" y="23476"/>
                    <a:pt x="669" y="18230"/>
                    <a:pt x="1337" y="11747"/>
                  </a:cubicBezTo>
                  <a:cubicBezTo>
                    <a:pt x="2005" y="5264"/>
                    <a:pt x="2507" y="17"/>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4"/>
            <p:cNvSpPr/>
            <p:nvPr/>
          </p:nvSpPr>
          <p:spPr>
            <a:xfrm>
              <a:off x="7740911" y="1366275"/>
              <a:ext cx="158007" cy="4840"/>
            </a:xfrm>
            <a:custGeom>
              <a:avLst/>
              <a:gdLst/>
              <a:ahLst/>
              <a:cxnLst/>
              <a:rect l="l" t="t" r="r" b="b"/>
              <a:pathLst>
                <a:path w="4930" h="151" extrusionOk="0">
                  <a:moveTo>
                    <a:pt x="2457" y="0"/>
                  </a:moveTo>
                  <a:cubicBezTo>
                    <a:pt x="1103" y="0"/>
                    <a:pt x="0" y="34"/>
                    <a:pt x="0" y="67"/>
                  </a:cubicBezTo>
                  <a:cubicBezTo>
                    <a:pt x="0" y="117"/>
                    <a:pt x="1103" y="151"/>
                    <a:pt x="2457" y="151"/>
                  </a:cubicBezTo>
                  <a:cubicBezTo>
                    <a:pt x="3827" y="151"/>
                    <a:pt x="4929" y="117"/>
                    <a:pt x="4929" y="67"/>
                  </a:cubicBezTo>
                  <a:cubicBezTo>
                    <a:pt x="4929" y="34"/>
                    <a:pt x="3827" y="0"/>
                    <a:pt x="245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4"/>
            <p:cNvSpPr/>
            <p:nvPr/>
          </p:nvSpPr>
          <p:spPr>
            <a:xfrm>
              <a:off x="7941736" y="1366275"/>
              <a:ext cx="628693" cy="4840"/>
            </a:xfrm>
            <a:custGeom>
              <a:avLst/>
              <a:gdLst/>
              <a:ahLst/>
              <a:cxnLst/>
              <a:rect l="l" t="t" r="r" b="b"/>
              <a:pathLst>
                <a:path w="19616" h="151" extrusionOk="0">
                  <a:moveTo>
                    <a:pt x="9808" y="0"/>
                  </a:moveTo>
                  <a:cubicBezTo>
                    <a:pt x="4394" y="0"/>
                    <a:pt x="0" y="34"/>
                    <a:pt x="0" y="67"/>
                  </a:cubicBezTo>
                  <a:cubicBezTo>
                    <a:pt x="0" y="117"/>
                    <a:pt x="4394" y="151"/>
                    <a:pt x="9808" y="151"/>
                  </a:cubicBezTo>
                  <a:cubicBezTo>
                    <a:pt x="15222" y="151"/>
                    <a:pt x="19616" y="117"/>
                    <a:pt x="19616" y="67"/>
                  </a:cubicBezTo>
                  <a:cubicBezTo>
                    <a:pt x="19616" y="34"/>
                    <a:pt x="15238" y="0"/>
                    <a:pt x="980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4"/>
            <p:cNvSpPr/>
            <p:nvPr/>
          </p:nvSpPr>
          <p:spPr>
            <a:xfrm>
              <a:off x="7722161" y="1764144"/>
              <a:ext cx="158007" cy="5384"/>
            </a:xfrm>
            <a:custGeom>
              <a:avLst/>
              <a:gdLst/>
              <a:ahLst/>
              <a:cxnLst/>
              <a:rect l="l" t="t" r="r" b="b"/>
              <a:pathLst>
                <a:path w="4930" h="168" extrusionOk="0">
                  <a:moveTo>
                    <a:pt x="2473" y="1"/>
                  </a:moveTo>
                  <a:cubicBezTo>
                    <a:pt x="1103" y="1"/>
                    <a:pt x="1" y="34"/>
                    <a:pt x="1" y="84"/>
                  </a:cubicBezTo>
                  <a:cubicBezTo>
                    <a:pt x="1" y="118"/>
                    <a:pt x="1103" y="168"/>
                    <a:pt x="2473" y="168"/>
                  </a:cubicBezTo>
                  <a:cubicBezTo>
                    <a:pt x="3827" y="168"/>
                    <a:pt x="4930" y="118"/>
                    <a:pt x="4930" y="84"/>
                  </a:cubicBezTo>
                  <a:cubicBezTo>
                    <a:pt x="4930" y="34"/>
                    <a:pt x="3827" y="1"/>
                    <a:pt x="24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4"/>
            <p:cNvSpPr/>
            <p:nvPr/>
          </p:nvSpPr>
          <p:spPr>
            <a:xfrm>
              <a:off x="7922987" y="1764144"/>
              <a:ext cx="629238" cy="5384"/>
            </a:xfrm>
            <a:custGeom>
              <a:avLst/>
              <a:gdLst/>
              <a:ahLst/>
              <a:cxnLst/>
              <a:rect l="l" t="t" r="r" b="b"/>
              <a:pathLst>
                <a:path w="19633" h="168" extrusionOk="0">
                  <a:moveTo>
                    <a:pt x="9808" y="1"/>
                  </a:moveTo>
                  <a:cubicBezTo>
                    <a:pt x="4395" y="1"/>
                    <a:pt x="0" y="34"/>
                    <a:pt x="0" y="84"/>
                  </a:cubicBezTo>
                  <a:cubicBezTo>
                    <a:pt x="0" y="118"/>
                    <a:pt x="4395" y="168"/>
                    <a:pt x="9808" y="168"/>
                  </a:cubicBezTo>
                  <a:cubicBezTo>
                    <a:pt x="15239" y="168"/>
                    <a:pt x="19633" y="118"/>
                    <a:pt x="19633" y="84"/>
                  </a:cubicBezTo>
                  <a:cubicBezTo>
                    <a:pt x="19633" y="34"/>
                    <a:pt x="15239" y="1"/>
                    <a:pt x="980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4"/>
            <p:cNvSpPr/>
            <p:nvPr/>
          </p:nvSpPr>
          <p:spPr>
            <a:xfrm>
              <a:off x="7708764" y="1947822"/>
              <a:ext cx="629270" cy="4872"/>
            </a:xfrm>
            <a:custGeom>
              <a:avLst/>
              <a:gdLst/>
              <a:ahLst/>
              <a:cxnLst/>
              <a:rect l="l" t="t" r="r" b="b"/>
              <a:pathLst>
                <a:path w="19634" h="152" extrusionOk="0">
                  <a:moveTo>
                    <a:pt x="9809" y="1"/>
                  </a:moveTo>
                  <a:cubicBezTo>
                    <a:pt x="4395" y="1"/>
                    <a:pt x="1" y="34"/>
                    <a:pt x="1" y="84"/>
                  </a:cubicBezTo>
                  <a:cubicBezTo>
                    <a:pt x="1" y="118"/>
                    <a:pt x="4395" y="151"/>
                    <a:pt x="9809" y="151"/>
                  </a:cubicBezTo>
                  <a:cubicBezTo>
                    <a:pt x="15239" y="151"/>
                    <a:pt x="19633" y="118"/>
                    <a:pt x="19633" y="84"/>
                  </a:cubicBezTo>
                  <a:cubicBezTo>
                    <a:pt x="19633" y="34"/>
                    <a:pt x="15239" y="1"/>
                    <a:pt x="9809"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p:nvPr/>
          </p:nvSpPr>
          <p:spPr>
            <a:xfrm>
              <a:off x="7746263" y="1478194"/>
              <a:ext cx="222267" cy="5384"/>
            </a:xfrm>
            <a:custGeom>
              <a:avLst/>
              <a:gdLst/>
              <a:ahLst/>
              <a:cxnLst/>
              <a:rect l="l" t="t" r="r" b="b"/>
              <a:pathLst>
                <a:path w="6935" h="168" extrusionOk="0">
                  <a:moveTo>
                    <a:pt x="3459" y="0"/>
                  </a:moveTo>
                  <a:cubicBezTo>
                    <a:pt x="1554" y="0"/>
                    <a:pt x="1" y="51"/>
                    <a:pt x="1" y="84"/>
                  </a:cubicBezTo>
                  <a:cubicBezTo>
                    <a:pt x="1" y="134"/>
                    <a:pt x="1554" y="168"/>
                    <a:pt x="3459" y="168"/>
                  </a:cubicBezTo>
                  <a:cubicBezTo>
                    <a:pt x="5381" y="168"/>
                    <a:pt x="6935" y="134"/>
                    <a:pt x="6935" y="84"/>
                  </a:cubicBezTo>
                  <a:cubicBezTo>
                    <a:pt x="6935" y="51"/>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4"/>
            <p:cNvSpPr/>
            <p:nvPr/>
          </p:nvSpPr>
          <p:spPr>
            <a:xfrm>
              <a:off x="7740366" y="1643123"/>
              <a:ext cx="222267" cy="5384"/>
            </a:xfrm>
            <a:custGeom>
              <a:avLst/>
              <a:gdLst/>
              <a:ahLst/>
              <a:cxnLst/>
              <a:rect l="l" t="t" r="r" b="b"/>
              <a:pathLst>
                <a:path w="6935" h="168" extrusionOk="0">
                  <a:moveTo>
                    <a:pt x="3476" y="1"/>
                  </a:moveTo>
                  <a:cubicBezTo>
                    <a:pt x="1555" y="1"/>
                    <a:pt x="1" y="34"/>
                    <a:pt x="1" y="84"/>
                  </a:cubicBezTo>
                  <a:cubicBezTo>
                    <a:pt x="1" y="134"/>
                    <a:pt x="1555" y="168"/>
                    <a:pt x="3476" y="168"/>
                  </a:cubicBezTo>
                  <a:cubicBezTo>
                    <a:pt x="5381" y="168"/>
                    <a:pt x="6935" y="134"/>
                    <a:pt x="6935" y="84"/>
                  </a:cubicBezTo>
                  <a:cubicBezTo>
                    <a:pt x="6935" y="34"/>
                    <a:pt x="5381" y="1"/>
                    <a:pt x="347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4"/>
            <p:cNvSpPr/>
            <p:nvPr/>
          </p:nvSpPr>
          <p:spPr>
            <a:xfrm>
              <a:off x="7928339" y="1878755"/>
              <a:ext cx="222267" cy="5384"/>
            </a:xfrm>
            <a:custGeom>
              <a:avLst/>
              <a:gdLst/>
              <a:ahLst/>
              <a:cxnLst/>
              <a:rect l="l" t="t" r="r" b="b"/>
              <a:pathLst>
                <a:path w="6935" h="168" extrusionOk="0">
                  <a:moveTo>
                    <a:pt x="3459" y="0"/>
                  </a:moveTo>
                  <a:cubicBezTo>
                    <a:pt x="1554" y="0"/>
                    <a:pt x="0" y="34"/>
                    <a:pt x="0" y="84"/>
                  </a:cubicBezTo>
                  <a:cubicBezTo>
                    <a:pt x="0" y="117"/>
                    <a:pt x="1554" y="167"/>
                    <a:pt x="3459" y="167"/>
                  </a:cubicBezTo>
                  <a:cubicBezTo>
                    <a:pt x="5381" y="167"/>
                    <a:pt x="6934" y="117"/>
                    <a:pt x="6934" y="84"/>
                  </a:cubicBezTo>
                  <a:cubicBezTo>
                    <a:pt x="6934" y="34"/>
                    <a:pt x="5381" y="0"/>
                    <a:pt x="345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4"/>
            <p:cNvSpPr/>
            <p:nvPr/>
          </p:nvSpPr>
          <p:spPr>
            <a:xfrm>
              <a:off x="8208937" y="1478194"/>
              <a:ext cx="567670" cy="5384"/>
            </a:xfrm>
            <a:custGeom>
              <a:avLst/>
              <a:gdLst/>
              <a:ahLst/>
              <a:cxnLst/>
              <a:rect l="l" t="t" r="r" b="b"/>
              <a:pathLst>
                <a:path w="17712" h="168" extrusionOk="0">
                  <a:moveTo>
                    <a:pt x="8856" y="0"/>
                  </a:moveTo>
                  <a:cubicBezTo>
                    <a:pt x="3961" y="0"/>
                    <a:pt x="1" y="51"/>
                    <a:pt x="1" y="84"/>
                  </a:cubicBezTo>
                  <a:cubicBezTo>
                    <a:pt x="1" y="134"/>
                    <a:pt x="3961" y="168"/>
                    <a:pt x="8856" y="168"/>
                  </a:cubicBezTo>
                  <a:cubicBezTo>
                    <a:pt x="13752" y="168"/>
                    <a:pt x="17712" y="134"/>
                    <a:pt x="17712" y="84"/>
                  </a:cubicBezTo>
                  <a:cubicBezTo>
                    <a:pt x="17712" y="51"/>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8033848" y="1652770"/>
              <a:ext cx="567670" cy="5384"/>
            </a:xfrm>
            <a:custGeom>
              <a:avLst/>
              <a:gdLst/>
              <a:ahLst/>
              <a:cxnLst/>
              <a:rect l="l" t="t" r="r" b="b"/>
              <a:pathLst>
                <a:path w="17712" h="168" extrusionOk="0">
                  <a:moveTo>
                    <a:pt x="8856" y="0"/>
                  </a:moveTo>
                  <a:cubicBezTo>
                    <a:pt x="3960" y="0"/>
                    <a:pt x="0" y="34"/>
                    <a:pt x="0" y="84"/>
                  </a:cubicBezTo>
                  <a:cubicBezTo>
                    <a:pt x="0" y="117"/>
                    <a:pt x="3960" y="167"/>
                    <a:pt x="8856" y="167"/>
                  </a:cubicBezTo>
                  <a:cubicBezTo>
                    <a:pt x="13751" y="167"/>
                    <a:pt x="17711" y="117"/>
                    <a:pt x="17711" y="84"/>
                  </a:cubicBezTo>
                  <a:cubicBezTo>
                    <a:pt x="17711" y="34"/>
                    <a:pt x="13751"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4"/>
            <p:cNvSpPr/>
            <p:nvPr/>
          </p:nvSpPr>
          <p:spPr>
            <a:xfrm>
              <a:off x="8229288" y="1878755"/>
              <a:ext cx="567670" cy="5384"/>
            </a:xfrm>
            <a:custGeom>
              <a:avLst/>
              <a:gdLst/>
              <a:ahLst/>
              <a:cxnLst/>
              <a:rect l="l" t="t" r="r" b="b"/>
              <a:pathLst>
                <a:path w="17712" h="168" extrusionOk="0">
                  <a:moveTo>
                    <a:pt x="8856" y="0"/>
                  </a:moveTo>
                  <a:cubicBezTo>
                    <a:pt x="3961" y="0"/>
                    <a:pt x="1" y="34"/>
                    <a:pt x="1" y="84"/>
                  </a:cubicBezTo>
                  <a:cubicBezTo>
                    <a:pt x="1" y="117"/>
                    <a:pt x="3961" y="167"/>
                    <a:pt x="8856" y="167"/>
                  </a:cubicBezTo>
                  <a:cubicBezTo>
                    <a:pt x="13735" y="167"/>
                    <a:pt x="17712" y="117"/>
                    <a:pt x="17712" y="84"/>
                  </a:cubicBezTo>
                  <a:cubicBezTo>
                    <a:pt x="17712" y="34"/>
                    <a:pt x="13735"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4"/>
            <p:cNvSpPr/>
            <p:nvPr/>
          </p:nvSpPr>
          <p:spPr>
            <a:xfrm>
              <a:off x="7710912" y="2080637"/>
              <a:ext cx="567670" cy="5384"/>
            </a:xfrm>
            <a:custGeom>
              <a:avLst/>
              <a:gdLst/>
              <a:ahLst/>
              <a:cxnLst/>
              <a:rect l="l" t="t" r="r" b="b"/>
              <a:pathLst>
                <a:path w="17712" h="168" extrusionOk="0">
                  <a:moveTo>
                    <a:pt x="8856" y="1"/>
                  </a:moveTo>
                  <a:cubicBezTo>
                    <a:pt x="3961" y="1"/>
                    <a:pt x="1" y="34"/>
                    <a:pt x="1" y="84"/>
                  </a:cubicBezTo>
                  <a:cubicBezTo>
                    <a:pt x="1" y="117"/>
                    <a:pt x="3961" y="168"/>
                    <a:pt x="8856" y="168"/>
                  </a:cubicBezTo>
                  <a:cubicBezTo>
                    <a:pt x="13752" y="168"/>
                    <a:pt x="17712" y="117"/>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4"/>
            <p:cNvSpPr/>
            <p:nvPr/>
          </p:nvSpPr>
          <p:spPr>
            <a:xfrm>
              <a:off x="8338547" y="2080637"/>
              <a:ext cx="567670" cy="5384"/>
            </a:xfrm>
            <a:custGeom>
              <a:avLst/>
              <a:gdLst/>
              <a:ahLst/>
              <a:cxnLst/>
              <a:rect l="l" t="t" r="r" b="b"/>
              <a:pathLst>
                <a:path w="17712" h="168" extrusionOk="0">
                  <a:moveTo>
                    <a:pt x="8856" y="1"/>
                  </a:moveTo>
                  <a:cubicBezTo>
                    <a:pt x="3960" y="1"/>
                    <a:pt x="0" y="34"/>
                    <a:pt x="0" y="84"/>
                  </a:cubicBezTo>
                  <a:cubicBezTo>
                    <a:pt x="0" y="117"/>
                    <a:pt x="3960" y="168"/>
                    <a:pt x="8856" y="168"/>
                  </a:cubicBezTo>
                  <a:cubicBezTo>
                    <a:pt x="13751" y="168"/>
                    <a:pt x="17711" y="117"/>
                    <a:pt x="17711" y="84"/>
                  </a:cubicBezTo>
                  <a:cubicBezTo>
                    <a:pt x="17711" y="34"/>
                    <a:pt x="13751"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4"/>
            <p:cNvSpPr/>
            <p:nvPr/>
          </p:nvSpPr>
          <p:spPr>
            <a:xfrm>
              <a:off x="7710912" y="2146500"/>
              <a:ext cx="567670" cy="4872"/>
            </a:xfrm>
            <a:custGeom>
              <a:avLst/>
              <a:gdLst/>
              <a:ahLst/>
              <a:cxnLst/>
              <a:rect l="l" t="t" r="r" b="b"/>
              <a:pathLst>
                <a:path w="17712" h="152" extrusionOk="0">
                  <a:moveTo>
                    <a:pt x="8856" y="1"/>
                  </a:moveTo>
                  <a:cubicBezTo>
                    <a:pt x="3961" y="1"/>
                    <a:pt x="1" y="34"/>
                    <a:pt x="1" y="84"/>
                  </a:cubicBezTo>
                  <a:cubicBezTo>
                    <a:pt x="1" y="118"/>
                    <a:pt x="3961" y="151"/>
                    <a:pt x="8856" y="151"/>
                  </a:cubicBezTo>
                  <a:cubicBezTo>
                    <a:pt x="13735" y="151"/>
                    <a:pt x="17712" y="118"/>
                    <a:pt x="17712" y="84"/>
                  </a:cubicBezTo>
                  <a:cubicBezTo>
                    <a:pt x="17712" y="34"/>
                    <a:pt x="13752" y="1"/>
                    <a:pt x="88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4"/>
            <p:cNvSpPr/>
            <p:nvPr/>
          </p:nvSpPr>
          <p:spPr>
            <a:xfrm>
              <a:off x="7738218" y="1525852"/>
              <a:ext cx="567670" cy="4840"/>
            </a:xfrm>
            <a:custGeom>
              <a:avLst/>
              <a:gdLst/>
              <a:ahLst/>
              <a:cxnLst/>
              <a:rect l="l" t="t" r="r" b="b"/>
              <a:pathLst>
                <a:path w="17712" h="151" extrusionOk="0">
                  <a:moveTo>
                    <a:pt x="8856" y="0"/>
                  </a:moveTo>
                  <a:cubicBezTo>
                    <a:pt x="3978" y="0"/>
                    <a:pt x="1" y="34"/>
                    <a:pt x="1" y="84"/>
                  </a:cubicBezTo>
                  <a:cubicBezTo>
                    <a:pt x="1" y="117"/>
                    <a:pt x="3978" y="151"/>
                    <a:pt x="8856" y="151"/>
                  </a:cubicBezTo>
                  <a:cubicBezTo>
                    <a:pt x="13752" y="151"/>
                    <a:pt x="17712" y="117"/>
                    <a:pt x="17712" y="84"/>
                  </a:cubicBezTo>
                  <a:cubicBezTo>
                    <a:pt x="17712" y="34"/>
                    <a:pt x="13752" y="0"/>
                    <a:pt x="885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4"/>
            <p:cNvSpPr/>
            <p:nvPr/>
          </p:nvSpPr>
          <p:spPr>
            <a:xfrm>
              <a:off x="8008656" y="1479251"/>
              <a:ext cx="146244" cy="4872"/>
            </a:xfrm>
            <a:custGeom>
              <a:avLst/>
              <a:gdLst/>
              <a:ahLst/>
              <a:cxnLst/>
              <a:rect l="l" t="t" r="r" b="b"/>
              <a:pathLst>
                <a:path w="4563" h="152" extrusionOk="0">
                  <a:moveTo>
                    <a:pt x="2273" y="1"/>
                  </a:moveTo>
                  <a:cubicBezTo>
                    <a:pt x="1020" y="1"/>
                    <a:pt x="1" y="34"/>
                    <a:pt x="1" y="68"/>
                  </a:cubicBezTo>
                  <a:cubicBezTo>
                    <a:pt x="1" y="118"/>
                    <a:pt x="1020" y="151"/>
                    <a:pt x="2273" y="151"/>
                  </a:cubicBezTo>
                  <a:cubicBezTo>
                    <a:pt x="3543" y="151"/>
                    <a:pt x="4562" y="118"/>
                    <a:pt x="4562" y="68"/>
                  </a:cubicBezTo>
                  <a:cubicBezTo>
                    <a:pt x="4562" y="34"/>
                    <a:pt x="3543" y="1"/>
                    <a:pt x="22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4"/>
            <p:cNvSpPr/>
            <p:nvPr/>
          </p:nvSpPr>
          <p:spPr>
            <a:xfrm>
              <a:off x="7715206" y="1818244"/>
              <a:ext cx="146212" cy="5384"/>
            </a:xfrm>
            <a:custGeom>
              <a:avLst/>
              <a:gdLst/>
              <a:ahLst/>
              <a:cxnLst/>
              <a:rect l="l" t="t" r="r" b="b"/>
              <a:pathLst>
                <a:path w="4562" h="168" extrusionOk="0">
                  <a:moveTo>
                    <a:pt x="2289" y="0"/>
                  </a:moveTo>
                  <a:cubicBezTo>
                    <a:pt x="1020" y="0"/>
                    <a:pt x="0" y="34"/>
                    <a:pt x="0" y="84"/>
                  </a:cubicBezTo>
                  <a:cubicBezTo>
                    <a:pt x="0" y="134"/>
                    <a:pt x="1020" y="167"/>
                    <a:pt x="2289" y="167"/>
                  </a:cubicBezTo>
                  <a:cubicBezTo>
                    <a:pt x="3543" y="167"/>
                    <a:pt x="4562" y="134"/>
                    <a:pt x="4562" y="84"/>
                  </a:cubicBezTo>
                  <a:cubicBezTo>
                    <a:pt x="4562" y="34"/>
                    <a:pt x="3543" y="0"/>
                    <a:pt x="228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4"/>
            <p:cNvSpPr/>
            <p:nvPr/>
          </p:nvSpPr>
          <p:spPr>
            <a:xfrm>
              <a:off x="7712001" y="1878755"/>
              <a:ext cx="146212" cy="5384"/>
            </a:xfrm>
            <a:custGeom>
              <a:avLst/>
              <a:gdLst/>
              <a:ahLst/>
              <a:cxnLst/>
              <a:rect l="l" t="t" r="r" b="b"/>
              <a:pathLst>
                <a:path w="4562" h="168" extrusionOk="0">
                  <a:moveTo>
                    <a:pt x="2273" y="0"/>
                  </a:moveTo>
                  <a:cubicBezTo>
                    <a:pt x="1019" y="0"/>
                    <a:pt x="0" y="34"/>
                    <a:pt x="0" y="84"/>
                  </a:cubicBezTo>
                  <a:cubicBezTo>
                    <a:pt x="0" y="117"/>
                    <a:pt x="1019" y="167"/>
                    <a:pt x="2273" y="167"/>
                  </a:cubicBezTo>
                  <a:cubicBezTo>
                    <a:pt x="3542" y="167"/>
                    <a:pt x="4562" y="117"/>
                    <a:pt x="4562" y="84"/>
                  </a:cubicBezTo>
                  <a:cubicBezTo>
                    <a:pt x="4562" y="34"/>
                    <a:pt x="3542" y="0"/>
                    <a:pt x="227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4"/>
            <p:cNvSpPr/>
            <p:nvPr/>
          </p:nvSpPr>
          <p:spPr>
            <a:xfrm>
              <a:off x="7544380" y="1266664"/>
              <a:ext cx="1580321" cy="5384"/>
            </a:xfrm>
            <a:custGeom>
              <a:avLst/>
              <a:gdLst/>
              <a:ahLst/>
              <a:cxnLst/>
              <a:rect l="l" t="t" r="r" b="b"/>
              <a:pathLst>
                <a:path w="49308" h="168" extrusionOk="0">
                  <a:moveTo>
                    <a:pt x="24662" y="1"/>
                  </a:moveTo>
                  <a:cubicBezTo>
                    <a:pt x="11045" y="1"/>
                    <a:pt x="0" y="34"/>
                    <a:pt x="0" y="84"/>
                  </a:cubicBezTo>
                  <a:cubicBezTo>
                    <a:pt x="0" y="118"/>
                    <a:pt x="11045" y="168"/>
                    <a:pt x="24662" y="168"/>
                  </a:cubicBezTo>
                  <a:cubicBezTo>
                    <a:pt x="38280" y="168"/>
                    <a:pt x="49307" y="118"/>
                    <a:pt x="49307" y="84"/>
                  </a:cubicBezTo>
                  <a:cubicBezTo>
                    <a:pt x="49307" y="34"/>
                    <a:pt x="38280" y="1"/>
                    <a:pt x="2466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4"/>
            <p:cNvSpPr/>
            <p:nvPr/>
          </p:nvSpPr>
          <p:spPr>
            <a:xfrm>
              <a:off x="7625787" y="1197051"/>
              <a:ext cx="43941" cy="37627"/>
            </a:xfrm>
            <a:custGeom>
              <a:avLst/>
              <a:gdLst/>
              <a:ahLst/>
              <a:cxnLst/>
              <a:rect l="l" t="t" r="r" b="b"/>
              <a:pathLst>
                <a:path w="1371" h="1174" extrusionOk="0">
                  <a:moveTo>
                    <a:pt x="785" y="0"/>
                  </a:moveTo>
                  <a:cubicBezTo>
                    <a:pt x="267" y="0"/>
                    <a:pt x="0" y="635"/>
                    <a:pt x="384" y="1003"/>
                  </a:cubicBezTo>
                  <a:cubicBezTo>
                    <a:pt x="502" y="1121"/>
                    <a:pt x="646" y="1173"/>
                    <a:pt x="787" y="1173"/>
                  </a:cubicBezTo>
                  <a:cubicBezTo>
                    <a:pt x="1085" y="1173"/>
                    <a:pt x="1370" y="937"/>
                    <a:pt x="1370" y="585"/>
                  </a:cubicBezTo>
                  <a:cubicBezTo>
                    <a:pt x="1370" y="268"/>
                    <a:pt x="1120"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4"/>
            <p:cNvSpPr/>
            <p:nvPr/>
          </p:nvSpPr>
          <p:spPr>
            <a:xfrm>
              <a:off x="7706649" y="1197051"/>
              <a:ext cx="43941" cy="37627"/>
            </a:xfrm>
            <a:custGeom>
              <a:avLst/>
              <a:gdLst/>
              <a:ahLst/>
              <a:cxnLst/>
              <a:rect l="l" t="t" r="r" b="b"/>
              <a:pathLst>
                <a:path w="1371" h="1174" extrusionOk="0">
                  <a:moveTo>
                    <a:pt x="785" y="0"/>
                  </a:moveTo>
                  <a:cubicBezTo>
                    <a:pt x="251" y="0"/>
                    <a:pt x="0" y="635"/>
                    <a:pt x="368" y="1003"/>
                  </a:cubicBezTo>
                  <a:cubicBezTo>
                    <a:pt x="485" y="1121"/>
                    <a:pt x="631" y="1173"/>
                    <a:pt x="774" y="1173"/>
                  </a:cubicBezTo>
                  <a:cubicBezTo>
                    <a:pt x="1077" y="1173"/>
                    <a:pt x="1370" y="937"/>
                    <a:pt x="1370" y="585"/>
                  </a:cubicBezTo>
                  <a:cubicBezTo>
                    <a:pt x="1370" y="268"/>
                    <a:pt x="1103" y="0"/>
                    <a:pt x="7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4"/>
            <p:cNvSpPr/>
            <p:nvPr/>
          </p:nvSpPr>
          <p:spPr>
            <a:xfrm>
              <a:off x="7786966" y="1197051"/>
              <a:ext cx="43941" cy="37627"/>
            </a:xfrm>
            <a:custGeom>
              <a:avLst/>
              <a:gdLst/>
              <a:ahLst/>
              <a:cxnLst/>
              <a:rect l="l" t="t" r="r" b="b"/>
              <a:pathLst>
                <a:path w="1371" h="1174" extrusionOk="0">
                  <a:moveTo>
                    <a:pt x="786" y="0"/>
                  </a:moveTo>
                  <a:cubicBezTo>
                    <a:pt x="251" y="0"/>
                    <a:pt x="0" y="635"/>
                    <a:pt x="368" y="1003"/>
                  </a:cubicBezTo>
                  <a:cubicBezTo>
                    <a:pt x="486" y="1121"/>
                    <a:pt x="631" y="1173"/>
                    <a:pt x="774" y="1173"/>
                  </a:cubicBezTo>
                  <a:cubicBezTo>
                    <a:pt x="1077" y="1173"/>
                    <a:pt x="1370" y="937"/>
                    <a:pt x="1370" y="585"/>
                  </a:cubicBezTo>
                  <a:cubicBezTo>
                    <a:pt x="1370" y="268"/>
                    <a:pt x="1103" y="0"/>
                    <a:pt x="7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4"/>
            <p:cNvSpPr/>
            <p:nvPr/>
          </p:nvSpPr>
          <p:spPr>
            <a:xfrm>
              <a:off x="4706705" y="1223300"/>
              <a:ext cx="1060342" cy="697793"/>
            </a:xfrm>
            <a:custGeom>
              <a:avLst/>
              <a:gdLst/>
              <a:ahLst/>
              <a:cxnLst/>
              <a:rect l="l" t="t" r="r" b="b"/>
              <a:pathLst>
                <a:path w="33084" h="21772" extrusionOk="0">
                  <a:moveTo>
                    <a:pt x="2256" y="0"/>
                  </a:moveTo>
                  <a:lnTo>
                    <a:pt x="1" y="21771"/>
                  </a:lnTo>
                  <a:lnTo>
                    <a:pt x="30561" y="21771"/>
                  </a:lnTo>
                  <a:lnTo>
                    <a:pt x="33084"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4"/>
            <p:cNvSpPr/>
            <p:nvPr/>
          </p:nvSpPr>
          <p:spPr>
            <a:xfrm>
              <a:off x="4812726" y="1335731"/>
              <a:ext cx="51440" cy="468603"/>
            </a:xfrm>
            <a:custGeom>
              <a:avLst/>
              <a:gdLst/>
              <a:ahLst/>
              <a:cxnLst/>
              <a:rect l="l" t="t" r="r" b="b"/>
              <a:pathLst>
                <a:path w="1605" h="14621" extrusionOk="0">
                  <a:moveTo>
                    <a:pt x="1554" y="1"/>
                  </a:moveTo>
                  <a:cubicBezTo>
                    <a:pt x="1503" y="1"/>
                    <a:pt x="1136" y="3269"/>
                    <a:pt x="719" y="7303"/>
                  </a:cubicBezTo>
                  <a:cubicBezTo>
                    <a:pt x="302" y="11329"/>
                    <a:pt x="1" y="14604"/>
                    <a:pt x="51" y="14621"/>
                  </a:cubicBezTo>
                  <a:cubicBezTo>
                    <a:pt x="84" y="14621"/>
                    <a:pt x="469" y="11346"/>
                    <a:pt x="886" y="7319"/>
                  </a:cubicBezTo>
                  <a:cubicBezTo>
                    <a:pt x="1304" y="3276"/>
                    <a:pt x="1605" y="1"/>
                    <a:pt x="1555" y="1"/>
                  </a:cubicBezTo>
                  <a:cubicBezTo>
                    <a:pt x="1555" y="1"/>
                    <a:pt x="1555" y="1"/>
                    <a:pt x="155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4"/>
            <p:cNvSpPr/>
            <p:nvPr/>
          </p:nvSpPr>
          <p:spPr>
            <a:xfrm>
              <a:off x="4894133" y="1356628"/>
              <a:ext cx="98586" cy="4840"/>
            </a:xfrm>
            <a:custGeom>
              <a:avLst/>
              <a:gdLst/>
              <a:ahLst/>
              <a:cxnLst/>
              <a:rect l="l" t="t" r="r" b="b"/>
              <a:pathLst>
                <a:path w="3076" h="151" extrusionOk="0">
                  <a:moveTo>
                    <a:pt x="1538" y="1"/>
                  </a:moveTo>
                  <a:cubicBezTo>
                    <a:pt x="686" y="1"/>
                    <a:pt x="1" y="34"/>
                    <a:pt x="1" y="67"/>
                  </a:cubicBezTo>
                  <a:cubicBezTo>
                    <a:pt x="1" y="118"/>
                    <a:pt x="686" y="151"/>
                    <a:pt x="1538" y="151"/>
                  </a:cubicBezTo>
                  <a:cubicBezTo>
                    <a:pt x="2390" y="151"/>
                    <a:pt x="3075" y="118"/>
                    <a:pt x="3075" y="67"/>
                  </a:cubicBezTo>
                  <a:cubicBezTo>
                    <a:pt x="3075" y="34"/>
                    <a:pt x="2390" y="1"/>
                    <a:pt x="153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4"/>
            <p:cNvSpPr/>
            <p:nvPr/>
          </p:nvSpPr>
          <p:spPr>
            <a:xfrm>
              <a:off x="5019449" y="1356628"/>
              <a:ext cx="391491" cy="4840"/>
            </a:xfrm>
            <a:custGeom>
              <a:avLst/>
              <a:gdLst/>
              <a:ahLst/>
              <a:cxnLst/>
              <a:rect l="l" t="t" r="r" b="b"/>
              <a:pathLst>
                <a:path w="12215" h="151" extrusionOk="0">
                  <a:moveTo>
                    <a:pt x="6116" y="1"/>
                  </a:moveTo>
                  <a:cubicBezTo>
                    <a:pt x="2724" y="1"/>
                    <a:pt x="0" y="34"/>
                    <a:pt x="0" y="67"/>
                  </a:cubicBezTo>
                  <a:cubicBezTo>
                    <a:pt x="0" y="118"/>
                    <a:pt x="2741" y="151"/>
                    <a:pt x="6116" y="151"/>
                  </a:cubicBezTo>
                  <a:cubicBezTo>
                    <a:pt x="9491" y="151"/>
                    <a:pt x="12214" y="118"/>
                    <a:pt x="12214" y="67"/>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4"/>
            <p:cNvSpPr/>
            <p:nvPr/>
          </p:nvSpPr>
          <p:spPr>
            <a:xfrm>
              <a:off x="4882884" y="1604567"/>
              <a:ext cx="98041" cy="4872"/>
            </a:xfrm>
            <a:custGeom>
              <a:avLst/>
              <a:gdLst/>
              <a:ahLst/>
              <a:cxnLst/>
              <a:rect l="l" t="t" r="r" b="b"/>
              <a:pathLst>
                <a:path w="3059" h="152" extrusionOk="0">
                  <a:moveTo>
                    <a:pt x="1521" y="1"/>
                  </a:moveTo>
                  <a:cubicBezTo>
                    <a:pt x="686" y="1"/>
                    <a:pt x="1" y="34"/>
                    <a:pt x="1" y="67"/>
                  </a:cubicBezTo>
                  <a:cubicBezTo>
                    <a:pt x="1" y="118"/>
                    <a:pt x="686" y="151"/>
                    <a:pt x="1521" y="151"/>
                  </a:cubicBezTo>
                  <a:cubicBezTo>
                    <a:pt x="2373" y="151"/>
                    <a:pt x="3058" y="118"/>
                    <a:pt x="3058" y="67"/>
                  </a:cubicBezTo>
                  <a:cubicBezTo>
                    <a:pt x="3058" y="34"/>
                    <a:pt x="2373" y="1"/>
                    <a:pt x="152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4"/>
            <p:cNvSpPr/>
            <p:nvPr/>
          </p:nvSpPr>
          <p:spPr>
            <a:xfrm>
              <a:off x="5007655" y="1604567"/>
              <a:ext cx="392036" cy="4872"/>
            </a:xfrm>
            <a:custGeom>
              <a:avLst/>
              <a:gdLst/>
              <a:ahLst/>
              <a:cxnLst/>
              <a:rect l="l" t="t" r="r" b="b"/>
              <a:pathLst>
                <a:path w="12232" h="152" extrusionOk="0">
                  <a:moveTo>
                    <a:pt x="6116" y="1"/>
                  </a:moveTo>
                  <a:cubicBezTo>
                    <a:pt x="2741" y="1"/>
                    <a:pt x="1" y="34"/>
                    <a:pt x="1" y="67"/>
                  </a:cubicBezTo>
                  <a:cubicBezTo>
                    <a:pt x="1" y="118"/>
                    <a:pt x="2741" y="151"/>
                    <a:pt x="6116" y="151"/>
                  </a:cubicBezTo>
                  <a:cubicBezTo>
                    <a:pt x="9491" y="151"/>
                    <a:pt x="12232" y="118"/>
                    <a:pt x="12232" y="67"/>
                  </a:cubicBezTo>
                  <a:cubicBezTo>
                    <a:pt x="12232"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4"/>
            <p:cNvSpPr/>
            <p:nvPr/>
          </p:nvSpPr>
          <p:spPr>
            <a:xfrm>
              <a:off x="4874327" y="1718633"/>
              <a:ext cx="391491" cy="5384"/>
            </a:xfrm>
            <a:custGeom>
              <a:avLst/>
              <a:gdLst/>
              <a:ahLst/>
              <a:cxnLst/>
              <a:rect l="l" t="t" r="r" b="b"/>
              <a:pathLst>
                <a:path w="12215" h="168" extrusionOk="0">
                  <a:moveTo>
                    <a:pt x="6116" y="1"/>
                  </a:moveTo>
                  <a:cubicBezTo>
                    <a:pt x="2741" y="1"/>
                    <a:pt x="0" y="34"/>
                    <a:pt x="0" y="84"/>
                  </a:cubicBezTo>
                  <a:cubicBezTo>
                    <a:pt x="0" y="134"/>
                    <a:pt x="2741" y="168"/>
                    <a:pt x="6116" y="168"/>
                  </a:cubicBezTo>
                  <a:cubicBezTo>
                    <a:pt x="9491" y="168"/>
                    <a:pt x="12214" y="134"/>
                    <a:pt x="12214" y="84"/>
                  </a:cubicBezTo>
                  <a:cubicBezTo>
                    <a:pt x="12214" y="34"/>
                    <a:pt x="9491" y="1"/>
                    <a:pt x="611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4"/>
            <p:cNvSpPr/>
            <p:nvPr/>
          </p:nvSpPr>
          <p:spPr>
            <a:xfrm>
              <a:off x="4897338" y="1426241"/>
              <a:ext cx="138744" cy="5384"/>
            </a:xfrm>
            <a:custGeom>
              <a:avLst/>
              <a:gdLst/>
              <a:ahLst/>
              <a:cxnLst/>
              <a:rect l="l" t="t" r="r" b="b"/>
              <a:pathLst>
                <a:path w="4329" h="168" extrusionOk="0">
                  <a:moveTo>
                    <a:pt x="2173" y="1"/>
                  </a:moveTo>
                  <a:cubicBezTo>
                    <a:pt x="970" y="1"/>
                    <a:pt x="1" y="34"/>
                    <a:pt x="1" y="84"/>
                  </a:cubicBezTo>
                  <a:cubicBezTo>
                    <a:pt x="1" y="134"/>
                    <a:pt x="970" y="168"/>
                    <a:pt x="2173" y="168"/>
                  </a:cubicBezTo>
                  <a:cubicBezTo>
                    <a:pt x="3359" y="168"/>
                    <a:pt x="4328" y="134"/>
                    <a:pt x="4328" y="84"/>
                  </a:cubicBezTo>
                  <a:cubicBezTo>
                    <a:pt x="4328" y="34"/>
                    <a:pt x="3359" y="1"/>
                    <a:pt x="217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4"/>
            <p:cNvSpPr/>
            <p:nvPr/>
          </p:nvSpPr>
          <p:spPr>
            <a:xfrm>
              <a:off x="4894133" y="1529057"/>
              <a:ext cx="138200" cy="4872"/>
            </a:xfrm>
            <a:custGeom>
              <a:avLst/>
              <a:gdLst/>
              <a:ahLst/>
              <a:cxnLst/>
              <a:rect l="l" t="t" r="r" b="b"/>
              <a:pathLst>
                <a:path w="4312" h="152" extrusionOk="0">
                  <a:moveTo>
                    <a:pt x="2156" y="1"/>
                  </a:moveTo>
                  <a:cubicBezTo>
                    <a:pt x="970" y="1"/>
                    <a:pt x="1" y="34"/>
                    <a:pt x="1" y="84"/>
                  </a:cubicBezTo>
                  <a:cubicBezTo>
                    <a:pt x="1" y="118"/>
                    <a:pt x="970" y="151"/>
                    <a:pt x="2156" y="151"/>
                  </a:cubicBezTo>
                  <a:cubicBezTo>
                    <a:pt x="3342" y="151"/>
                    <a:pt x="4311" y="118"/>
                    <a:pt x="4311" y="84"/>
                  </a:cubicBezTo>
                  <a:cubicBezTo>
                    <a:pt x="4311" y="34"/>
                    <a:pt x="3342" y="1"/>
                    <a:pt x="21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4"/>
            <p:cNvSpPr/>
            <p:nvPr/>
          </p:nvSpPr>
          <p:spPr>
            <a:xfrm>
              <a:off x="5010892" y="1675782"/>
              <a:ext cx="138712" cy="4872"/>
            </a:xfrm>
            <a:custGeom>
              <a:avLst/>
              <a:gdLst/>
              <a:ahLst/>
              <a:cxnLst/>
              <a:rect l="l" t="t" r="r" b="b"/>
              <a:pathLst>
                <a:path w="4328" h="152" extrusionOk="0">
                  <a:moveTo>
                    <a:pt x="2172" y="1"/>
                  </a:moveTo>
                  <a:cubicBezTo>
                    <a:pt x="969" y="1"/>
                    <a:pt x="0" y="34"/>
                    <a:pt x="0" y="84"/>
                  </a:cubicBezTo>
                  <a:cubicBezTo>
                    <a:pt x="0" y="118"/>
                    <a:pt x="969" y="151"/>
                    <a:pt x="2172" y="151"/>
                  </a:cubicBezTo>
                  <a:cubicBezTo>
                    <a:pt x="3359" y="151"/>
                    <a:pt x="4328" y="118"/>
                    <a:pt x="4328" y="84"/>
                  </a:cubicBezTo>
                  <a:cubicBezTo>
                    <a:pt x="4328" y="34"/>
                    <a:pt x="3359" y="1"/>
                    <a:pt x="217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4"/>
            <p:cNvSpPr/>
            <p:nvPr/>
          </p:nvSpPr>
          <p:spPr>
            <a:xfrm>
              <a:off x="5185981" y="1426241"/>
              <a:ext cx="353479" cy="5384"/>
            </a:xfrm>
            <a:custGeom>
              <a:avLst/>
              <a:gdLst/>
              <a:ahLst/>
              <a:cxnLst/>
              <a:rect l="l" t="t" r="r" b="b"/>
              <a:pathLst>
                <a:path w="11029" h="168" extrusionOk="0">
                  <a:moveTo>
                    <a:pt x="5515" y="1"/>
                  </a:moveTo>
                  <a:cubicBezTo>
                    <a:pt x="2474" y="1"/>
                    <a:pt x="1" y="34"/>
                    <a:pt x="1" y="84"/>
                  </a:cubicBezTo>
                  <a:cubicBezTo>
                    <a:pt x="1" y="134"/>
                    <a:pt x="2474" y="168"/>
                    <a:pt x="5515" y="168"/>
                  </a:cubicBezTo>
                  <a:cubicBezTo>
                    <a:pt x="8556" y="168"/>
                    <a:pt x="11028" y="134"/>
                    <a:pt x="11028" y="84"/>
                  </a:cubicBezTo>
                  <a:cubicBezTo>
                    <a:pt x="11028" y="34"/>
                    <a:pt x="8556" y="1"/>
                    <a:pt x="551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4"/>
            <p:cNvSpPr/>
            <p:nvPr/>
          </p:nvSpPr>
          <p:spPr>
            <a:xfrm>
              <a:off x="5076754" y="1534954"/>
              <a:ext cx="353447" cy="5384"/>
            </a:xfrm>
            <a:custGeom>
              <a:avLst/>
              <a:gdLst/>
              <a:ahLst/>
              <a:cxnLst/>
              <a:rect l="l" t="t" r="r" b="b"/>
              <a:pathLst>
                <a:path w="11028" h="168" extrusionOk="0">
                  <a:moveTo>
                    <a:pt x="5514" y="1"/>
                  </a:moveTo>
                  <a:cubicBezTo>
                    <a:pt x="2473" y="1"/>
                    <a:pt x="0" y="34"/>
                    <a:pt x="0" y="84"/>
                  </a:cubicBezTo>
                  <a:cubicBezTo>
                    <a:pt x="0" y="117"/>
                    <a:pt x="2473" y="168"/>
                    <a:pt x="5514" y="168"/>
                  </a:cubicBezTo>
                  <a:cubicBezTo>
                    <a:pt x="8555" y="168"/>
                    <a:pt x="11028" y="117"/>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4"/>
            <p:cNvSpPr/>
            <p:nvPr/>
          </p:nvSpPr>
          <p:spPr>
            <a:xfrm>
              <a:off x="5198320" y="1675782"/>
              <a:ext cx="353447" cy="4872"/>
            </a:xfrm>
            <a:custGeom>
              <a:avLst/>
              <a:gdLst/>
              <a:ahLst/>
              <a:cxnLst/>
              <a:rect l="l" t="t" r="r" b="b"/>
              <a:pathLst>
                <a:path w="11028" h="152" extrusionOk="0">
                  <a:moveTo>
                    <a:pt x="5514" y="1"/>
                  </a:moveTo>
                  <a:cubicBezTo>
                    <a:pt x="2473" y="1"/>
                    <a:pt x="0" y="34"/>
                    <a:pt x="0" y="84"/>
                  </a:cubicBezTo>
                  <a:cubicBezTo>
                    <a:pt x="0" y="118"/>
                    <a:pt x="2473" y="151"/>
                    <a:pt x="5514" y="151"/>
                  </a:cubicBezTo>
                  <a:cubicBezTo>
                    <a:pt x="8572" y="151"/>
                    <a:pt x="11028" y="118"/>
                    <a:pt x="11028" y="84"/>
                  </a:cubicBezTo>
                  <a:cubicBezTo>
                    <a:pt x="11028" y="34"/>
                    <a:pt x="8572" y="1"/>
                    <a:pt x="55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4"/>
            <p:cNvSpPr/>
            <p:nvPr/>
          </p:nvSpPr>
          <p:spPr>
            <a:xfrm>
              <a:off x="4875384" y="1801642"/>
              <a:ext cx="354024" cy="4840"/>
            </a:xfrm>
            <a:custGeom>
              <a:avLst/>
              <a:gdLst/>
              <a:ahLst/>
              <a:cxnLst/>
              <a:rect l="l" t="t" r="r" b="b"/>
              <a:pathLst>
                <a:path w="11046" h="151" extrusionOk="0">
                  <a:moveTo>
                    <a:pt x="5531" y="0"/>
                  </a:moveTo>
                  <a:cubicBezTo>
                    <a:pt x="2474" y="0"/>
                    <a:pt x="1" y="34"/>
                    <a:pt x="1" y="84"/>
                  </a:cubicBezTo>
                  <a:cubicBezTo>
                    <a:pt x="1" y="117"/>
                    <a:pt x="2474" y="151"/>
                    <a:pt x="5531" y="151"/>
                  </a:cubicBezTo>
                  <a:cubicBezTo>
                    <a:pt x="8572" y="151"/>
                    <a:pt x="11045" y="117"/>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4"/>
            <p:cNvSpPr/>
            <p:nvPr/>
          </p:nvSpPr>
          <p:spPr>
            <a:xfrm>
              <a:off x="5266843" y="1801642"/>
              <a:ext cx="353479" cy="4840"/>
            </a:xfrm>
            <a:custGeom>
              <a:avLst/>
              <a:gdLst/>
              <a:ahLst/>
              <a:cxnLst/>
              <a:rect l="l" t="t" r="r" b="b"/>
              <a:pathLst>
                <a:path w="11029" h="151" extrusionOk="0">
                  <a:moveTo>
                    <a:pt x="5515" y="0"/>
                  </a:moveTo>
                  <a:cubicBezTo>
                    <a:pt x="2457" y="0"/>
                    <a:pt x="1" y="34"/>
                    <a:pt x="1" y="84"/>
                  </a:cubicBezTo>
                  <a:cubicBezTo>
                    <a:pt x="1" y="117"/>
                    <a:pt x="2457" y="151"/>
                    <a:pt x="5515" y="151"/>
                  </a:cubicBezTo>
                  <a:cubicBezTo>
                    <a:pt x="8556" y="151"/>
                    <a:pt x="11028" y="117"/>
                    <a:pt x="11028" y="84"/>
                  </a:cubicBezTo>
                  <a:cubicBezTo>
                    <a:pt x="11028" y="34"/>
                    <a:pt x="8556" y="0"/>
                    <a:pt x="551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4"/>
            <p:cNvSpPr/>
            <p:nvPr/>
          </p:nvSpPr>
          <p:spPr>
            <a:xfrm>
              <a:off x="4875384" y="1842346"/>
              <a:ext cx="354024" cy="5384"/>
            </a:xfrm>
            <a:custGeom>
              <a:avLst/>
              <a:gdLst/>
              <a:ahLst/>
              <a:cxnLst/>
              <a:rect l="l" t="t" r="r" b="b"/>
              <a:pathLst>
                <a:path w="11046" h="168" extrusionOk="0">
                  <a:moveTo>
                    <a:pt x="5531" y="0"/>
                  </a:moveTo>
                  <a:cubicBezTo>
                    <a:pt x="2474" y="0"/>
                    <a:pt x="1" y="34"/>
                    <a:pt x="1" y="84"/>
                  </a:cubicBezTo>
                  <a:cubicBezTo>
                    <a:pt x="1" y="134"/>
                    <a:pt x="2474" y="167"/>
                    <a:pt x="5531" y="167"/>
                  </a:cubicBezTo>
                  <a:cubicBezTo>
                    <a:pt x="8572" y="167"/>
                    <a:pt x="11045" y="134"/>
                    <a:pt x="11045" y="84"/>
                  </a:cubicBezTo>
                  <a:cubicBezTo>
                    <a:pt x="11045" y="34"/>
                    <a:pt x="8572" y="0"/>
                    <a:pt x="55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4"/>
            <p:cNvSpPr/>
            <p:nvPr/>
          </p:nvSpPr>
          <p:spPr>
            <a:xfrm>
              <a:off x="4892531" y="1455695"/>
              <a:ext cx="353992" cy="5384"/>
            </a:xfrm>
            <a:custGeom>
              <a:avLst/>
              <a:gdLst/>
              <a:ahLst/>
              <a:cxnLst/>
              <a:rect l="l" t="t" r="r" b="b"/>
              <a:pathLst>
                <a:path w="11045" h="168" extrusionOk="0">
                  <a:moveTo>
                    <a:pt x="5531" y="1"/>
                  </a:moveTo>
                  <a:cubicBezTo>
                    <a:pt x="2473" y="1"/>
                    <a:pt x="1" y="34"/>
                    <a:pt x="1" y="84"/>
                  </a:cubicBezTo>
                  <a:cubicBezTo>
                    <a:pt x="1" y="134"/>
                    <a:pt x="2473" y="168"/>
                    <a:pt x="5531" y="168"/>
                  </a:cubicBezTo>
                  <a:cubicBezTo>
                    <a:pt x="8572" y="168"/>
                    <a:pt x="11045" y="134"/>
                    <a:pt x="11045" y="84"/>
                  </a:cubicBezTo>
                  <a:cubicBezTo>
                    <a:pt x="11045" y="34"/>
                    <a:pt x="8572" y="1"/>
                    <a:pt x="553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4"/>
            <p:cNvSpPr/>
            <p:nvPr/>
          </p:nvSpPr>
          <p:spPr>
            <a:xfrm>
              <a:off x="5061210" y="1426785"/>
              <a:ext cx="91086" cy="4840"/>
            </a:xfrm>
            <a:custGeom>
              <a:avLst/>
              <a:gdLst/>
              <a:ahLst/>
              <a:cxnLst/>
              <a:rect l="l" t="t" r="r" b="b"/>
              <a:pathLst>
                <a:path w="2842" h="151" extrusionOk="0">
                  <a:moveTo>
                    <a:pt x="1421" y="0"/>
                  </a:moveTo>
                  <a:cubicBezTo>
                    <a:pt x="636" y="0"/>
                    <a:pt x="1" y="34"/>
                    <a:pt x="1" y="84"/>
                  </a:cubicBezTo>
                  <a:cubicBezTo>
                    <a:pt x="1" y="117"/>
                    <a:pt x="636" y="151"/>
                    <a:pt x="1421" y="151"/>
                  </a:cubicBezTo>
                  <a:cubicBezTo>
                    <a:pt x="2206" y="151"/>
                    <a:pt x="2841" y="117"/>
                    <a:pt x="2841" y="84"/>
                  </a:cubicBezTo>
                  <a:cubicBezTo>
                    <a:pt x="2841" y="34"/>
                    <a:pt x="2206" y="0"/>
                    <a:pt x="142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4"/>
            <p:cNvSpPr/>
            <p:nvPr/>
          </p:nvSpPr>
          <p:spPr>
            <a:xfrm>
              <a:off x="4878621" y="1638315"/>
              <a:ext cx="91054" cy="4840"/>
            </a:xfrm>
            <a:custGeom>
              <a:avLst/>
              <a:gdLst/>
              <a:ahLst/>
              <a:cxnLst/>
              <a:rect l="l" t="t" r="r" b="b"/>
              <a:pathLst>
                <a:path w="2841" h="151" extrusionOk="0">
                  <a:moveTo>
                    <a:pt x="1420" y="0"/>
                  </a:moveTo>
                  <a:cubicBezTo>
                    <a:pt x="635" y="0"/>
                    <a:pt x="0" y="34"/>
                    <a:pt x="0" y="67"/>
                  </a:cubicBezTo>
                  <a:cubicBezTo>
                    <a:pt x="0" y="117"/>
                    <a:pt x="635" y="151"/>
                    <a:pt x="1420" y="151"/>
                  </a:cubicBezTo>
                  <a:cubicBezTo>
                    <a:pt x="2206" y="151"/>
                    <a:pt x="2841" y="117"/>
                    <a:pt x="2841" y="67"/>
                  </a:cubicBezTo>
                  <a:cubicBezTo>
                    <a:pt x="2841" y="34"/>
                    <a:pt x="2206" y="0"/>
                    <a:pt x="142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4"/>
            <p:cNvSpPr/>
            <p:nvPr/>
          </p:nvSpPr>
          <p:spPr>
            <a:xfrm>
              <a:off x="4876474" y="1675782"/>
              <a:ext cx="91054" cy="4872"/>
            </a:xfrm>
            <a:custGeom>
              <a:avLst/>
              <a:gdLst/>
              <a:ahLst/>
              <a:cxnLst/>
              <a:rect l="l" t="t" r="r" b="b"/>
              <a:pathLst>
                <a:path w="2841" h="152" extrusionOk="0">
                  <a:moveTo>
                    <a:pt x="1420" y="1"/>
                  </a:moveTo>
                  <a:cubicBezTo>
                    <a:pt x="635" y="1"/>
                    <a:pt x="0" y="34"/>
                    <a:pt x="0" y="84"/>
                  </a:cubicBezTo>
                  <a:cubicBezTo>
                    <a:pt x="0" y="118"/>
                    <a:pt x="635" y="151"/>
                    <a:pt x="1420" y="151"/>
                  </a:cubicBezTo>
                  <a:cubicBezTo>
                    <a:pt x="2206" y="151"/>
                    <a:pt x="2841" y="118"/>
                    <a:pt x="2841" y="84"/>
                  </a:cubicBezTo>
                  <a:cubicBezTo>
                    <a:pt x="2841" y="34"/>
                    <a:pt x="2206" y="1"/>
                    <a:pt x="142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4"/>
            <p:cNvSpPr/>
            <p:nvPr/>
          </p:nvSpPr>
          <p:spPr>
            <a:xfrm>
              <a:off x="4772055" y="1294515"/>
              <a:ext cx="984288" cy="5384"/>
            </a:xfrm>
            <a:custGeom>
              <a:avLst/>
              <a:gdLst/>
              <a:ahLst/>
              <a:cxnLst/>
              <a:rect l="l" t="t" r="r" b="b"/>
              <a:pathLst>
                <a:path w="30711" h="168" extrusionOk="0">
                  <a:moveTo>
                    <a:pt x="15355" y="0"/>
                  </a:moveTo>
                  <a:cubicBezTo>
                    <a:pt x="6867" y="0"/>
                    <a:pt x="0" y="34"/>
                    <a:pt x="0" y="84"/>
                  </a:cubicBezTo>
                  <a:cubicBezTo>
                    <a:pt x="0" y="117"/>
                    <a:pt x="6867" y="167"/>
                    <a:pt x="15355" y="167"/>
                  </a:cubicBezTo>
                  <a:cubicBezTo>
                    <a:pt x="23827" y="167"/>
                    <a:pt x="30710" y="117"/>
                    <a:pt x="30710" y="84"/>
                  </a:cubicBezTo>
                  <a:cubicBezTo>
                    <a:pt x="30710" y="34"/>
                    <a:pt x="23827" y="0"/>
                    <a:pt x="1535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4"/>
            <p:cNvSpPr/>
            <p:nvPr/>
          </p:nvSpPr>
          <p:spPr>
            <a:xfrm>
              <a:off x="4822918" y="1252209"/>
              <a:ext cx="27339" cy="23364"/>
            </a:xfrm>
            <a:custGeom>
              <a:avLst/>
              <a:gdLst/>
              <a:ahLst/>
              <a:cxnLst/>
              <a:rect l="l" t="t" r="r" b="b"/>
              <a:pathLst>
                <a:path w="853" h="729" extrusionOk="0">
                  <a:moveTo>
                    <a:pt x="485" y="0"/>
                  </a:moveTo>
                  <a:cubicBezTo>
                    <a:pt x="167" y="0"/>
                    <a:pt x="0" y="385"/>
                    <a:pt x="234" y="619"/>
                  </a:cubicBezTo>
                  <a:cubicBezTo>
                    <a:pt x="305" y="695"/>
                    <a:pt x="395" y="728"/>
                    <a:pt x="484" y="728"/>
                  </a:cubicBezTo>
                  <a:cubicBezTo>
                    <a:pt x="670" y="728"/>
                    <a:pt x="853" y="582"/>
                    <a:pt x="853" y="368"/>
                  </a:cubicBezTo>
                  <a:cubicBezTo>
                    <a:pt x="853"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4"/>
            <p:cNvSpPr/>
            <p:nvPr/>
          </p:nvSpPr>
          <p:spPr>
            <a:xfrm>
              <a:off x="4872724" y="1252209"/>
              <a:ext cx="27339" cy="23364"/>
            </a:xfrm>
            <a:custGeom>
              <a:avLst/>
              <a:gdLst/>
              <a:ahLst/>
              <a:cxnLst/>
              <a:rect l="l" t="t" r="r" b="b"/>
              <a:pathLst>
                <a:path w="853" h="729" extrusionOk="0">
                  <a:moveTo>
                    <a:pt x="485" y="0"/>
                  </a:moveTo>
                  <a:cubicBezTo>
                    <a:pt x="167" y="0"/>
                    <a:pt x="0" y="385"/>
                    <a:pt x="234" y="619"/>
                  </a:cubicBezTo>
                  <a:cubicBezTo>
                    <a:pt x="310" y="695"/>
                    <a:pt x="402" y="728"/>
                    <a:pt x="491" y="728"/>
                  </a:cubicBezTo>
                  <a:cubicBezTo>
                    <a:pt x="677" y="728"/>
                    <a:pt x="852" y="582"/>
                    <a:pt x="852" y="368"/>
                  </a:cubicBezTo>
                  <a:cubicBezTo>
                    <a:pt x="852" y="168"/>
                    <a:pt x="685"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4"/>
            <p:cNvSpPr/>
            <p:nvPr/>
          </p:nvSpPr>
          <p:spPr>
            <a:xfrm>
              <a:off x="4923043" y="1252209"/>
              <a:ext cx="27371" cy="23364"/>
            </a:xfrm>
            <a:custGeom>
              <a:avLst/>
              <a:gdLst/>
              <a:ahLst/>
              <a:cxnLst/>
              <a:rect l="l" t="t" r="r" b="b"/>
              <a:pathLst>
                <a:path w="854" h="729" extrusionOk="0">
                  <a:moveTo>
                    <a:pt x="485" y="0"/>
                  </a:moveTo>
                  <a:cubicBezTo>
                    <a:pt x="168" y="0"/>
                    <a:pt x="1" y="385"/>
                    <a:pt x="235" y="619"/>
                  </a:cubicBezTo>
                  <a:cubicBezTo>
                    <a:pt x="305" y="695"/>
                    <a:pt x="395" y="728"/>
                    <a:pt x="484" y="728"/>
                  </a:cubicBezTo>
                  <a:cubicBezTo>
                    <a:pt x="670" y="728"/>
                    <a:pt x="853" y="582"/>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4"/>
            <p:cNvSpPr/>
            <p:nvPr/>
          </p:nvSpPr>
          <p:spPr>
            <a:xfrm>
              <a:off x="7882283" y="2757533"/>
              <a:ext cx="493762" cy="1596891"/>
            </a:xfrm>
            <a:custGeom>
              <a:avLst/>
              <a:gdLst/>
              <a:ahLst/>
              <a:cxnLst/>
              <a:rect l="l" t="t" r="r" b="b"/>
              <a:pathLst>
                <a:path w="15406" h="49825" extrusionOk="0">
                  <a:moveTo>
                    <a:pt x="0" y="0"/>
                  </a:moveTo>
                  <a:lnTo>
                    <a:pt x="0" y="49825"/>
                  </a:lnTo>
                  <a:lnTo>
                    <a:pt x="15406" y="49825"/>
                  </a:lnTo>
                  <a:lnTo>
                    <a:pt x="15406"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4"/>
            <p:cNvSpPr/>
            <p:nvPr/>
          </p:nvSpPr>
          <p:spPr>
            <a:xfrm>
              <a:off x="8376013" y="2758046"/>
              <a:ext cx="418797" cy="1596378"/>
            </a:xfrm>
            <a:custGeom>
              <a:avLst/>
              <a:gdLst/>
              <a:ahLst/>
              <a:cxnLst/>
              <a:rect l="l" t="t" r="r" b="b"/>
              <a:pathLst>
                <a:path w="13067" h="49809" extrusionOk="0">
                  <a:moveTo>
                    <a:pt x="1" y="1"/>
                  </a:moveTo>
                  <a:lnTo>
                    <a:pt x="1" y="49809"/>
                  </a:lnTo>
                  <a:lnTo>
                    <a:pt x="13067" y="49809"/>
                  </a:lnTo>
                  <a:lnTo>
                    <a:pt x="1306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4"/>
            <p:cNvSpPr/>
            <p:nvPr/>
          </p:nvSpPr>
          <p:spPr>
            <a:xfrm>
              <a:off x="7920839" y="2822307"/>
              <a:ext cx="396298" cy="343832"/>
            </a:xfrm>
            <a:custGeom>
              <a:avLst/>
              <a:gdLst/>
              <a:ahLst/>
              <a:cxnLst/>
              <a:rect l="l" t="t" r="r" b="b"/>
              <a:pathLst>
                <a:path w="12365" h="10728" extrusionOk="0">
                  <a:moveTo>
                    <a:pt x="0" y="1"/>
                  </a:moveTo>
                  <a:lnTo>
                    <a:pt x="0" y="10728"/>
                  </a:lnTo>
                  <a:lnTo>
                    <a:pt x="12365" y="10728"/>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4"/>
            <p:cNvSpPr/>
            <p:nvPr/>
          </p:nvSpPr>
          <p:spPr>
            <a:xfrm>
              <a:off x="7920839" y="3205208"/>
              <a:ext cx="396298" cy="344345"/>
            </a:xfrm>
            <a:custGeom>
              <a:avLst/>
              <a:gdLst/>
              <a:ahLst/>
              <a:cxnLst/>
              <a:rect l="l" t="t" r="r" b="b"/>
              <a:pathLst>
                <a:path w="12365" h="10744" extrusionOk="0">
                  <a:moveTo>
                    <a:pt x="0" y="0"/>
                  </a:moveTo>
                  <a:lnTo>
                    <a:pt x="0" y="10744"/>
                  </a:lnTo>
                  <a:lnTo>
                    <a:pt x="12365" y="10744"/>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4"/>
            <p:cNvSpPr/>
            <p:nvPr/>
          </p:nvSpPr>
          <p:spPr>
            <a:xfrm>
              <a:off x="7920839" y="3588077"/>
              <a:ext cx="396298" cy="344377"/>
            </a:xfrm>
            <a:custGeom>
              <a:avLst/>
              <a:gdLst/>
              <a:ahLst/>
              <a:cxnLst/>
              <a:rect l="l" t="t" r="r" b="b"/>
              <a:pathLst>
                <a:path w="12365" h="10745" extrusionOk="0">
                  <a:moveTo>
                    <a:pt x="0" y="1"/>
                  </a:moveTo>
                  <a:lnTo>
                    <a:pt x="0" y="10745"/>
                  </a:lnTo>
                  <a:lnTo>
                    <a:pt x="12365" y="10745"/>
                  </a:lnTo>
                  <a:lnTo>
                    <a:pt x="12365"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4"/>
            <p:cNvSpPr/>
            <p:nvPr/>
          </p:nvSpPr>
          <p:spPr>
            <a:xfrm>
              <a:off x="7920839" y="3971523"/>
              <a:ext cx="396298" cy="343832"/>
            </a:xfrm>
            <a:custGeom>
              <a:avLst/>
              <a:gdLst/>
              <a:ahLst/>
              <a:cxnLst/>
              <a:rect l="l" t="t" r="r" b="b"/>
              <a:pathLst>
                <a:path w="12365" h="10728" extrusionOk="0">
                  <a:moveTo>
                    <a:pt x="0" y="0"/>
                  </a:moveTo>
                  <a:lnTo>
                    <a:pt x="0" y="10727"/>
                  </a:lnTo>
                  <a:lnTo>
                    <a:pt x="12365" y="10727"/>
                  </a:lnTo>
                  <a:lnTo>
                    <a:pt x="1236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4"/>
            <p:cNvSpPr/>
            <p:nvPr/>
          </p:nvSpPr>
          <p:spPr>
            <a:xfrm>
              <a:off x="8086858" y="2872112"/>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4"/>
            <p:cNvSpPr/>
            <p:nvPr/>
          </p:nvSpPr>
          <p:spPr>
            <a:xfrm>
              <a:off x="8086858" y="3259821"/>
              <a:ext cx="32146" cy="27339"/>
            </a:xfrm>
            <a:custGeom>
              <a:avLst/>
              <a:gdLst/>
              <a:ahLst/>
              <a:cxnLst/>
              <a:rect l="l" t="t" r="r" b="b"/>
              <a:pathLst>
                <a:path w="1003" h="853" extrusionOk="0">
                  <a:moveTo>
                    <a:pt x="568" y="1"/>
                  </a:moveTo>
                  <a:cubicBezTo>
                    <a:pt x="184" y="1"/>
                    <a:pt x="0" y="452"/>
                    <a:pt x="267" y="719"/>
                  </a:cubicBezTo>
                  <a:cubicBezTo>
                    <a:pt x="355" y="812"/>
                    <a:pt x="463" y="853"/>
                    <a:pt x="570" y="853"/>
                  </a:cubicBezTo>
                  <a:cubicBezTo>
                    <a:pt x="790" y="853"/>
                    <a:pt x="1003" y="677"/>
                    <a:pt x="1003" y="418"/>
                  </a:cubicBezTo>
                  <a:cubicBezTo>
                    <a:pt x="1003" y="184"/>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4"/>
            <p:cNvSpPr/>
            <p:nvPr/>
          </p:nvSpPr>
          <p:spPr>
            <a:xfrm>
              <a:off x="8086858" y="3646985"/>
              <a:ext cx="32146" cy="27659"/>
            </a:xfrm>
            <a:custGeom>
              <a:avLst/>
              <a:gdLst/>
              <a:ahLst/>
              <a:cxnLst/>
              <a:rect l="l" t="t" r="r" b="b"/>
              <a:pathLst>
                <a:path w="1003" h="863" extrusionOk="0">
                  <a:moveTo>
                    <a:pt x="568" y="1"/>
                  </a:moveTo>
                  <a:cubicBezTo>
                    <a:pt x="184" y="1"/>
                    <a:pt x="0" y="469"/>
                    <a:pt x="267" y="736"/>
                  </a:cubicBezTo>
                  <a:cubicBezTo>
                    <a:pt x="355" y="823"/>
                    <a:pt x="463" y="862"/>
                    <a:pt x="570" y="862"/>
                  </a:cubicBezTo>
                  <a:cubicBezTo>
                    <a:pt x="790" y="862"/>
                    <a:pt x="1003" y="694"/>
                    <a:pt x="1003" y="435"/>
                  </a:cubicBezTo>
                  <a:cubicBezTo>
                    <a:pt x="1003" y="201"/>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4"/>
            <p:cNvSpPr/>
            <p:nvPr/>
          </p:nvSpPr>
          <p:spPr>
            <a:xfrm>
              <a:off x="8086858" y="4034694"/>
              <a:ext cx="32146" cy="27371"/>
            </a:xfrm>
            <a:custGeom>
              <a:avLst/>
              <a:gdLst/>
              <a:ahLst/>
              <a:cxnLst/>
              <a:rect l="l" t="t" r="r" b="b"/>
              <a:pathLst>
                <a:path w="1003" h="854" extrusionOk="0">
                  <a:moveTo>
                    <a:pt x="568" y="1"/>
                  </a:moveTo>
                  <a:cubicBezTo>
                    <a:pt x="184" y="1"/>
                    <a:pt x="0" y="452"/>
                    <a:pt x="267" y="719"/>
                  </a:cubicBezTo>
                  <a:cubicBezTo>
                    <a:pt x="355" y="812"/>
                    <a:pt x="463" y="853"/>
                    <a:pt x="570" y="853"/>
                  </a:cubicBezTo>
                  <a:cubicBezTo>
                    <a:pt x="790" y="853"/>
                    <a:pt x="1003" y="678"/>
                    <a:pt x="1003" y="419"/>
                  </a:cubicBezTo>
                  <a:cubicBezTo>
                    <a:pt x="1003" y="185"/>
                    <a:pt x="802" y="1"/>
                    <a:pt x="56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4"/>
            <p:cNvSpPr/>
            <p:nvPr/>
          </p:nvSpPr>
          <p:spPr>
            <a:xfrm>
              <a:off x="7882283" y="4354393"/>
              <a:ext cx="57337" cy="320821"/>
            </a:xfrm>
            <a:custGeom>
              <a:avLst/>
              <a:gdLst/>
              <a:ahLst/>
              <a:cxnLst/>
              <a:rect l="l" t="t" r="r" b="b"/>
              <a:pathLst>
                <a:path w="1789"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4"/>
            <p:cNvSpPr/>
            <p:nvPr/>
          </p:nvSpPr>
          <p:spPr>
            <a:xfrm>
              <a:off x="8316593" y="4354393"/>
              <a:ext cx="57305" cy="320821"/>
            </a:xfrm>
            <a:custGeom>
              <a:avLst/>
              <a:gdLst/>
              <a:ahLst/>
              <a:cxnLst/>
              <a:rect l="l" t="t" r="r" b="b"/>
              <a:pathLst>
                <a:path w="1788" h="10010" extrusionOk="0">
                  <a:moveTo>
                    <a:pt x="0" y="1"/>
                  </a:moveTo>
                  <a:lnTo>
                    <a:pt x="0" y="10009"/>
                  </a:lnTo>
                  <a:lnTo>
                    <a:pt x="1788" y="10009"/>
                  </a:lnTo>
                  <a:lnTo>
                    <a:pt x="1788"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4"/>
            <p:cNvSpPr/>
            <p:nvPr/>
          </p:nvSpPr>
          <p:spPr>
            <a:xfrm>
              <a:off x="8731608" y="4354393"/>
              <a:ext cx="56793" cy="320821"/>
            </a:xfrm>
            <a:custGeom>
              <a:avLst/>
              <a:gdLst/>
              <a:ahLst/>
              <a:cxnLst/>
              <a:rect l="l" t="t" r="r" b="b"/>
              <a:pathLst>
                <a:path w="1772" h="10010" extrusionOk="0">
                  <a:moveTo>
                    <a:pt x="0" y="1"/>
                  </a:moveTo>
                  <a:lnTo>
                    <a:pt x="0" y="10009"/>
                  </a:lnTo>
                  <a:lnTo>
                    <a:pt x="1771" y="10009"/>
                  </a:lnTo>
                  <a:lnTo>
                    <a:pt x="1771"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4"/>
            <p:cNvSpPr/>
            <p:nvPr/>
          </p:nvSpPr>
          <p:spPr>
            <a:xfrm>
              <a:off x="3690303" y="4272954"/>
              <a:ext cx="403285" cy="315853"/>
            </a:xfrm>
            <a:custGeom>
              <a:avLst/>
              <a:gdLst/>
              <a:ahLst/>
              <a:cxnLst/>
              <a:rect l="l" t="t" r="r" b="b"/>
              <a:pathLst>
                <a:path w="12583" h="9855" extrusionOk="0">
                  <a:moveTo>
                    <a:pt x="8578" y="0"/>
                  </a:moveTo>
                  <a:cubicBezTo>
                    <a:pt x="7317" y="0"/>
                    <a:pt x="6147" y="819"/>
                    <a:pt x="5498" y="1907"/>
                  </a:cubicBezTo>
                  <a:cubicBezTo>
                    <a:pt x="4930" y="2876"/>
                    <a:pt x="4696" y="4096"/>
                    <a:pt x="3827" y="4831"/>
                  </a:cubicBezTo>
                  <a:cubicBezTo>
                    <a:pt x="3376" y="5215"/>
                    <a:pt x="2791" y="5416"/>
                    <a:pt x="2240" y="5650"/>
                  </a:cubicBezTo>
                  <a:cubicBezTo>
                    <a:pt x="1688" y="5884"/>
                    <a:pt x="1070" y="6134"/>
                    <a:pt x="786" y="6669"/>
                  </a:cubicBezTo>
                  <a:cubicBezTo>
                    <a:pt x="1" y="8106"/>
                    <a:pt x="1020" y="9342"/>
                    <a:pt x="1471" y="9727"/>
                  </a:cubicBezTo>
                  <a:lnTo>
                    <a:pt x="1655" y="9610"/>
                  </a:lnTo>
                  <a:lnTo>
                    <a:pt x="9775" y="9844"/>
                  </a:lnTo>
                  <a:cubicBezTo>
                    <a:pt x="9914" y="9850"/>
                    <a:pt x="10057" y="9854"/>
                    <a:pt x="10200" y="9854"/>
                  </a:cubicBezTo>
                  <a:cubicBezTo>
                    <a:pt x="10832" y="9854"/>
                    <a:pt x="11481" y="9767"/>
                    <a:pt x="11931" y="9359"/>
                  </a:cubicBezTo>
                  <a:cubicBezTo>
                    <a:pt x="12532" y="8808"/>
                    <a:pt x="12582" y="7872"/>
                    <a:pt x="12566" y="7053"/>
                  </a:cubicBezTo>
                  <a:cubicBezTo>
                    <a:pt x="12549" y="5566"/>
                    <a:pt x="12532" y="4029"/>
                    <a:pt x="11981" y="2659"/>
                  </a:cubicBezTo>
                  <a:cubicBezTo>
                    <a:pt x="11413" y="1272"/>
                    <a:pt x="10176" y="69"/>
                    <a:pt x="8689" y="2"/>
                  </a:cubicBezTo>
                  <a:cubicBezTo>
                    <a:pt x="8652" y="1"/>
                    <a:pt x="8615" y="0"/>
                    <a:pt x="8578" y="0"/>
                  </a:cubicBez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4"/>
            <p:cNvSpPr/>
            <p:nvPr/>
          </p:nvSpPr>
          <p:spPr>
            <a:xfrm>
              <a:off x="3551078" y="3872457"/>
              <a:ext cx="684428" cy="801154"/>
            </a:xfrm>
            <a:custGeom>
              <a:avLst/>
              <a:gdLst/>
              <a:ahLst/>
              <a:cxnLst/>
              <a:rect l="l" t="t" r="r" b="b"/>
              <a:pathLst>
                <a:path w="21355" h="24997" extrusionOk="0">
                  <a:moveTo>
                    <a:pt x="2423" y="201"/>
                  </a:moveTo>
                  <a:cubicBezTo>
                    <a:pt x="2507" y="652"/>
                    <a:pt x="2891" y="3075"/>
                    <a:pt x="3426" y="6349"/>
                  </a:cubicBezTo>
                  <a:lnTo>
                    <a:pt x="1287" y="6349"/>
                  </a:lnTo>
                  <a:lnTo>
                    <a:pt x="251" y="201"/>
                  </a:lnTo>
                  <a:close/>
                  <a:moveTo>
                    <a:pt x="6968" y="201"/>
                  </a:moveTo>
                  <a:lnTo>
                    <a:pt x="7453" y="6349"/>
                  </a:lnTo>
                  <a:lnTo>
                    <a:pt x="3643" y="6349"/>
                  </a:lnTo>
                  <a:cubicBezTo>
                    <a:pt x="3509" y="5497"/>
                    <a:pt x="3376" y="4695"/>
                    <a:pt x="3259" y="3977"/>
                  </a:cubicBezTo>
                  <a:cubicBezTo>
                    <a:pt x="2858" y="1487"/>
                    <a:pt x="2707" y="552"/>
                    <a:pt x="2624" y="201"/>
                  </a:cubicBezTo>
                  <a:close/>
                  <a:moveTo>
                    <a:pt x="11128" y="201"/>
                  </a:moveTo>
                  <a:lnTo>
                    <a:pt x="11262" y="6349"/>
                  </a:lnTo>
                  <a:lnTo>
                    <a:pt x="7670" y="6349"/>
                  </a:lnTo>
                  <a:lnTo>
                    <a:pt x="7185" y="201"/>
                  </a:lnTo>
                  <a:close/>
                  <a:moveTo>
                    <a:pt x="15389" y="201"/>
                  </a:moveTo>
                  <a:lnTo>
                    <a:pt x="15189" y="6349"/>
                  </a:lnTo>
                  <a:lnTo>
                    <a:pt x="11479" y="6349"/>
                  </a:lnTo>
                  <a:lnTo>
                    <a:pt x="11346" y="201"/>
                  </a:lnTo>
                  <a:close/>
                  <a:moveTo>
                    <a:pt x="18547" y="201"/>
                  </a:moveTo>
                  <a:lnTo>
                    <a:pt x="18029" y="6349"/>
                  </a:lnTo>
                  <a:lnTo>
                    <a:pt x="15406" y="6349"/>
                  </a:lnTo>
                  <a:lnTo>
                    <a:pt x="15606" y="201"/>
                  </a:lnTo>
                  <a:close/>
                  <a:moveTo>
                    <a:pt x="21103" y="201"/>
                  </a:moveTo>
                  <a:lnTo>
                    <a:pt x="20385" y="6349"/>
                  </a:lnTo>
                  <a:lnTo>
                    <a:pt x="18230" y="6349"/>
                  </a:lnTo>
                  <a:lnTo>
                    <a:pt x="18764" y="201"/>
                  </a:lnTo>
                  <a:close/>
                  <a:moveTo>
                    <a:pt x="3676" y="7937"/>
                  </a:moveTo>
                  <a:cubicBezTo>
                    <a:pt x="3994" y="9975"/>
                    <a:pt x="4361" y="12264"/>
                    <a:pt x="4729" y="14553"/>
                  </a:cubicBezTo>
                  <a:lnTo>
                    <a:pt x="2657" y="14553"/>
                  </a:lnTo>
                  <a:lnTo>
                    <a:pt x="1538" y="7937"/>
                  </a:lnTo>
                  <a:close/>
                  <a:moveTo>
                    <a:pt x="7570" y="7937"/>
                  </a:moveTo>
                  <a:lnTo>
                    <a:pt x="8087" y="14553"/>
                  </a:lnTo>
                  <a:lnTo>
                    <a:pt x="4930" y="14553"/>
                  </a:lnTo>
                  <a:cubicBezTo>
                    <a:pt x="4829" y="13885"/>
                    <a:pt x="4729" y="13200"/>
                    <a:pt x="4612" y="12532"/>
                  </a:cubicBezTo>
                  <a:cubicBezTo>
                    <a:pt x="4361" y="10961"/>
                    <a:pt x="4128" y="9407"/>
                    <a:pt x="3894" y="7937"/>
                  </a:cubicBezTo>
                  <a:close/>
                  <a:moveTo>
                    <a:pt x="11312" y="7937"/>
                  </a:moveTo>
                  <a:lnTo>
                    <a:pt x="11463" y="14553"/>
                  </a:lnTo>
                  <a:lnTo>
                    <a:pt x="8305" y="14553"/>
                  </a:lnTo>
                  <a:lnTo>
                    <a:pt x="7787" y="7937"/>
                  </a:lnTo>
                  <a:close/>
                  <a:moveTo>
                    <a:pt x="15139" y="7937"/>
                  </a:moveTo>
                  <a:lnTo>
                    <a:pt x="14921" y="14553"/>
                  </a:lnTo>
                  <a:lnTo>
                    <a:pt x="11663" y="14553"/>
                  </a:lnTo>
                  <a:lnTo>
                    <a:pt x="11513" y="7937"/>
                  </a:lnTo>
                  <a:close/>
                  <a:moveTo>
                    <a:pt x="17895" y="7937"/>
                  </a:moveTo>
                  <a:lnTo>
                    <a:pt x="17327" y="14553"/>
                  </a:lnTo>
                  <a:lnTo>
                    <a:pt x="15122" y="14553"/>
                  </a:lnTo>
                  <a:lnTo>
                    <a:pt x="15356" y="7937"/>
                  </a:lnTo>
                  <a:close/>
                  <a:moveTo>
                    <a:pt x="20201" y="7937"/>
                  </a:moveTo>
                  <a:lnTo>
                    <a:pt x="19416" y="14553"/>
                  </a:lnTo>
                  <a:lnTo>
                    <a:pt x="17528" y="14553"/>
                  </a:lnTo>
                  <a:lnTo>
                    <a:pt x="18096" y="7937"/>
                  </a:lnTo>
                  <a:close/>
                  <a:moveTo>
                    <a:pt x="4980" y="16141"/>
                  </a:moveTo>
                  <a:cubicBezTo>
                    <a:pt x="5280" y="18146"/>
                    <a:pt x="5598" y="20101"/>
                    <a:pt x="5882" y="21905"/>
                  </a:cubicBezTo>
                  <a:lnTo>
                    <a:pt x="3894" y="21905"/>
                  </a:lnTo>
                  <a:lnTo>
                    <a:pt x="2925" y="16141"/>
                  </a:lnTo>
                  <a:close/>
                  <a:moveTo>
                    <a:pt x="8221" y="16141"/>
                  </a:moveTo>
                  <a:lnTo>
                    <a:pt x="8672" y="21905"/>
                  </a:lnTo>
                  <a:lnTo>
                    <a:pt x="6099" y="21905"/>
                  </a:lnTo>
                  <a:cubicBezTo>
                    <a:pt x="5849" y="20351"/>
                    <a:pt x="5531" y="18329"/>
                    <a:pt x="5180" y="16141"/>
                  </a:cubicBezTo>
                  <a:close/>
                  <a:moveTo>
                    <a:pt x="11496" y="16141"/>
                  </a:moveTo>
                  <a:lnTo>
                    <a:pt x="11630" y="21905"/>
                  </a:lnTo>
                  <a:lnTo>
                    <a:pt x="8873" y="21905"/>
                  </a:lnTo>
                  <a:lnTo>
                    <a:pt x="8422" y="16141"/>
                  </a:lnTo>
                  <a:close/>
                  <a:moveTo>
                    <a:pt x="14854" y="16141"/>
                  </a:moveTo>
                  <a:lnTo>
                    <a:pt x="14671" y="21905"/>
                  </a:lnTo>
                  <a:lnTo>
                    <a:pt x="11847" y="21905"/>
                  </a:lnTo>
                  <a:lnTo>
                    <a:pt x="11713" y="16141"/>
                  </a:lnTo>
                  <a:close/>
                  <a:moveTo>
                    <a:pt x="17177" y="16141"/>
                  </a:moveTo>
                  <a:lnTo>
                    <a:pt x="16692" y="21905"/>
                  </a:lnTo>
                  <a:lnTo>
                    <a:pt x="14888" y="21905"/>
                  </a:lnTo>
                  <a:lnTo>
                    <a:pt x="15072" y="16141"/>
                  </a:lnTo>
                  <a:close/>
                  <a:moveTo>
                    <a:pt x="19232" y="16141"/>
                  </a:moveTo>
                  <a:lnTo>
                    <a:pt x="18547" y="21905"/>
                  </a:lnTo>
                  <a:lnTo>
                    <a:pt x="16910" y="21905"/>
                  </a:lnTo>
                  <a:lnTo>
                    <a:pt x="17394" y="16141"/>
                  </a:lnTo>
                  <a:close/>
                  <a:moveTo>
                    <a:pt x="1" y="0"/>
                  </a:moveTo>
                  <a:lnTo>
                    <a:pt x="3844" y="22824"/>
                  </a:lnTo>
                  <a:cubicBezTo>
                    <a:pt x="4011" y="23793"/>
                    <a:pt x="4712" y="24595"/>
                    <a:pt x="5665" y="24862"/>
                  </a:cubicBezTo>
                  <a:cubicBezTo>
                    <a:pt x="5681" y="24862"/>
                    <a:pt x="5715" y="24879"/>
                    <a:pt x="5732" y="24879"/>
                  </a:cubicBezTo>
                  <a:cubicBezTo>
                    <a:pt x="5798" y="24896"/>
                    <a:pt x="5865" y="24913"/>
                    <a:pt x="5932" y="24929"/>
                  </a:cubicBezTo>
                  <a:cubicBezTo>
                    <a:pt x="6066" y="24963"/>
                    <a:pt x="6216" y="24979"/>
                    <a:pt x="6367" y="24979"/>
                  </a:cubicBezTo>
                  <a:cubicBezTo>
                    <a:pt x="6367" y="24979"/>
                    <a:pt x="6367" y="24996"/>
                    <a:pt x="6367" y="24996"/>
                  </a:cubicBezTo>
                  <a:lnTo>
                    <a:pt x="6467" y="24979"/>
                  </a:lnTo>
                  <a:lnTo>
                    <a:pt x="15991" y="24979"/>
                  </a:lnTo>
                  <a:cubicBezTo>
                    <a:pt x="16158" y="24979"/>
                    <a:pt x="16342" y="24963"/>
                    <a:pt x="16509" y="24929"/>
                  </a:cubicBezTo>
                  <a:cubicBezTo>
                    <a:pt x="17645" y="24762"/>
                    <a:pt x="18530" y="23843"/>
                    <a:pt x="18664" y="22707"/>
                  </a:cubicBezTo>
                  <a:lnTo>
                    <a:pt x="20519" y="6968"/>
                  </a:lnTo>
                  <a:lnTo>
                    <a:pt x="20602" y="6349"/>
                  </a:lnTo>
                  <a:lnTo>
                    <a:pt x="21337" y="117"/>
                  </a:lnTo>
                  <a:lnTo>
                    <a:pt x="21354"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4"/>
            <p:cNvSpPr/>
            <p:nvPr/>
          </p:nvSpPr>
          <p:spPr>
            <a:xfrm>
              <a:off x="5215435" y="1824654"/>
              <a:ext cx="1158896" cy="762598"/>
            </a:xfrm>
            <a:custGeom>
              <a:avLst/>
              <a:gdLst/>
              <a:ahLst/>
              <a:cxnLst/>
              <a:rect l="l" t="t" r="r" b="b"/>
              <a:pathLst>
                <a:path w="36159" h="23794" extrusionOk="0">
                  <a:moveTo>
                    <a:pt x="2474" y="1"/>
                  </a:moveTo>
                  <a:lnTo>
                    <a:pt x="1" y="23794"/>
                  </a:lnTo>
                  <a:lnTo>
                    <a:pt x="33401" y="23794"/>
                  </a:lnTo>
                  <a:lnTo>
                    <a:pt x="36158"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4"/>
            <p:cNvSpPr/>
            <p:nvPr/>
          </p:nvSpPr>
          <p:spPr>
            <a:xfrm>
              <a:off x="5161366" y="1824654"/>
              <a:ext cx="1158319" cy="762598"/>
            </a:xfrm>
            <a:custGeom>
              <a:avLst/>
              <a:gdLst/>
              <a:ahLst/>
              <a:cxnLst/>
              <a:rect l="l" t="t" r="r" b="b"/>
              <a:pathLst>
                <a:path w="36141" h="23794" extrusionOk="0">
                  <a:moveTo>
                    <a:pt x="2456" y="1"/>
                  </a:moveTo>
                  <a:lnTo>
                    <a:pt x="0" y="23794"/>
                  </a:lnTo>
                  <a:lnTo>
                    <a:pt x="33384" y="23794"/>
                  </a:lnTo>
                  <a:lnTo>
                    <a:pt x="36141"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4"/>
            <p:cNvSpPr/>
            <p:nvPr/>
          </p:nvSpPr>
          <p:spPr>
            <a:xfrm>
              <a:off x="5198320" y="1845006"/>
              <a:ext cx="1075310" cy="707440"/>
            </a:xfrm>
            <a:custGeom>
              <a:avLst/>
              <a:gdLst/>
              <a:ahLst/>
              <a:cxnLst/>
              <a:rect l="l" t="t" r="r" b="b"/>
              <a:pathLst>
                <a:path w="33551" h="22073" extrusionOk="0">
                  <a:moveTo>
                    <a:pt x="2306" y="1"/>
                  </a:moveTo>
                  <a:lnTo>
                    <a:pt x="0" y="22073"/>
                  </a:lnTo>
                  <a:lnTo>
                    <a:pt x="30995" y="22073"/>
                  </a:lnTo>
                  <a:lnTo>
                    <a:pt x="33551" y="1"/>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4"/>
            <p:cNvSpPr/>
            <p:nvPr/>
          </p:nvSpPr>
          <p:spPr>
            <a:xfrm>
              <a:off x="5305944" y="1959617"/>
              <a:ext cx="50895" cy="475013"/>
            </a:xfrm>
            <a:custGeom>
              <a:avLst/>
              <a:gdLst/>
              <a:ahLst/>
              <a:cxnLst/>
              <a:rect l="l" t="t" r="r" b="b"/>
              <a:pathLst>
                <a:path w="1588" h="14821" extrusionOk="0">
                  <a:moveTo>
                    <a:pt x="1538" y="0"/>
                  </a:moveTo>
                  <a:lnTo>
                    <a:pt x="1538" y="0"/>
                  </a:lnTo>
                  <a:cubicBezTo>
                    <a:pt x="1504" y="0"/>
                    <a:pt x="1120" y="3309"/>
                    <a:pt x="702" y="7402"/>
                  </a:cubicBezTo>
                  <a:cubicBezTo>
                    <a:pt x="292" y="11267"/>
                    <a:pt x="1" y="14446"/>
                    <a:pt x="12" y="14790"/>
                  </a:cubicBezTo>
                  <a:lnTo>
                    <a:pt x="12" y="14790"/>
                  </a:lnTo>
                  <a:cubicBezTo>
                    <a:pt x="94" y="14447"/>
                    <a:pt x="458" y="11283"/>
                    <a:pt x="853" y="7419"/>
                  </a:cubicBezTo>
                  <a:cubicBezTo>
                    <a:pt x="1270" y="3325"/>
                    <a:pt x="1588" y="0"/>
                    <a:pt x="1538" y="0"/>
                  </a:cubicBezTo>
                  <a:close/>
                  <a:moveTo>
                    <a:pt x="12" y="14790"/>
                  </a:moveTo>
                  <a:cubicBezTo>
                    <a:pt x="7" y="14810"/>
                    <a:pt x="3" y="14821"/>
                    <a:pt x="1" y="14821"/>
                  </a:cubicBezTo>
                  <a:lnTo>
                    <a:pt x="17" y="14821"/>
                  </a:lnTo>
                  <a:cubicBezTo>
                    <a:pt x="14" y="14821"/>
                    <a:pt x="13" y="14810"/>
                    <a:pt x="12" y="1479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4"/>
            <p:cNvSpPr/>
            <p:nvPr/>
          </p:nvSpPr>
          <p:spPr>
            <a:xfrm>
              <a:off x="5387351" y="1981026"/>
              <a:ext cx="99643" cy="4872"/>
            </a:xfrm>
            <a:custGeom>
              <a:avLst/>
              <a:gdLst/>
              <a:ahLst/>
              <a:cxnLst/>
              <a:rect l="l" t="t" r="r" b="b"/>
              <a:pathLst>
                <a:path w="3109" h="152" extrusionOk="0">
                  <a:moveTo>
                    <a:pt x="1554" y="1"/>
                  </a:moveTo>
                  <a:cubicBezTo>
                    <a:pt x="702" y="1"/>
                    <a:pt x="0" y="34"/>
                    <a:pt x="0" y="68"/>
                  </a:cubicBezTo>
                  <a:cubicBezTo>
                    <a:pt x="0" y="118"/>
                    <a:pt x="702" y="151"/>
                    <a:pt x="1554" y="151"/>
                  </a:cubicBezTo>
                  <a:cubicBezTo>
                    <a:pt x="2423" y="151"/>
                    <a:pt x="3108" y="118"/>
                    <a:pt x="3108" y="68"/>
                  </a:cubicBezTo>
                  <a:cubicBezTo>
                    <a:pt x="3108" y="34"/>
                    <a:pt x="2423" y="1"/>
                    <a:pt x="15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4"/>
            <p:cNvSpPr/>
            <p:nvPr/>
          </p:nvSpPr>
          <p:spPr>
            <a:xfrm>
              <a:off x="5514269" y="1981026"/>
              <a:ext cx="396843" cy="4872"/>
            </a:xfrm>
            <a:custGeom>
              <a:avLst/>
              <a:gdLst/>
              <a:ahLst/>
              <a:cxnLst/>
              <a:rect l="l" t="t" r="r" b="b"/>
              <a:pathLst>
                <a:path w="12382" h="152" extrusionOk="0">
                  <a:moveTo>
                    <a:pt x="6199" y="1"/>
                  </a:moveTo>
                  <a:cubicBezTo>
                    <a:pt x="2774" y="1"/>
                    <a:pt x="0" y="34"/>
                    <a:pt x="0" y="68"/>
                  </a:cubicBezTo>
                  <a:cubicBezTo>
                    <a:pt x="0" y="118"/>
                    <a:pt x="2774" y="151"/>
                    <a:pt x="6199" y="151"/>
                  </a:cubicBezTo>
                  <a:cubicBezTo>
                    <a:pt x="9608" y="151"/>
                    <a:pt x="12381" y="118"/>
                    <a:pt x="12381" y="68"/>
                  </a:cubicBezTo>
                  <a:cubicBezTo>
                    <a:pt x="12381" y="34"/>
                    <a:pt x="9608"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4"/>
            <p:cNvSpPr/>
            <p:nvPr/>
          </p:nvSpPr>
          <p:spPr>
            <a:xfrm>
              <a:off x="5375556" y="2232202"/>
              <a:ext cx="99643" cy="4840"/>
            </a:xfrm>
            <a:custGeom>
              <a:avLst/>
              <a:gdLst/>
              <a:ahLst/>
              <a:cxnLst/>
              <a:rect l="l" t="t" r="r" b="b"/>
              <a:pathLst>
                <a:path w="3109" h="151" extrusionOk="0">
                  <a:moveTo>
                    <a:pt x="1555" y="0"/>
                  </a:moveTo>
                  <a:cubicBezTo>
                    <a:pt x="702" y="0"/>
                    <a:pt x="1" y="33"/>
                    <a:pt x="1" y="84"/>
                  </a:cubicBezTo>
                  <a:cubicBezTo>
                    <a:pt x="1" y="117"/>
                    <a:pt x="702" y="150"/>
                    <a:pt x="1555" y="150"/>
                  </a:cubicBezTo>
                  <a:cubicBezTo>
                    <a:pt x="2423" y="150"/>
                    <a:pt x="3108" y="117"/>
                    <a:pt x="3108" y="84"/>
                  </a:cubicBezTo>
                  <a:cubicBezTo>
                    <a:pt x="3108" y="33"/>
                    <a:pt x="2423" y="0"/>
                    <a:pt x="155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4"/>
            <p:cNvSpPr/>
            <p:nvPr/>
          </p:nvSpPr>
          <p:spPr>
            <a:xfrm>
              <a:off x="5502474" y="2232202"/>
              <a:ext cx="397388" cy="4840"/>
            </a:xfrm>
            <a:custGeom>
              <a:avLst/>
              <a:gdLst/>
              <a:ahLst/>
              <a:cxnLst/>
              <a:rect l="l" t="t" r="r" b="b"/>
              <a:pathLst>
                <a:path w="12399" h="151" extrusionOk="0">
                  <a:moveTo>
                    <a:pt x="6199" y="0"/>
                  </a:moveTo>
                  <a:cubicBezTo>
                    <a:pt x="2774" y="0"/>
                    <a:pt x="1" y="33"/>
                    <a:pt x="1" y="84"/>
                  </a:cubicBezTo>
                  <a:cubicBezTo>
                    <a:pt x="1" y="117"/>
                    <a:pt x="2774" y="150"/>
                    <a:pt x="6199" y="150"/>
                  </a:cubicBezTo>
                  <a:cubicBezTo>
                    <a:pt x="9608" y="150"/>
                    <a:pt x="12398" y="117"/>
                    <a:pt x="12398" y="84"/>
                  </a:cubicBezTo>
                  <a:cubicBezTo>
                    <a:pt x="12398" y="33"/>
                    <a:pt x="9625" y="0"/>
                    <a:pt x="619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4"/>
            <p:cNvSpPr/>
            <p:nvPr/>
          </p:nvSpPr>
          <p:spPr>
            <a:xfrm>
              <a:off x="5366999" y="2348383"/>
              <a:ext cx="397388" cy="4872"/>
            </a:xfrm>
            <a:custGeom>
              <a:avLst/>
              <a:gdLst/>
              <a:ahLst/>
              <a:cxnLst/>
              <a:rect l="l" t="t" r="r" b="b"/>
              <a:pathLst>
                <a:path w="12399" h="152" extrusionOk="0">
                  <a:moveTo>
                    <a:pt x="6199" y="1"/>
                  </a:moveTo>
                  <a:cubicBezTo>
                    <a:pt x="2774" y="1"/>
                    <a:pt x="0" y="34"/>
                    <a:pt x="0" y="68"/>
                  </a:cubicBezTo>
                  <a:cubicBezTo>
                    <a:pt x="0" y="118"/>
                    <a:pt x="2774" y="151"/>
                    <a:pt x="6199" y="151"/>
                  </a:cubicBezTo>
                  <a:cubicBezTo>
                    <a:pt x="9624" y="151"/>
                    <a:pt x="12398" y="118"/>
                    <a:pt x="12398" y="68"/>
                  </a:cubicBezTo>
                  <a:cubicBezTo>
                    <a:pt x="12398" y="34"/>
                    <a:pt x="9624" y="1"/>
                    <a:pt x="619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4"/>
            <p:cNvSpPr/>
            <p:nvPr/>
          </p:nvSpPr>
          <p:spPr>
            <a:xfrm>
              <a:off x="5390556" y="2051728"/>
              <a:ext cx="140347" cy="4840"/>
            </a:xfrm>
            <a:custGeom>
              <a:avLst/>
              <a:gdLst/>
              <a:ahLst/>
              <a:cxnLst/>
              <a:rect l="l" t="t" r="r" b="b"/>
              <a:pathLst>
                <a:path w="4379" h="151" extrusionOk="0">
                  <a:moveTo>
                    <a:pt x="2189" y="0"/>
                  </a:moveTo>
                  <a:cubicBezTo>
                    <a:pt x="986" y="0"/>
                    <a:pt x="0" y="34"/>
                    <a:pt x="0" y="84"/>
                  </a:cubicBezTo>
                  <a:cubicBezTo>
                    <a:pt x="0" y="117"/>
                    <a:pt x="986" y="151"/>
                    <a:pt x="2189" y="151"/>
                  </a:cubicBezTo>
                  <a:cubicBezTo>
                    <a:pt x="3409" y="151"/>
                    <a:pt x="4378" y="117"/>
                    <a:pt x="4378" y="84"/>
                  </a:cubicBezTo>
                  <a:cubicBezTo>
                    <a:pt x="4378"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4"/>
            <p:cNvSpPr/>
            <p:nvPr/>
          </p:nvSpPr>
          <p:spPr>
            <a:xfrm>
              <a:off x="5387351" y="2155602"/>
              <a:ext cx="140315" cy="5384"/>
            </a:xfrm>
            <a:custGeom>
              <a:avLst/>
              <a:gdLst/>
              <a:ahLst/>
              <a:cxnLst/>
              <a:rect l="l" t="t" r="r" b="b"/>
              <a:pathLst>
                <a:path w="4378" h="168" extrusionOk="0">
                  <a:moveTo>
                    <a:pt x="2189" y="1"/>
                  </a:moveTo>
                  <a:cubicBezTo>
                    <a:pt x="969" y="1"/>
                    <a:pt x="0" y="51"/>
                    <a:pt x="0" y="84"/>
                  </a:cubicBezTo>
                  <a:cubicBezTo>
                    <a:pt x="0" y="134"/>
                    <a:pt x="969" y="168"/>
                    <a:pt x="2189" y="168"/>
                  </a:cubicBezTo>
                  <a:cubicBezTo>
                    <a:pt x="3392" y="168"/>
                    <a:pt x="4378" y="134"/>
                    <a:pt x="4378" y="84"/>
                  </a:cubicBezTo>
                  <a:cubicBezTo>
                    <a:pt x="4378" y="51"/>
                    <a:pt x="3392" y="1"/>
                    <a:pt x="218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4"/>
            <p:cNvSpPr/>
            <p:nvPr/>
          </p:nvSpPr>
          <p:spPr>
            <a:xfrm>
              <a:off x="5505679" y="2304475"/>
              <a:ext cx="140347" cy="5384"/>
            </a:xfrm>
            <a:custGeom>
              <a:avLst/>
              <a:gdLst/>
              <a:ahLst/>
              <a:cxnLst/>
              <a:rect l="l" t="t" r="r" b="b"/>
              <a:pathLst>
                <a:path w="4379" h="168" extrusionOk="0">
                  <a:moveTo>
                    <a:pt x="2190" y="1"/>
                  </a:moveTo>
                  <a:cubicBezTo>
                    <a:pt x="987" y="1"/>
                    <a:pt x="1" y="34"/>
                    <a:pt x="1" y="84"/>
                  </a:cubicBezTo>
                  <a:cubicBezTo>
                    <a:pt x="1" y="118"/>
                    <a:pt x="987" y="168"/>
                    <a:pt x="2190" y="168"/>
                  </a:cubicBezTo>
                  <a:cubicBezTo>
                    <a:pt x="3393" y="168"/>
                    <a:pt x="4378" y="118"/>
                    <a:pt x="4378" y="84"/>
                  </a:cubicBezTo>
                  <a:cubicBezTo>
                    <a:pt x="4378" y="34"/>
                    <a:pt x="3393" y="1"/>
                    <a:pt x="21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4"/>
            <p:cNvSpPr/>
            <p:nvPr/>
          </p:nvSpPr>
          <p:spPr>
            <a:xfrm>
              <a:off x="5682948" y="2051728"/>
              <a:ext cx="358287" cy="4840"/>
            </a:xfrm>
            <a:custGeom>
              <a:avLst/>
              <a:gdLst/>
              <a:ahLst/>
              <a:cxnLst/>
              <a:rect l="l" t="t" r="r" b="b"/>
              <a:pathLst>
                <a:path w="11179" h="151" extrusionOk="0">
                  <a:moveTo>
                    <a:pt x="5598" y="0"/>
                  </a:moveTo>
                  <a:cubicBezTo>
                    <a:pt x="2507" y="0"/>
                    <a:pt x="0" y="34"/>
                    <a:pt x="0" y="84"/>
                  </a:cubicBezTo>
                  <a:cubicBezTo>
                    <a:pt x="0" y="117"/>
                    <a:pt x="2507" y="151"/>
                    <a:pt x="5598" y="151"/>
                  </a:cubicBezTo>
                  <a:cubicBezTo>
                    <a:pt x="8689" y="151"/>
                    <a:pt x="11178" y="117"/>
                    <a:pt x="11178" y="84"/>
                  </a:cubicBezTo>
                  <a:cubicBezTo>
                    <a:pt x="11178" y="34"/>
                    <a:pt x="8689"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4"/>
            <p:cNvSpPr/>
            <p:nvPr/>
          </p:nvSpPr>
          <p:spPr>
            <a:xfrm>
              <a:off x="5572632" y="2162044"/>
              <a:ext cx="358287" cy="4840"/>
            </a:xfrm>
            <a:custGeom>
              <a:avLst/>
              <a:gdLst/>
              <a:ahLst/>
              <a:cxnLst/>
              <a:rect l="l" t="t" r="r" b="b"/>
              <a:pathLst>
                <a:path w="11179" h="151" extrusionOk="0">
                  <a:moveTo>
                    <a:pt x="5581" y="0"/>
                  </a:moveTo>
                  <a:cubicBezTo>
                    <a:pt x="2490" y="0"/>
                    <a:pt x="0" y="34"/>
                    <a:pt x="0" y="67"/>
                  </a:cubicBezTo>
                  <a:cubicBezTo>
                    <a:pt x="0" y="117"/>
                    <a:pt x="2490" y="151"/>
                    <a:pt x="5581" y="151"/>
                  </a:cubicBezTo>
                  <a:cubicBezTo>
                    <a:pt x="8672" y="151"/>
                    <a:pt x="11178" y="117"/>
                    <a:pt x="11178" y="67"/>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4"/>
            <p:cNvSpPr/>
            <p:nvPr/>
          </p:nvSpPr>
          <p:spPr>
            <a:xfrm>
              <a:off x="5695800" y="2304475"/>
              <a:ext cx="358287" cy="5384"/>
            </a:xfrm>
            <a:custGeom>
              <a:avLst/>
              <a:gdLst/>
              <a:ahLst/>
              <a:cxnLst/>
              <a:rect l="l" t="t" r="r" b="b"/>
              <a:pathLst>
                <a:path w="11179" h="168" extrusionOk="0">
                  <a:moveTo>
                    <a:pt x="5581" y="1"/>
                  </a:moveTo>
                  <a:cubicBezTo>
                    <a:pt x="2507" y="1"/>
                    <a:pt x="0" y="34"/>
                    <a:pt x="0" y="84"/>
                  </a:cubicBezTo>
                  <a:cubicBezTo>
                    <a:pt x="0" y="118"/>
                    <a:pt x="2507" y="168"/>
                    <a:pt x="5581" y="168"/>
                  </a:cubicBezTo>
                  <a:cubicBezTo>
                    <a:pt x="8672" y="168"/>
                    <a:pt x="11178" y="118"/>
                    <a:pt x="11178" y="84"/>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4"/>
            <p:cNvSpPr/>
            <p:nvPr/>
          </p:nvSpPr>
          <p:spPr>
            <a:xfrm>
              <a:off x="5368602" y="2431938"/>
              <a:ext cx="358287" cy="5384"/>
            </a:xfrm>
            <a:custGeom>
              <a:avLst/>
              <a:gdLst/>
              <a:ahLst/>
              <a:cxnLst/>
              <a:rect l="l" t="t" r="r" b="b"/>
              <a:pathLst>
                <a:path w="11179" h="168" extrusionOk="0">
                  <a:moveTo>
                    <a:pt x="5581" y="0"/>
                  </a:moveTo>
                  <a:cubicBezTo>
                    <a:pt x="2507" y="0"/>
                    <a:pt x="0" y="34"/>
                    <a:pt x="0" y="84"/>
                  </a:cubicBezTo>
                  <a:cubicBezTo>
                    <a:pt x="0" y="134"/>
                    <a:pt x="2507" y="167"/>
                    <a:pt x="5581" y="167"/>
                  </a:cubicBezTo>
                  <a:cubicBezTo>
                    <a:pt x="8672" y="167"/>
                    <a:pt x="11178" y="134"/>
                    <a:pt x="11178" y="84"/>
                  </a:cubicBezTo>
                  <a:cubicBezTo>
                    <a:pt x="11178" y="34"/>
                    <a:pt x="8672" y="0"/>
                    <a:pt x="558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4"/>
            <p:cNvSpPr/>
            <p:nvPr/>
          </p:nvSpPr>
          <p:spPr>
            <a:xfrm>
              <a:off x="5764868" y="2431938"/>
              <a:ext cx="358287" cy="5384"/>
            </a:xfrm>
            <a:custGeom>
              <a:avLst/>
              <a:gdLst/>
              <a:ahLst/>
              <a:cxnLst/>
              <a:rect l="l" t="t" r="r" b="b"/>
              <a:pathLst>
                <a:path w="11179" h="168" extrusionOk="0">
                  <a:moveTo>
                    <a:pt x="5598" y="0"/>
                  </a:moveTo>
                  <a:cubicBezTo>
                    <a:pt x="2507" y="0"/>
                    <a:pt x="1" y="34"/>
                    <a:pt x="1" y="84"/>
                  </a:cubicBezTo>
                  <a:cubicBezTo>
                    <a:pt x="1" y="134"/>
                    <a:pt x="2507" y="167"/>
                    <a:pt x="5598" y="167"/>
                  </a:cubicBezTo>
                  <a:cubicBezTo>
                    <a:pt x="8673" y="167"/>
                    <a:pt x="11179" y="134"/>
                    <a:pt x="11179" y="84"/>
                  </a:cubicBezTo>
                  <a:cubicBezTo>
                    <a:pt x="11179" y="34"/>
                    <a:pt x="8673" y="0"/>
                    <a:pt x="559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4"/>
            <p:cNvSpPr/>
            <p:nvPr/>
          </p:nvSpPr>
          <p:spPr>
            <a:xfrm>
              <a:off x="5368602" y="2473699"/>
              <a:ext cx="358287" cy="4840"/>
            </a:xfrm>
            <a:custGeom>
              <a:avLst/>
              <a:gdLst/>
              <a:ahLst/>
              <a:cxnLst/>
              <a:rect l="l" t="t" r="r" b="b"/>
              <a:pathLst>
                <a:path w="11179" h="151" extrusionOk="0">
                  <a:moveTo>
                    <a:pt x="5581" y="1"/>
                  </a:moveTo>
                  <a:cubicBezTo>
                    <a:pt x="2490" y="1"/>
                    <a:pt x="0" y="34"/>
                    <a:pt x="0" y="67"/>
                  </a:cubicBezTo>
                  <a:cubicBezTo>
                    <a:pt x="0" y="118"/>
                    <a:pt x="2507" y="151"/>
                    <a:pt x="5581" y="151"/>
                  </a:cubicBezTo>
                  <a:cubicBezTo>
                    <a:pt x="8672" y="151"/>
                    <a:pt x="11178" y="118"/>
                    <a:pt x="11178" y="67"/>
                  </a:cubicBezTo>
                  <a:cubicBezTo>
                    <a:pt x="11178" y="34"/>
                    <a:pt x="8672" y="1"/>
                    <a:pt x="55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4"/>
            <p:cNvSpPr/>
            <p:nvPr/>
          </p:nvSpPr>
          <p:spPr>
            <a:xfrm>
              <a:off x="5385748" y="2081695"/>
              <a:ext cx="358800" cy="4872"/>
            </a:xfrm>
            <a:custGeom>
              <a:avLst/>
              <a:gdLst/>
              <a:ahLst/>
              <a:cxnLst/>
              <a:rect l="l" t="t" r="r" b="b"/>
              <a:pathLst>
                <a:path w="11195" h="152" extrusionOk="0">
                  <a:moveTo>
                    <a:pt x="5597" y="1"/>
                  </a:moveTo>
                  <a:cubicBezTo>
                    <a:pt x="2506" y="1"/>
                    <a:pt x="0" y="34"/>
                    <a:pt x="0" y="84"/>
                  </a:cubicBezTo>
                  <a:cubicBezTo>
                    <a:pt x="0" y="118"/>
                    <a:pt x="2506" y="151"/>
                    <a:pt x="5597" y="151"/>
                  </a:cubicBezTo>
                  <a:cubicBezTo>
                    <a:pt x="8689" y="151"/>
                    <a:pt x="11195" y="118"/>
                    <a:pt x="11195" y="84"/>
                  </a:cubicBezTo>
                  <a:cubicBezTo>
                    <a:pt x="11195" y="34"/>
                    <a:pt x="8689" y="1"/>
                    <a:pt x="559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4"/>
            <p:cNvSpPr/>
            <p:nvPr/>
          </p:nvSpPr>
          <p:spPr>
            <a:xfrm>
              <a:off x="5556575" y="2052241"/>
              <a:ext cx="92144" cy="4872"/>
            </a:xfrm>
            <a:custGeom>
              <a:avLst/>
              <a:gdLst/>
              <a:ahLst/>
              <a:cxnLst/>
              <a:rect l="l" t="t" r="r" b="b"/>
              <a:pathLst>
                <a:path w="2875" h="152" extrusionOk="0">
                  <a:moveTo>
                    <a:pt x="1437" y="1"/>
                  </a:moveTo>
                  <a:cubicBezTo>
                    <a:pt x="635" y="1"/>
                    <a:pt x="0" y="34"/>
                    <a:pt x="0" y="85"/>
                  </a:cubicBezTo>
                  <a:cubicBezTo>
                    <a:pt x="0" y="118"/>
                    <a:pt x="635" y="151"/>
                    <a:pt x="1437" y="151"/>
                  </a:cubicBezTo>
                  <a:cubicBezTo>
                    <a:pt x="2222" y="151"/>
                    <a:pt x="2874" y="118"/>
                    <a:pt x="2874" y="85"/>
                  </a:cubicBezTo>
                  <a:cubicBezTo>
                    <a:pt x="2874" y="34"/>
                    <a:pt x="2222"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4"/>
            <p:cNvSpPr/>
            <p:nvPr/>
          </p:nvSpPr>
          <p:spPr>
            <a:xfrm>
              <a:off x="5371262" y="2266463"/>
              <a:ext cx="92144" cy="4840"/>
            </a:xfrm>
            <a:custGeom>
              <a:avLst/>
              <a:gdLst/>
              <a:ahLst/>
              <a:cxnLst/>
              <a:rect l="l" t="t" r="r" b="b"/>
              <a:pathLst>
                <a:path w="2875" h="151" extrusionOk="0">
                  <a:moveTo>
                    <a:pt x="1438" y="0"/>
                  </a:moveTo>
                  <a:cubicBezTo>
                    <a:pt x="636" y="0"/>
                    <a:pt x="1" y="34"/>
                    <a:pt x="1" y="84"/>
                  </a:cubicBezTo>
                  <a:cubicBezTo>
                    <a:pt x="1" y="117"/>
                    <a:pt x="636" y="151"/>
                    <a:pt x="1438" y="151"/>
                  </a:cubicBezTo>
                  <a:cubicBezTo>
                    <a:pt x="2240" y="151"/>
                    <a:pt x="2875" y="117"/>
                    <a:pt x="2875" y="84"/>
                  </a:cubicBezTo>
                  <a:cubicBezTo>
                    <a:pt x="2875" y="34"/>
                    <a:pt x="2240" y="0"/>
                    <a:pt x="143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4"/>
            <p:cNvSpPr/>
            <p:nvPr/>
          </p:nvSpPr>
          <p:spPr>
            <a:xfrm>
              <a:off x="5369146" y="2304475"/>
              <a:ext cx="92144" cy="5384"/>
            </a:xfrm>
            <a:custGeom>
              <a:avLst/>
              <a:gdLst/>
              <a:ahLst/>
              <a:cxnLst/>
              <a:rect l="l" t="t" r="r" b="b"/>
              <a:pathLst>
                <a:path w="2875" h="168" extrusionOk="0">
                  <a:moveTo>
                    <a:pt x="1437" y="1"/>
                  </a:moveTo>
                  <a:cubicBezTo>
                    <a:pt x="635" y="1"/>
                    <a:pt x="0" y="34"/>
                    <a:pt x="0" y="84"/>
                  </a:cubicBezTo>
                  <a:cubicBezTo>
                    <a:pt x="0" y="118"/>
                    <a:pt x="635" y="168"/>
                    <a:pt x="1437" y="168"/>
                  </a:cubicBezTo>
                  <a:cubicBezTo>
                    <a:pt x="2239" y="168"/>
                    <a:pt x="2874" y="118"/>
                    <a:pt x="2874" y="84"/>
                  </a:cubicBezTo>
                  <a:cubicBezTo>
                    <a:pt x="2874"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4"/>
            <p:cNvSpPr/>
            <p:nvPr/>
          </p:nvSpPr>
          <p:spPr>
            <a:xfrm>
              <a:off x="5263638" y="1917856"/>
              <a:ext cx="997684" cy="5384"/>
            </a:xfrm>
            <a:custGeom>
              <a:avLst/>
              <a:gdLst/>
              <a:ahLst/>
              <a:cxnLst/>
              <a:rect l="l" t="t" r="r" b="b"/>
              <a:pathLst>
                <a:path w="31129" h="168" extrusionOk="0">
                  <a:moveTo>
                    <a:pt x="15556" y="0"/>
                  </a:moveTo>
                  <a:cubicBezTo>
                    <a:pt x="6968" y="0"/>
                    <a:pt x="1" y="50"/>
                    <a:pt x="1" y="84"/>
                  </a:cubicBezTo>
                  <a:cubicBezTo>
                    <a:pt x="1" y="134"/>
                    <a:pt x="6968" y="167"/>
                    <a:pt x="15556" y="167"/>
                  </a:cubicBezTo>
                  <a:cubicBezTo>
                    <a:pt x="24161" y="167"/>
                    <a:pt x="31129" y="134"/>
                    <a:pt x="31129" y="84"/>
                  </a:cubicBezTo>
                  <a:cubicBezTo>
                    <a:pt x="31129" y="50"/>
                    <a:pt x="24161" y="0"/>
                    <a:pt x="1555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4"/>
            <p:cNvSpPr/>
            <p:nvPr/>
          </p:nvSpPr>
          <p:spPr>
            <a:xfrm>
              <a:off x="5315046" y="1875005"/>
              <a:ext cx="27339" cy="23877"/>
            </a:xfrm>
            <a:custGeom>
              <a:avLst/>
              <a:gdLst/>
              <a:ahLst/>
              <a:cxnLst/>
              <a:rect l="l" t="t" r="r" b="b"/>
              <a:pathLst>
                <a:path w="853" h="745" extrusionOk="0">
                  <a:moveTo>
                    <a:pt x="485" y="0"/>
                  </a:moveTo>
                  <a:cubicBezTo>
                    <a:pt x="168" y="0"/>
                    <a:pt x="1" y="401"/>
                    <a:pt x="235" y="635"/>
                  </a:cubicBezTo>
                  <a:cubicBezTo>
                    <a:pt x="310" y="711"/>
                    <a:pt x="401" y="744"/>
                    <a:pt x="489" y="744"/>
                  </a:cubicBezTo>
                  <a:cubicBezTo>
                    <a:pt x="676"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4"/>
            <p:cNvSpPr/>
            <p:nvPr/>
          </p:nvSpPr>
          <p:spPr>
            <a:xfrm>
              <a:off x="5365909" y="1875005"/>
              <a:ext cx="27371" cy="23877"/>
            </a:xfrm>
            <a:custGeom>
              <a:avLst/>
              <a:gdLst/>
              <a:ahLst/>
              <a:cxnLst/>
              <a:rect l="l" t="t" r="r" b="b"/>
              <a:pathLst>
                <a:path w="854" h="745" extrusionOk="0">
                  <a:moveTo>
                    <a:pt x="485" y="0"/>
                  </a:moveTo>
                  <a:cubicBezTo>
                    <a:pt x="151" y="0"/>
                    <a:pt x="1" y="401"/>
                    <a:pt x="218" y="635"/>
                  </a:cubicBezTo>
                  <a:cubicBezTo>
                    <a:pt x="293" y="711"/>
                    <a:pt x="386" y="744"/>
                    <a:pt x="477" y="744"/>
                  </a:cubicBezTo>
                  <a:cubicBezTo>
                    <a:pt x="669" y="744"/>
                    <a:pt x="853" y="595"/>
                    <a:pt x="853" y="368"/>
                  </a:cubicBezTo>
                  <a:cubicBezTo>
                    <a:pt x="853" y="168"/>
                    <a:pt x="686" y="0"/>
                    <a:pt x="4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4"/>
            <p:cNvSpPr/>
            <p:nvPr/>
          </p:nvSpPr>
          <p:spPr>
            <a:xfrm>
              <a:off x="5416260" y="1875005"/>
              <a:ext cx="27883" cy="23877"/>
            </a:xfrm>
            <a:custGeom>
              <a:avLst/>
              <a:gdLst/>
              <a:ahLst/>
              <a:cxnLst/>
              <a:rect l="l" t="t" r="r" b="b"/>
              <a:pathLst>
                <a:path w="870" h="745" extrusionOk="0">
                  <a:moveTo>
                    <a:pt x="502" y="0"/>
                  </a:moveTo>
                  <a:cubicBezTo>
                    <a:pt x="168" y="0"/>
                    <a:pt x="1" y="401"/>
                    <a:pt x="234" y="635"/>
                  </a:cubicBezTo>
                  <a:cubicBezTo>
                    <a:pt x="310" y="711"/>
                    <a:pt x="402" y="744"/>
                    <a:pt x="493" y="744"/>
                  </a:cubicBezTo>
                  <a:cubicBezTo>
                    <a:pt x="685" y="744"/>
                    <a:pt x="869" y="595"/>
                    <a:pt x="869" y="368"/>
                  </a:cubicBezTo>
                  <a:cubicBezTo>
                    <a:pt x="869" y="168"/>
                    <a:pt x="702"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4"/>
            <p:cNvSpPr/>
            <p:nvPr/>
          </p:nvSpPr>
          <p:spPr>
            <a:xfrm>
              <a:off x="6565990" y="1808052"/>
              <a:ext cx="1218862" cy="802244"/>
            </a:xfrm>
            <a:custGeom>
              <a:avLst/>
              <a:gdLst/>
              <a:ahLst/>
              <a:cxnLst/>
              <a:rect l="l" t="t" r="r" b="b"/>
              <a:pathLst>
                <a:path w="38030" h="25031" extrusionOk="0">
                  <a:moveTo>
                    <a:pt x="2607" y="1"/>
                  </a:moveTo>
                  <a:lnTo>
                    <a:pt x="1" y="25030"/>
                  </a:lnTo>
                  <a:lnTo>
                    <a:pt x="35139" y="25030"/>
                  </a:lnTo>
                  <a:lnTo>
                    <a:pt x="3803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4"/>
            <p:cNvSpPr/>
            <p:nvPr/>
          </p:nvSpPr>
          <p:spPr>
            <a:xfrm>
              <a:off x="6508684" y="1808052"/>
              <a:ext cx="1218862" cy="802244"/>
            </a:xfrm>
            <a:custGeom>
              <a:avLst/>
              <a:gdLst/>
              <a:ahLst/>
              <a:cxnLst/>
              <a:rect l="l" t="t" r="r" b="b"/>
              <a:pathLst>
                <a:path w="38030" h="25031" extrusionOk="0">
                  <a:moveTo>
                    <a:pt x="2608" y="1"/>
                  </a:moveTo>
                  <a:lnTo>
                    <a:pt x="1" y="25030"/>
                  </a:lnTo>
                  <a:lnTo>
                    <a:pt x="35139" y="25030"/>
                  </a:lnTo>
                  <a:lnTo>
                    <a:pt x="3803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4"/>
            <p:cNvSpPr/>
            <p:nvPr/>
          </p:nvSpPr>
          <p:spPr>
            <a:xfrm>
              <a:off x="6548330" y="1829494"/>
              <a:ext cx="1131012" cy="744393"/>
            </a:xfrm>
            <a:custGeom>
              <a:avLst/>
              <a:gdLst/>
              <a:ahLst/>
              <a:cxnLst/>
              <a:rect l="l" t="t" r="r" b="b"/>
              <a:pathLst>
                <a:path w="35289" h="23226" extrusionOk="0">
                  <a:moveTo>
                    <a:pt x="2406" y="0"/>
                  </a:moveTo>
                  <a:lnTo>
                    <a:pt x="0" y="23225"/>
                  </a:lnTo>
                  <a:lnTo>
                    <a:pt x="32599" y="23225"/>
                  </a:lnTo>
                  <a:lnTo>
                    <a:pt x="35289"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4"/>
            <p:cNvSpPr/>
            <p:nvPr/>
          </p:nvSpPr>
          <p:spPr>
            <a:xfrm>
              <a:off x="6660794" y="1938720"/>
              <a:ext cx="54100" cy="499660"/>
            </a:xfrm>
            <a:custGeom>
              <a:avLst/>
              <a:gdLst/>
              <a:ahLst/>
              <a:cxnLst/>
              <a:rect l="l" t="t" r="r" b="b"/>
              <a:pathLst>
                <a:path w="1688" h="15590" extrusionOk="0">
                  <a:moveTo>
                    <a:pt x="1654" y="1"/>
                  </a:moveTo>
                  <a:lnTo>
                    <a:pt x="1654" y="1"/>
                  </a:lnTo>
                  <a:cubicBezTo>
                    <a:pt x="1604" y="1"/>
                    <a:pt x="1220" y="3493"/>
                    <a:pt x="769" y="7787"/>
                  </a:cubicBezTo>
                  <a:cubicBezTo>
                    <a:pt x="318" y="12098"/>
                    <a:pt x="0" y="15590"/>
                    <a:pt x="50" y="15590"/>
                  </a:cubicBezTo>
                  <a:cubicBezTo>
                    <a:pt x="50" y="15590"/>
                    <a:pt x="51" y="15590"/>
                    <a:pt x="51" y="15590"/>
                  </a:cubicBezTo>
                  <a:cubicBezTo>
                    <a:pt x="86" y="15590"/>
                    <a:pt x="486" y="12104"/>
                    <a:pt x="919" y="7804"/>
                  </a:cubicBezTo>
                  <a:cubicBezTo>
                    <a:pt x="1370" y="3510"/>
                    <a:pt x="1688" y="17"/>
                    <a:pt x="165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4"/>
            <p:cNvSpPr/>
            <p:nvPr/>
          </p:nvSpPr>
          <p:spPr>
            <a:xfrm>
              <a:off x="6747553" y="1961219"/>
              <a:ext cx="104964" cy="5384"/>
            </a:xfrm>
            <a:custGeom>
              <a:avLst/>
              <a:gdLst/>
              <a:ahLst/>
              <a:cxnLst/>
              <a:rect l="l" t="t" r="r" b="b"/>
              <a:pathLst>
                <a:path w="3275" h="168" extrusionOk="0">
                  <a:moveTo>
                    <a:pt x="1637" y="1"/>
                  </a:moveTo>
                  <a:cubicBezTo>
                    <a:pt x="735" y="1"/>
                    <a:pt x="0" y="34"/>
                    <a:pt x="0" y="84"/>
                  </a:cubicBezTo>
                  <a:cubicBezTo>
                    <a:pt x="0" y="117"/>
                    <a:pt x="735" y="168"/>
                    <a:pt x="1637" y="168"/>
                  </a:cubicBezTo>
                  <a:cubicBezTo>
                    <a:pt x="2540" y="168"/>
                    <a:pt x="3275" y="117"/>
                    <a:pt x="3275" y="84"/>
                  </a:cubicBezTo>
                  <a:cubicBezTo>
                    <a:pt x="3275" y="34"/>
                    <a:pt x="2540" y="1"/>
                    <a:pt x="163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4"/>
            <p:cNvSpPr/>
            <p:nvPr/>
          </p:nvSpPr>
          <p:spPr>
            <a:xfrm>
              <a:off x="6880881" y="1961219"/>
              <a:ext cx="417740" cy="5384"/>
            </a:xfrm>
            <a:custGeom>
              <a:avLst/>
              <a:gdLst/>
              <a:ahLst/>
              <a:cxnLst/>
              <a:rect l="l" t="t" r="r" b="b"/>
              <a:pathLst>
                <a:path w="13034" h="168" extrusionOk="0">
                  <a:moveTo>
                    <a:pt x="6517" y="1"/>
                  </a:moveTo>
                  <a:cubicBezTo>
                    <a:pt x="2924" y="1"/>
                    <a:pt x="0" y="34"/>
                    <a:pt x="0" y="84"/>
                  </a:cubicBezTo>
                  <a:cubicBezTo>
                    <a:pt x="0" y="117"/>
                    <a:pt x="2924" y="168"/>
                    <a:pt x="6517" y="168"/>
                  </a:cubicBezTo>
                  <a:cubicBezTo>
                    <a:pt x="10126" y="168"/>
                    <a:pt x="13033" y="117"/>
                    <a:pt x="13033" y="84"/>
                  </a:cubicBezTo>
                  <a:cubicBezTo>
                    <a:pt x="13033" y="34"/>
                    <a:pt x="10126" y="1"/>
                    <a:pt x="651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4"/>
            <p:cNvSpPr/>
            <p:nvPr/>
          </p:nvSpPr>
          <p:spPr>
            <a:xfrm>
              <a:off x="6735214" y="2225760"/>
              <a:ext cx="104996" cy="5384"/>
            </a:xfrm>
            <a:custGeom>
              <a:avLst/>
              <a:gdLst/>
              <a:ahLst/>
              <a:cxnLst/>
              <a:rect l="l" t="t" r="r" b="b"/>
              <a:pathLst>
                <a:path w="3276" h="168" extrusionOk="0">
                  <a:moveTo>
                    <a:pt x="1638" y="1"/>
                  </a:moveTo>
                  <a:cubicBezTo>
                    <a:pt x="736" y="1"/>
                    <a:pt x="1" y="34"/>
                    <a:pt x="1" y="84"/>
                  </a:cubicBezTo>
                  <a:cubicBezTo>
                    <a:pt x="1" y="117"/>
                    <a:pt x="736" y="168"/>
                    <a:pt x="1638" y="168"/>
                  </a:cubicBezTo>
                  <a:cubicBezTo>
                    <a:pt x="2540" y="168"/>
                    <a:pt x="3276" y="117"/>
                    <a:pt x="3276" y="84"/>
                  </a:cubicBezTo>
                  <a:cubicBezTo>
                    <a:pt x="3276" y="34"/>
                    <a:pt x="2540" y="1"/>
                    <a:pt x="163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4"/>
            <p:cNvSpPr/>
            <p:nvPr/>
          </p:nvSpPr>
          <p:spPr>
            <a:xfrm>
              <a:off x="6868574" y="2225760"/>
              <a:ext cx="417708" cy="5384"/>
            </a:xfrm>
            <a:custGeom>
              <a:avLst/>
              <a:gdLst/>
              <a:ahLst/>
              <a:cxnLst/>
              <a:rect l="l" t="t" r="r" b="b"/>
              <a:pathLst>
                <a:path w="13033" h="168" extrusionOk="0">
                  <a:moveTo>
                    <a:pt x="6516" y="1"/>
                  </a:moveTo>
                  <a:cubicBezTo>
                    <a:pt x="2907" y="1"/>
                    <a:pt x="0" y="34"/>
                    <a:pt x="0" y="84"/>
                  </a:cubicBezTo>
                  <a:cubicBezTo>
                    <a:pt x="0" y="117"/>
                    <a:pt x="2924" y="168"/>
                    <a:pt x="6516" y="168"/>
                  </a:cubicBezTo>
                  <a:cubicBezTo>
                    <a:pt x="10109" y="168"/>
                    <a:pt x="13033" y="117"/>
                    <a:pt x="13033" y="84"/>
                  </a:cubicBezTo>
                  <a:cubicBezTo>
                    <a:pt x="13033" y="34"/>
                    <a:pt x="10126" y="1"/>
                    <a:pt x="6516"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4"/>
            <p:cNvSpPr/>
            <p:nvPr/>
          </p:nvSpPr>
          <p:spPr>
            <a:xfrm>
              <a:off x="6726111" y="2347870"/>
              <a:ext cx="417740" cy="4840"/>
            </a:xfrm>
            <a:custGeom>
              <a:avLst/>
              <a:gdLst/>
              <a:ahLst/>
              <a:cxnLst/>
              <a:rect l="l" t="t" r="r" b="b"/>
              <a:pathLst>
                <a:path w="13034" h="151" extrusionOk="0">
                  <a:moveTo>
                    <a:pt x="6517" y="0"/>
                  </a:moveTo>
                  <a:cubicBezTo>
                    <a:pt x="2925" y="0"/>
                    <a:pt x="1" y="33"/>
                    <a:pt x="1" y="84"/>
                  </a:cubicBezTo>
                  <a:cubicBezTo>
                    <a:pt x="1" y="117"/>
                    <a:pt x="2925" y="150"/>
                    <a:pt x="6517" y="150"/>
                  </a:cubicBezTo>
                  <a:cubicBezTo>
                    <a:pt x="10126" y="150"/>
                    <a:pt x="13033" y="117"/>
                    <a:pt x="13033" y="84"/>
                  </a:cubicBezTo>
                  <a:cubicBezTo>
                    <a:pt x="13033" y="33"/>
                    <a:pt x="10126" y="0"/>
                    <a:pt x="6517"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4"/>
            <p:cNvSpPr/>
            <p:nvPr/>
          </p:nvSpPr>
          <p:spPr>
            <a:xfrm>
              <a:off x="6751271" y="2036184"/>
              <a:ext cx="147302" cy="4872"/>
            </a:xfrm>
            <a:custGeom>
              <a:avLst/>
              <a:gdLst/>
              <a:ahLst/>
              <a:cxnLst/>
              <a:rect l="l" t="t" r="r" b="b"/>
              <a:pathLst>
                <a:path w="4596" h="152" extrusionOk="0">
                  <a:moveTo>
                    <a:pt x="2290" y="1"/>
                  </a:moveTo>
                  <a:cubicBezTo>
                    <a:pt x="1020" y="1"/>
                    <a:pt x="1" y="34"/>
                    <a:pt x="1" y="68"/>
                  </a:cubicBezTo>
                  <a:cubicBezTo>
                    <a:pt x="1" y="118"/>
                    <a:pt x="1020" y="151"/>
                    <a:pt x="2290" y="151"/>
                  </a:cubicBezTo>
                  <a:cubicBezTo>
                    <a:pt x="3560" y="151"/>
                    <a:pt x="4596" y="118"/>
                    <a:pt x="4596" y="68"/>
                  </a:cubicBezTo>
                  <a:cubicBezTo>
                    <a:pt x="4596" y="34"/>
                    <a:pt x="3560" y="1"/>
                    <a:pt x="2290"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4"/>
            <p:cNvSpPr/>
            <p:nvPr/>
          </p:nvSpPr>
          <p:spPr>
            <a:xfrm>
              <a:off x="6747553" y="2145443"/>
              <a:ext cx="147270" cy="4840"/>
            </a:xfrm>
            <a:custGeom>
              <a:avLst/>
              <a:gdLst/>
              <a:ahLst/>
              <a:cxnLst/>
              <a:rect l="l" t="t" r="r" b="b"/>
              <a:pathLst>
                <a:path w="4595" h="151" extrusionOk="0">
                  <a:moveTo>
                    <a:pt x="2289" y="0"/>
                  </a:moveTo>
                  <a:cubicBezTo>
                    <a:pt x="1019" y="0"/>
                    <a:pt x="0" y="34"/>
                    <a:pt x="0" y="84"/>
                  </a:cubicBezTo>
                  <a:cubicBezTo>
                    <a:pt x="0" y="117"/>
                    <a:pt x="1019" y="151"/>
                    <a:pt x="2289" y="151"/>
                  </a:cubicBezTo>
                  <a:cubicBezTo>
                    <a:pt x="3559" y="151"/>
                    <a:pt x="4595" y="117"/>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4"/>
            <p:cNvSpPr/>
            <p:nvPr/>
          </p:nvSpPr>
          <p:spPr>
            <a:xfrm>
              <a:off x="6872324" y="2301815"/>
              <a:ext cx="147270" cy="5384"/>
            </a:xfrm>
            <a:custGeom>
              <a:avLst/>
              <a:gdLst/>
              <a:ahLst/>
              <a:cxnLst/>
              <a:rect l="l" t="t" r="r" b="b"/>
              <a:pathLst>
                <a:path w="4595" h="168" extrusionOk="0">
                  <a:moveTo>
                    <a:pt x="2289" y="0"/>
                  </a:moveTo>
                  <a:cubicBezTo>
                    <a:pt x="1019" y="0"/>
                    <a:pt x="0" y="34"/>
                    <a:pt x="0" y="84"/>
                  </a:cubicBezTo>
                  <a:cubicBezTo>
                    <a:pt x="0" y="134"/>
                    <a:pt x="1019" y="167"/>
                    <a:pt x="2289" y="167"/>
                  </a:cubicBezTo>
                  <a:cubicBezTo>
                    <a:pt x="3559" y="167"/>
                    <a:pt x="4595" y="134"/>
                    <a:pt x="4595" y="84"/>
                  </a:cubicBezTo>
                  <a:cubicBezTo>
                    <a:pt x="4595" y="34"/>
                    <a:pt x="3559" y="0"/>
                    <a:pt x="22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4"/>
            <p:cNvSpPr/>
            <p:nvPr/>
          </p:nvSpPr>
          <p:spPr>
            <a:xfrm>
              <a:off x="7058662" y="2036184"/>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4"/>
            <p:cNvSpPr/>
            <p:nvPr/>
          </p:nvSpPr>
          <p:spPr>
            <a:xfrm>
              <a:off x="6941936" y="2151853"/>
              <a:ext cx="377036" cy="4872"/>
            </a:xfrm>
            <a:custGeom>
              <a:avLst/>
              <a:gdLst/>
              <a:ahLst/>
              <a:cxnLst/>
              <a:rect l="l" t="t" r="r" b="b"/>
              <a:pathLst>
                <a:path w="11764" h="152" extrusionOk="0">
                  <a:moveTo>
                    <a:pt x="5882" y="1"/>
                  </a:moveTo>
                  <a:cubicBezTo>
                    <a:pt x="2640" y="1"/>
                    <a:pt x="0" y="34"/>
                    <a:pt x="0" y="84"/>
                  </a:cubicBezTo>
                  <a:cubicBezTo>
                    <a:pt x="0" y="118"/>
                    <a:pt x="2640" y="151"/>
                    <a:pt x="5882" y="151"/>
                  </a:cubicBezTo>
                  <a:cubicBezTo>
                    <a:pt x="9140" y="151"/>
                    <a:pt x="11763" y="118"/>
                    <a:pt x="11763" y="84"/>
                  </a:cubicBezTo>
                  <a:cubicBezTo>
                    <a:pt x="11763"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4"/>
            <p:cNvSpPr/>
            <p:nvPr/>
          </p:nvSpPr>
          <p:spPr>
            <a:xfrm>
              <a:off x="7072059" y="2301815"/>
              <a:ext cx="377036" cy="5384"/>
            </a:xfrm>
            <a:custGeom>
              <a:avLst/>
              <a:gdLst/>
              <a:ahLst/>
              <a:cxnLst/>
              <a:rect l="l" t="t" r="r" b="b"/>
              <a:pathLst>
                <a:path w="11764" h="168" extrusionOk="0">
                  <a:moveTo>
                    <a:pt x="5882" y="0"/>
                  </a:moveTo>
                  <a:cubicBezTo>
                    <a:pt x="2624" y="0"/>
                    <a:pt x="0" y="34"/>
                    <a:pt x="0" y="84"/>
                  </a:cubicBezTo>
                  <a:cubicBezTo>
                    <a:pt x="0" y="134"/>
                    <a:pt x="2624" y="167"/>
                    <a:pt x="5882" y="167"/>
                  </a:cubicBezTo>
                  <a:cubicBezTo>
                    <a:pt x="9123" y="167"/>
                    <a:pt x="11763" y="134"/>
                    <a:pt x="11763" y="84"/>
                  </a:cubicBezTo>
                  <a:cubicBezTo>
                    <a:pt x="11763" y="34"/>
                    <a:pt x="9123"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4"/>
            <p:cNvSpPr/>
            <p:nvPr/>
          </p:nvSpPr>
          <p:spPr>
            <a:xfrm>
              <a:off x="6727714" y="2436200"/>
              <a:ext cx="377036" cy="4872"/>
            </a:xfrm>
            <a:custGeom>
              <a:avLst/>
              <a:gdLst/>
              <a:ahLst/>
              <a:cxnLst/>
              <a:rect l="l" t="t" r="r" b="b"/>
              <a:pathLst>
                <a:path w="11764" h="152" extrusionOk="0">
                  <a:moveTo>
                    <a:pt x="5882" y="1"/>
                  </a:moveTo>
                  <a:cubicBezTo>
                    <a:pt x="2624" y="1"/>
                    <a:pt x="1" y="34"/>
                    <a:pt x="1" y="68"/>
                  </a:cubicBezTo>
                  <a:cubicBezTo>
                    <a:pt x="1" y="118"/>
                    <a:pt x="2624" y="151"/>
                    <a:pt x="5882" y="151"/>
                  </a:cubicBezTo>
                  <a:cubicBezTo>
                    <a:pt x="9124" y="151"/>
                    <a:pt x="11764" y="118"/>
                    <a:pt x="11764" y="68"/>
                  </a:cubicBezTo>
                  <a:cubicBezTo>
                    <a:pt x="11764" y="34"/>
                    <a:pt x="9124"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4"/>
            <p:cNvSpPr/>
            <p:nvPr/>
          </p:nvSpPr>
          <p:spPr>
            <a:xfrm>
              <a:off x="7144364" y="2436200"/>
              <a:ext cx="377004" cy="4872"/>
            </a:xfrm>
            <a:custGeom>
              <a:avLst/>
              <a:gdLst/>
              <a:ahLst/>
              <a:cxnLst/>
              <a:rect l="l" t="t" r="r" b="b"/>
              <a:pathLst>
                <a:path w="11763" h="152" extrusionOk="0">
                  <a:moveTo>
                    <a:pt x="5881" y="1"/>
                  </a:moveTo>
                  <a:cubicBezTo>
                    <a:pt x="2640" y="1"/>
                    <a:pt x="0" y="34"/>
                    <a:pt x="0" y="68"/>
                  </a:cubicBezTo>
                  <a:cubicBezTo>
                    <a:pt x="0" y="118"/>
                    <a:pt x="2640" y="151"/>
                    <a:pt x="5881" y="151"/>
                  </a:cubicBezTo>
                  <a:cubicBezTo>
                    <a:pt x="9140" y="151"/>
                    <a:pt x="11763" y="118"/>
                    <a:pt x="11763" y="68"/>
                  </a:cubicBezTo>
                  <a:cubicBezTo>
                    <a:pt x="11763" y="34"/>
                    <a:pt x="9140" y="1"/>
                    <a:pt x="588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4"/>
            <p:cNvSpPr/>
            <p:nvPr/>
          </p:nvSpPr>
          <p:spPr>
            <a:xfrm>
              <a:off x="6727714" y="2479596"/>
              <a:ext cx="377036" cy="5384"/>
            </a:xfrm>
            <a:custGeom>
              <a:avLst/>
              <a:gdLst/>
              <a:ahLst/>
              <a:cxnLst/>
              <a:rect l="l" t="t" r="r" b="b"/>
              <a:pathLst>
                <a:path w="11764" h="168" extrusionOk="0">
                  <a:moveTo>
                    <a:pt x="5882" y="0"/>
                  </a:moveTo>
                  <a:cubicBezTo>
                    <a:pt x="2624" y="0"/>
                    <a:pt x="1" y="34"/>
                    <a:pt x="1" y="84"/>
                  </a:cubicBezTo>
                  <a:cubicBezTo>
                    <a:pt x="1" y="117"/>
                    <a:pt x="2624" y="167"/>
                    <a:pt x="5882" y="167"/>
                  </a:cubicBezTo>
                  <a:cubicBezTo>
                    <a:pt x="9124" y="167"/>
                    <a:pt x="11764" y="117"/>
                    <a:pt x="11764" y="84"/>
                  </a:cubicBezTo>
                  <a:cubicBezTo>
                    <a:pt x="11764" y="34"/>
                    <a:pt x="9124" y="0"/>
                    <a:pt x="588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4"/>
            <p:cNvSpPr/>
            <p:nvPr/>
          </p:nvSpPr>
          <p:spPr>
            <a:xfrm>
              <a:off x="6745918" y="2067241"/>
              <a:ext cx="377036" cy="5384"/>
            </a:xfrm>
            <a:custGeom>
              <a:avLst/>
              <a:gdLst/>
              <a:ahLst/>
              <a:cxnLst/>
              <a:rect l="l" t="t" r="r" b="b"/>
              <a:pathLst>
                <a:path w="11764" h="168" extrusionOk="0">
                  <a:moveTo>
                    <a:pt x="5882" y="1"/>
                  </a:moveTo>
                  <a:cubicBezTo>
                    <a:pt x="2641" y="1"/>
                    <a:pt x="1" y="34"/>
                    <a:pt x="1" y="84"/>
                  </a:cubicBezTo>
                  <a:cubicBezTo>
                    <a:pt x="1" y="134"/>
                    <a:pt x="2641" y="168"/>
                    <a:pt x="5882" y="168"/>
                  </a:cubicBezTo>
                  <a:cubicBezTo>
                    <a:pt x="9124" y="168"/>
                    <a:pt x="11764" y="134"/>
                    <a:pt x="11764" y="84"/>
                  </a:cubicBezTo>
                  <a:cubicBezTo>
                    <a:pt x="11764" y="34"/>
                    <a:pt x="9140" y="1"/>
                    <a:pt x="588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4"/>
            <p:cNvSpPr/>
            <p:nvPr/>
          </p:nvSpPr>
          <p:spPr>
            <a:xfrm>
              <a:off x="6925334" y="2036184"/>
              <a:ext cx="96951" cy="5384"/>
            </a:xfrm>
            <a:custGeom>
              <a:avLst/>
              <a:gdLst/>
              <a:ahLst/>
              <a:cxnLst/>
              <a:rect l="l" t="t" r="r" b="b"/>
              <a:pathLst>
                <a:path w="3025" h="168" extrusionOk="0">
                  <a:moveTo>
                    <a:pt x="1521" y="1"/>
                  </a:moveTo>
                  <a:cubicBezTo>
                    <a:pt x="685" y="1"/>
                    <a:pt x="0" y="51"/>
                    <a:pt x="0" y="84"/>
                  </a:cubicBezTo>
                  <a:cubicBezTo>
                    <a:pt x="0" y="134"/>
                    <a:pt x="685" y="168"/>
                    <a:pt x="1521" y="168"/>
                  </a:cubicBezTo>
                  <a:cubicBezTo>
                    <a:pt x="2356" y="168"/>
                    <a:pt x="3025" y="134"/>
                    <a:pt x="3025" y="84"/>
                  </a:cubicBezTo>
                  <a:cubicBezTo>
                    <a:pt x="3025" y="51"/>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4"/>
            <p:cNvSpPr/>
            <p:nvPr/>
          </p:nvSpPr>
          <p:spPr>
            <a:xfrm>
              <a:off x="6730406" y="2261624"/>
              <a:ext cx="97496" cy="5416"/>
            </a:xfrm>
            <a:custGeom>
              <a:avLst/>
              <a:gdLst/>
              <a:ahLst/>
              <a:cxnLst/>
              <a:rect l="l" t="t" r="r" b="b"/>
              <a:pathLst>
                <a:path w="3042" h="169" extrusionOk="0">
                  <a:moveTo>
                    <a:pt x="1521" y="1"/>
                  </a:moveTo>
                  <a:cubicBezTo>
                    <a:pt x="685" y="1"/>
                    <a:pt x="0" y="34"/>
                    <a:pt x="0" y="85"/>
                  </a:cubicBezTo>
                  <a:cubicBezTo>
                    <a:pt x="0" y="135"/>
                    <a:pt x="685" y="168"/>
                    <a:pt x="1521" y="168"/>
                  </a:cubicBezTo>
                  <a:cubicBezTo>
                    <a:pt x="2356" y="168"/>
                    <a:pt x="3041" y="135"/>
                    <a:pt x="3041" y="85"/>
                  </a:cubicBezTo>
                  <a:cubicBezTo>
                    <a:pt x="3041" y="34"/>
                    <a:pt x="2356" y="1"/>
                    <a:pt x="1521"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4"/>
            <p:cNvSpPr/>
            <p:nvPr/>
          </p:nvSpPr>
          <p:spPr>
            <a:xfrm>
              <a:off x="6728259" y="2301815"/>
              <a:ext cx="96951" cy="5384"/>
            </a:xfrm>
            <a:custGeom>
              <a:avLst/>
              <a:gdLst/>
              <a:ahLst/>
              <a:cxnLst/>
              <a:rect l="l" t="t" r="r" b="b"/>
              <a:pathLst>
                <a:path w="3025" h="168" extrusionOk="0">
                  <a:moveTo>
                    <a:pt x="1521" y="0"/>
                  </a:moveTo>
                  <a:cubicBezTo>
                    <a:pt x="686" y="0"/>
                    <a:pt x="1" y="34"/>
                    <a:pt x="1" y="84"/>
                  </a:cubicBezTo>
                  <a:cubicBezTo>
                    <a:pt x="1" y="134"/>
                    <a:pt x="686" y="167"/>
                    <a:pt x="1521" y="167"/>
                  </a:cubicBezTo>
                  <a:cubicBezTo>
                    <a:pt x="2356" y="167"/>
                    <a:pt x="3025" y="134"/>
                    <a:pt x="3025" y="84"/>
                  </a:cubicBezTo>
                  <a:cubicBezTo>
                    <a:pt x="3025" y="34"/>
                    <a:pt x="2356" y="0"/>
                    <a:pt x="1521"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4"/>
            <p:cNvSpPr/>
            <p:nvPr/>
          </p:nvSpPr>
          <p:spPr>
            <a:xfrm>
              <a:off x="6616885" y="1895356"/>
              <a:ext cx="1050150" cy="4840"/>
            </a:xfrm>
            <a:custGeom>
              <a:avLst/>
              <a:gdLst/>
              <a:ahLst/>
              <a:cxnLst/>
              <a:rect l="l" t="t" r="r" b="b"/>
              <a:pathLst>
                <a:path w="32766" h="151" extrusionOk="0">
                  <a:moveTo>
                    <a:pt x="16391" y="0"/>
                  </a:moveTo>
                  <a:cubicBezTo>
                    <a:pt x="7335" y="0"/>
                    <a:pt x="0" y="34"/>
                    <a:pt x="0" y="84"/>
                  </a:cubicBezTo>
                  <a:cubicBezTo>
                    <a:pt x="0" y="117"/>
                    <a:pt x="7335" y="151"/>
                    <a:pt x="16391" y="151"/>
                  </a:cubicBezTo>
                  <a:cubicBezTo>
                    <a:pt x="25431" y="151"/>
                    <a:pt x="32766" y="117"/>
                    <a:pt x="32766" y="84"/>
                  </a:cubicBezTo>
                  <a:cubicBezTo>
                    <a:pt x="32766" y="34"/>
                    <a:pt x="25431" y="0"/>
                    <a:pt x="1639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4"/>
            <p:cNvSpPr/>
            <p:nvPr/>
          </p:nvSpPr>
          <p:spPr>
            <a:xfrm>
              <a:off x="6671498" y="1849845"/>
              <a:ext cx="28941" cy="25159"/>
            </a:xfrm>
            <a:custGeom>
              <a:avLst/>
              <a:gdLst/>
              <a:ahLst/>
              <a:cxnLst/>
              <a:rect l="l" t="t" r="r" b="b"/>
              <a:pathLst>
                <a:path w="903" h="785" extrusionOk="0">
                  <a:moveTo>
                    <a:pt x="518" y="0"/>
                  </a:moveTo>
                  <a:cubicBezTo>
                    <a:pt x="167" y="0"/>
                    <a:pt x="0" y="418"/>
                    <a:pt x="234" y="668"/>
                  </a:cubicBezTo>
                  <a:cubicBezTo>
                    <a:pt x="315" y="749"/>
                    <a:pt x="412" y="784"/>
                    <a:pt x="507"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4"/>
            <p:cNvSpPr/>
            <p:nvPr/>
          </p:nvSpPr>
          <p:spPr>
            <a:xfrm>
              <a:off x="6724509" y="1849845"/>
              <a:ext cx="29486" cy="25159"/>
            </a:xfrm>
            <a:custGeom>
              <a:avLst/>
              <a:gdLst/>
              <a:ahLst/>
              <a:cxnLst/>
              <a:rect l="l" t="t" r="r" b="b"/>
              <a:pathLst>
                <a:path w="920" h="785" extrusionOk="0">
                  <a:moveTo>
                    <a:pt x="519" y="0"/>
                  </a:moveTo>
                  <a:cubicBezTo>
                    <a:pt x="184" y="0"/>
                    <a:pt x="1" y="418"/>
                    <a:pt x="251" y="668"/>
                  </a:cubicBezTo>
                  <a:cubicBezTo>
                    <a:pt x="331" y="749"/>
                    <a:pt x="429" y="784"/>
                    <a:pt x="524" y="784"/>
                  </a:cubicBezTo>
                  <a:cubicBezTo>
                    <a:pt x="726" y="784"/>
                    <a:pt x="920" y="623"/>
                    <a:pt x="920" y="384"/>
                  </a:cubicBezTo>
                  <a:cubicBezTo>
                    <a:pt x="920" y="184"/>
                    <a:pt x="736" y="0"/>
                    <a:pt x="51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4"/>
            <p:cNvSpPr/>
            <p:nvPr/>
          </p:nvSpPr>
          <p:spPr>
            <a:xfrm>
              <a:off x="6778064" y="1849845"/>
              <a:ext cx="28941" cy="25159"/>
            </a:xfrm>
            <a:custGeom>
              <a:avLst/>
              <a:gdLst/>
              <a:ahLst/>
              <a:cxnLst/>
              <a:rect l="l" t="t" r="r" b="b"/>
              <a:pathLst>
                <a:path w="903" h="785" extrusionOk="0">
                  <a:moveTo>
                    <a:pt x="518" y="0"/>
                  </a:moveTo>
                  <a:cubicBezTo>
                    <a:pt x="184" y="0"/>
                    <a:pt x="0" y="418"/>
                    <a:pt x="251" y="668"/>
                  </a:cubicBezTo>
                  <a:cubicBezTo>
                    <a:pt x="326" y="749"/>
                    <a:pt x="420" y="784"/>
                    <a:pt x="512" y="784"/>
                  </a:cubicBezTo>
                  <a:cubicBezTo>
                    <a:pt x="709" y="784"/>
                    <a:pt x="903" y="623"/>
                    <a:pt x="903" y="384"/>
                  </a:cubicBezTo>
                  <a:cubicBezTo>
                    <a:pt x="903" y="184"/>
                    <a:pt x="736" y="0"/>
                    <a:pt x="5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4"/>
            <p:cNvSpPr/>
            <p:nvPr/>
          </p:nvSpPr>
          <p:spPr>
            <a:xfrm>
              <a:off x="5974250" y="894499"/>
              <a:ext cx="1164248" cy="766348"/>
            </a:xfrm>
            <a:custGeom>
              <a:avLst/>
              <a:gdLst/>
              <a:ahLst/>
              <a:cxnLst/>
              <a:rect l="l" t="t" r="r" b="b"/>
              <a:pathLst>
                <a:path w="36326" h="23911" extrusionOk="0">
                  <a:moveTo>
                    <a:pt x="2490" y="0"/>
                  </a:moveTo>
                  <a:lnTo>
                    <a:pt x="1" y="23910"/>
                  </a:lnTo>
                  <a:lnTo>
                    <a:pt x="33552" y="23910"/>
                  </a:lnTo>
                  <a:lnTo>
                    <a:pt x="3632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4"/>
            <p:cNvSpPr/>
            <p:nvPr/>
          </p:nvSpPr>
          <p:spPr>
            <a:xfrm>
              <a:off x="5919637" y="894499"/>
              <a:ext cx="1164216" cy="766348"/>
            </a:xfrm>
            <a:custGeom>
              <a:avLst/>
              <a:gdLst/>
              <a:ahLst/>
              <a:cxnLst/>
              <a:rect l="l" t="t" r="r" b="b"/>
              <a:pathLst>
                <a:path w="36325" h="23911" extrusionOk="0">
                  <a:moveTo>
                    <a:pt x="2490" y="0"/>
                  </a:moveTo>
                  <a:lnTo>
                    <a:pt x="1" y="23910"/>
                  </a:lnTo>
                  <a:lnTo>
                    <a:pt x="33551" y="23910"/>
                  </a:lnTo>
                  <a:lnTo>
                    <a:pt x="36325"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4"/>
            <p:cNvSpPr/>
            <p:nvPr/>
          </p:nvSpPr>
          <p:spPr>
            <a:xfrm>
              <a:off x="5957136" y="915364"/>
              <a:ext cx="1080149" cy="710645"/>
            </a:xfrm>
            <a:custGeom>
              <a:avLst/>
              <a:gdLst/>
              <a:ahLst/>
              <a:cxnLst/>
              <a:rect l="l" t="t" r="r" b="b"/>
              <a:pathLst>
                <a:path w="33702" h="22173" extrusionOk="0">
                  <a:moveTo>
                    <a:pt x="2306" y="1"/>
                  </a:moveTo>
                  <a:lnTo>
                    <a:pt x="0" y="22173"/>
                  </a:lnTo>
                  <a:lnTo>
                    <a:pt x="31145" y="22173"/>
                  </a:lnTo>
                  <a:lnTo>
                    <a:pt x="33701"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4"/>
            <p:cNvSpPr/>
            <p:nvPr/>
          </p:nvSpPr>
          <p:spPr>
            <a:xfrm>
              <a:off x="6065849" y="1029430"/>
              <a:ext cx="51953" cy="477192"/>
            </a:xfrm>
            <a:custGeom>
              <a:avLst/>
              <a:gdLst/>
              <a:ahLst/>
              <a:cxnLst/>
              <a:rect l="l" t="t" r="r" b="b"/>
              <a:pathLst>
                <a:path w="1621" h="14889" extrusionOk="0">
                  <a:moveTo>
                    <a:pt x="1571" y="1"/>
                  </a:moveTo>
                  <a:cubicBezTo>
                    <a:pt x="1537" y="1"/>
                    <a:pt x="1153" y="3326"/>
                    <a:pt x="735" y="7436"/>
                  </a:cubicBezTo>
                  <a:cubicBezTo>
                    <a:pt x="301" y="11546"/>
                    <a:pt x="0" y="14888"/>
                    <a:pt x="33" y="14888"/>
                  </a:cubicBezTo>
                  <a:cubicBezTo>
                    <a:pt x="34" y="14888"/>
                    <a:pt x="34" y="14888"/>
                    <a:pt x="34" y="14888"/>
                  </a:cubicBezTo>
                  <a:cubicBezTo>
                    <a:pt x="85" y="14888"/>
                    <a:pt x="469" y="11553"/>
                    <a:pt x="886" y="7453"/>
                  </a:cubicBezTo>
                  <a:cubicBezTo>
                    <a:pt x="1303" y="3342"/>
                    <a:pt x="1621" y="17"/>
                    <a:pt x="157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4"/>
            <p:cNvSpPr/>
            <p:nvPr/>
          </p:nvSpPr>
          <p:spPr>
            <a:xfrm>
              <a:off x="6148314" y="1050871"/>
              <a:ext cx="100701" cy="4840"/>
            </a:xfrm>
            <a:custGeom>
              <a:avLst/>
              <a:gdLst/>
              <a:ahLst/>
              <a:cxnLst/>
              <a:rect l="l" t="t" r="r" b="b"/>
              <a:pathLst>
                <a:path w="3142" h="151" extrusionOk="0">
                  <a:moveTo>
                    <a:pt x="1571" y="0"/>
                  </a:moveTo>
                  <a:cubicBezTo>
                    <a:pt x="702" y="0"/>
                    <a:pt x="0" y="33"/>
                    <a:pt x="0" y="84"/>
                  </a:cubicBezTo>
                  <a:cubicBezTo>
                    <a:pt x="0" y="117"/>
                    <a:pt x="702" y="150"/>
                    <a:pt x="1571" y="150"/>
                  </a:cubicBezTo>
                  <a:cubicBezTo>
                    <a:pt x="2440" y="150"/>
                    <a:pt x="3141" y="117"/>
                    <a:pt x="3141" y="84"/>
                  </a:cubicBezTo>
                  <a:cubicBezTo>
                    <a:pt x="3141" y="33"/>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4"/>
            <p:cNvSpPr/>
            <p:nvPr/>
          </p:nvSpPr>
          <p:spPr>
            <a:xfrm>
              <a:off x="6275745" y="1050871"/>
              <a:ext cx="398990" cy="4840"/>
            </a:xfrm>
            <a:custGeom>
              <a:avLst/>
              <a:gdLst/>
              <a:ahLst/>
              <a:cxnLst/>
              <a:rect l="l" t="t" r="r" b="b"/>
              <a:pathLst>
                <a:path w="12449" h="151" extrusionOk="0">
                  <a:moveTo>
                    <a:pt x="6233" y="0"/>
                  </a:moveTo>
                  <a:cubicBezTo>
                    <a:pt x="2791" y="0"/>
                    <a:pt x="1" y="33"/>
                    <a:pt x="1" y="84"/>
                  </a:cubicBezTo>
                  <a:cubicBezTo>
                    <a:pt x="1" y="117"/>
                    <a:pt x="2791" y="150"/>
                    <a:pt x="6233" y="150"/>
                  </a:cubicBezTo>
                  <a:cubicBezTo>
                    <a:pt x="9675" y="150"/>
                    <a:pt x="12449" y="117"/>
                    <a:pt x="12449" y="84"/>
                  </a:cubicBezTo>
                  <a:cubicBezTo>
                    <a:pt x="12449" y="33"/>
                    <a:pt x="9675" y="0"/>
                    <a:pt x="6233"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4"/>
            <p:cNvSpPr/>
            <p:nvPr/>
          </p:nvSpPr>
          <p:spPr>
            <a:xfrm>
              <a:off x="6136520" y="1303617"/>
              <a:ext cx="100701" cy="4840"/>
            </a:xfrm>
            <a:custGeom>
              <a:avLst/>
              <a:gdLst/>
              <a:ahLst/>
              <a:cxnLst/>
              <a:rect l="l" t="t" r="r" b="b"/>
              <a:pathLst>
                <a:path w="3142" h="151" extrusionOk="0">
                  <a:moveTo>
                    <a:pt x="1571" y="0"/>
                  </a:moveTo>
                  <a:cubicBezTo>
                    <a:pt x="702" y="0"/>
                    <a:pt x="1" y="34"/>
                    <a:pt x="1" y="67"/>
                  </a:cubicBezTo>
                  <a:cubicBezTo>
                    <a:pt x="1" y="117"/>
                    <a:pt x="702" y="151"/>
                    <a:pt x="1571" y="151"/>
                  </a:cubicBezTo>
                  <a:cubicBezTo>
                    <a:pt x="2440" y="151"/>
                    <a:pt x="3142" y="117"/>
                    <a:pt x="3142" y="67"/>
                  </a:cubicBezTo>
                  <a:cubicBezTo>
                    <a:pt x="3142" y="34"/>
                    <a:pt x="2440" y="0"/>
                    <a:pt x="157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4"/>
            <p:cNvSpPr/>
            <p:nvPr/>
          </p:nvSpPr>
          <p:spPr>
            <a:xfrm>
              <a:off x="6263982" y="1303617"/>
              <a:ext cx="398990" cy="4840"/>
            </a:xfrm>
            <a:custGeom>
              <a:avLst/>
              <a:gdLst/>
              <a:ahLst/>
              <a:cxnLst/>
              <a:rect l="l" t="t" r="r" b="b"/>
              <a:pathLst>
                <a:path w="12449" h="151" extrusionOk="0">
                  <a:moveTo>
                    <a:pt x="6232" y="0"/>
                  </a:moveTo>
                  <a:cubicBezTo>
                    <a:pt x="2791" y="0"/>
                    <a:pt x="0" y="34"/>
                    <a:pt x="0" y="67"/>
                  </a:cubicBezTo>
                  <a:cubicBezTo>
                    <a:pt x="0" y="117"/>
                    <a:pt x="2791" y="151"/>
                    <a:pt x="6232" y="151"/>
                  </a:cubicBezTo>
                  <a:cubicBezTo>
                    <a:pt x="9674" y="151"/>
                    <a:pt x="12448" y="117"/>
                    <a:pt x="12448" y="67"/>
                  </a:cubicBezTo>
                  <a:cubicBezTo>
                    <a:pt x="12448"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4"/>
            <p:cNvSpPr/>
            <p:nvPr/>
          </p:nvSpPr>
          <p:spPr>
            <a:xfrm>
              <a:off x="6127962" y="1419831"/>
              <a:ext cx="399503" cy="5384"/>
            </a:xfrm>
            <a:custGeom>
              <a:avLst/>
              <a:gdLst/>
              <a:ahLst/>
              <a:cxnLst/>
              <a:rect l="l" t="t" r="r" b="b"/>
              <a:pathLst>
                <a:path w="12465" h="168" extrusionOk="0">
                  <a:moveTo>
                    <a:pt x="6232" y="0"/>
                  </a:moveTo>
                  <a:cubicBezTo>
                    <a:pt x="2791" y="0"/>
                    <a:pt x="0" y="34"/>
                    <a:pt x="0" y="84"/>
                  </a:cubicBezTo>
                  <a:cubicBezTo>
                    <a:pt x="0" y="117"/>
                    <a:pt x="2791" y="167"/>
                    <a:pt x="6232" y="167"/>
                  </a:cubicBezTo>
                  <a:cubicBezTo>
                    <a:pt x="9674" y="167"/>
                    <a:pt x="12465" y="117"/>
                    <a:pt x="12465" y="84"/>
                  </a:cubicBezTo>
                  <a:cubicBezTo>
                    <a:pt x="12465" y="34"/>
                    <a:pt x="9674" y="0"/>
                    <a:pt x="6232"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4"/>
            <p:cNvSpPr/>
            <p:nvPr/>
          </p:nvSpPr>
          <p:spPr>
            <a:xfrm>
              <a:off x="6152064" y="1122086"/>
              <a:ext cx="140860" cy="5384"/>
            </a:xfrm>
            <a:custGeom>
              <a:avLst/>
              <a:gdLst/>
              <a:ahLst/>
              <a:cxnLst/>
              <a:rect l="l" t="t" r="r" b="b"/>
              <a:pathLst>
                <a:path w="4395" h="168" extrusionOk="0">
                  <a:moveTo>
                    <a:pt x="2189" y="0"/>
                  </a:moveTo>
                  <a:cubicBezTo>
                    <a:pt x="986" y="0"/>
                    <a:pt x="0" y="34"/>
                    <a:pt x="0" y="84"/>
                  </a:cubicBezTo>
                  <a:cubicBezTo>
                    <a:pt x="0" y="134"/>
                    <a:pt x="986" y="167"/>
                    <a:pt x="2189" y="167"/>
                  </a:cubicBezTo>
                  <a:cubicBezTo>
                    <a:pt x="3409" y="167"/>
                    <a:pt x="4394" y="134"/>
                    <a:pt x="4394" y="84"/>
                  </a:cubicBezTo>
                  <a:cubicBezTo>
                    <a:pt x="4394" y="34"/>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4"/>
            <p:cNvSpPr/>
            <p:nvPr/>
          </p:nvSpPr>
          <p:spPr>
            <a:xfrm>
              <a:off x="6148314" y="1226505"/>
              <a:ext cx="140860" cy="5384"/>
            </a:xfrm>
            <a:custGeom>
              <a:avLst/>
              <a:gdLst/>
              <a:ahLst/>
              <a:cxnLst/>
              <a:rect l="l" t="t" r="r" b="b"/>
              <a:pathLst>
                <a:path w="4395" h="168" extrusionOk="0">
                  <a:moveTo>
                    <a:pt x="2206" y="0"/>
                  </a:moveTo>
                  <a:cubicBezTo>
                    <a:pt x="986" y="0"/>
                    <a:pt x="0" y="51"/>
                    <a:pt x="0" y="84"/>
                  </a:cubicBezTo>
                  <a:cubicBezTo>
                    <a:pt x="0" y="134"/>
                    <a:pt x="986" y="168"/>
                    <a:pt x="2206" y="168"/>
                  </a:cubicBezTo>
                  <a:cubicBezTo>
                    <a:pt x="3409" y="168"/>
                    <a:pt x="4394" y="134"/>
                    <a:pt x="4394" y="84"/>
                  </a:cubicBezTo>
                  <a:cubicBezTo>
                    <a:pt x="4394" y="51"/>
                    <a:pt x="3409" y="0"/>
                    <a:pt x="220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4"/>
            <p:cNvSpPr/>
            <p:nvPr/>
          </p:nvSpPr>
          <p:spPr>
            <a:xfrm>
              <a:off x="6267732" y="1375922"/>
              <a:ext cx="140860" cy="5384"/>
            </a:xfrm>
            <a:custGeom>
              <a:avLst/>
              <a:gdLst/>
              <a:ahLst/>
              <a:cxnLst/>
              <a:rect l="l" t="t" r="r" b="b"/>
              <a:pathLst>
                <a:path w="4395" h="168" extrusionOk="0">
                  <a:moveTo>
                    <a:pt x="2189" y="0"/>
                  </a:moveTo>
                  <a:cubicBezTo>
                    <a:pt x="986" y="0"/>
                    <a:pt x="0" y="50"/>
                    <a:pt x="0" y="84"/>
                  </a:cubicBezTo>
                  <a:cubicBezTo>
                    <a:pt x="0" y="134"/>
                    <a:pt x="986" y="167"/>
                    <a:pt x="2189" y="167"/>
                  </a:cubicBezTo>
                  <a:cubicBezTo>
                    <a:pt x="3409" y="167"/>
                    <a:pt x="4394" y="134"/>
                    <a:pt x="4394" y="84"/>
                  </a:cubicBezTo>
                  <a:cubicBezTo>
                    <a:pt x="4394" y="50"/>
                    <a:pt x="3409" y="0"/>
                    <a:pt x="218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4"/>
            <p:cNvSpPr/>
            <p:nvPr/>
          </p:nvSpPr>
          <p:spPr>
            <a:xfrm>
              <a:off x="6445514" y="1122086"/>
              <a:ext cx="359889" cy="5384"/>
            </a:xfrm>
            <a:custGeom>
              <a:avLst/>
              <a:gdLst/>
              <a:ahLst/>
              <a:cxnLst/>
              <a:rect l="l" t="t" r="r" b="b"/>
              <a:pathLst>
                <a:path w="11229" h="168" extrusionOk="0">
                  <a:moveTo>
                    <a:pt x="5614" y="0"/>
                  </a:moveTo>
                  <a:cubicBezTo>
                    <a:pt x="2523" y="0"/>
                    <a:pt x="0" y="34"/>
                    <a:pt x="0" y="84"/>
                  </a:cubicBezTo>
                  <a:cubicBezTo>
                    <a:pt x="0" y="134"/>
                    <a:pt x="2523" y="167"/>
                    <a:pt x="5614" y="167"/>
                  </a:cubicBezTo>
                  <a:cubicBezTo>
                    <a:pt x="8722" y="167"/>
                    <a:pt x="11229" y="134"/>
                    <a:pt x="11229" y="84"/>
                  </a:cubicBezTo>
                  <a:cubicBezTo>
                    <a:pt x="11229"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4"/>
            <p:cNvSpPr/>
            <p:nvPr/>
          </p:nvSpPr>
          <p:spPr>
            <a:xfrm>
              <a:off x="6334653" y="1232915"/>
              <a:ext cx="359889" cy="4872"/>
            </a:xfrm>
            <a:custGeom>
              <a:avLst/>
              <a:gdLst/>
              <a:ahLst/>
              <a:cxnLst/>
              <a:rect l="l" t="t" r="r" b="b"/>
              <a:pathLst>
                <a:path w="11229" h="152" extrusionOk="0">
                  <a:moveTo>
                    <a:pt x="5615" y="1"/>
                  </a:moveTo>
                  <a:cubicBezTo>
                    <a:pt x="2507" y="1"/>
                    <a:pt x="1" y="34"/>
                    <a:pt x="1" y="84"/>
                  </a:cubicBezTo>
                  <a:cubicBezTo>
                    <a:pt x="1" y="118"/>
                    <a:pt x="2507" y="151"/>
                    <a:pt x="5615" y="151"/>
                  </a:cubicBezTo>
                  <a:cubicBezTo>
                    <a:pt x="8706" y="151"/>
                    <a:pt x="11229" y="118"/>
                    <a:pt x="11229" y="84"/>
                  </a:cubicBezTo>
                  <a:cubicBezTo>
                    <a:pt x="11229" y="34"/>
                    <a:pt x="8706"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4"/>
            <p:cNvSpPr/>
            <p:nvPr/>
          </p:nvSpPr>
          <p:spPr>
            <a:xfrm>
              <a:off x="6458366" y="1375922"/>
              <a:ext cx="359889" cy="5384"/>
            </a:xfrm>
            <a:custGeom>
              <a:avLst/>
              <a:gdLst/>
              <a:ahLst/>
              <a:cxnLst/>
              <a:rect l="l" t="t" r="r" b="b"/>
              <a:pathLst>
                <a:path w="11229" h="168" extrusionOk="0">
                  <a:moveTo>
                    <a:pt x="5614" y="0"/>
                  </a:moveTo>
                  <a:cubicBezTo>
                    <a:pt x="2507" y="0"/>
                    <a:pt x="0" y="50"/>
                    <a:pt x="0" y="84"/>
                  </a:cubicBezTo>
                  <a:cubicBezTo>
                    <a:pt x="0" y="134"/>
                    <a:pt x="2507" y="167"/>
                    <a:pt x="5614" y="167"/>
                  </a:cubicBezTo>
                  <a:cubicBezTo>
                    <a:pt x="8722" y="167"/>
                    <a:pt x="11229" y="134"/>
                    <a:pt x="11229" y="84"/>
                  </a:cubicBezTo>
                  <a:cubicBezTo>
                    <a:pt x="11229" y="50"/>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4"/>
            <p:cNvSpPr/>
            <p:nvPr/>
          </p:nvSpPr>
          <p:spPr>
            <a:xfrm>
              <a:off x="6129565" y="1504443"/>
              <a:ext cx="359889" cy="4840"/>
            </a:xfrm>
            <a:custGeom>
              <a:avLst/>
              <a:gdLst/>
              <a:ahLst/>
              <a:cxnLst/>
              <a:rect l="l" t="t" r="r" b="b"/>
              <a:pathLst>
                <a:path w="11229" h="151" extrusionOk="0">
                  <a:moveTo>
                    <a:pt x="5614" y="0"/>
                  </a:moveTo>
                  <a:cubicBezTo>
                    <a:pt x="2523" y="0"/>
                    <a:pt x="0" y="34"/>
                    <a:pt x="0" y="67"/>
                  </a:cubicBezTo>
                  <a:cubicBezTo>
                    <a:pt x="0" y="117"/>
                    <a:pt x="2523" y="151"/>
                    <a:pt x="5614" y="151"/>
                  </a:cubicBezTo>
                  <a:cubicBezTo>
                    <a:pt x="8722" y="151"/>
                    <a:pt x="11228" y="117"/>
                    <a:pt x="11228" y="67"/>
                  </a:cubicBezTo>
                  <a:cubicBezTo>
                    <a:pt x="11228" y="34"/>
                    <a:pt x="8722" y="0"/>
                    <a:pt x="561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4"/>
            <p:cNvSpPr/>
            <p:nvPr/>
          </p:nvSpPr>
          <p:spPr>
            <a:xfrm>
              <a:off x="6527978" y="1504443"/>
              <a:ext cx="359889" cy="4840"/>
            </a:xfrm>
            <a:custGeom>
              <a:avLst/>
              <a:gdLst/>
              <a:ahLst/>
              <a:cxnLst/>
              <a:rect l="l" t="t" r="r" b="b"/>
              <a:pathLst>
                <a:path w="11229" h="151" extrusionOk="0">
                  <a:moveTo>
                    <a:pt x="5615" y="0"/>
                  </a:moveTo>
                  <a:cubicBezTo>
                    <a:pt x="2507" y="0"/>
                    <a:pt x="1" y="34"/>
                    <a:pt x="1" y="67"/>
                  </a:cubicBezTo>
                  <a:cubicBezTo>
                    <a:pt x="1" y="117"/>
                    <a:pt x="2507" y="151"/>
                    <a:pt x="5615" y="151"/>
                  </a:cubicBezTo>
                  <a:cubicBezTo>
                    <a:pt x="8706" y="151"/>
                    <a:pt x="11229" y="117"/>
                    <a:pt x="11229" y="67"/>
                  </a:cubicBezTo>
                  <a:cubicBezTo>
                    <a:pt x="11229" y="34"/>
                    <a:pt x="8706" y="0"/>
                    <a:pt x="561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4"/>
            <p:cNvSpPr/>
            <p:nvPr/>
          </p:nvSpPr>
          <p:spPr>
            <a:xfrm>
              <a:off x="6129565" y="1545659"/>
              <a:ext cx="359889" cy="5384"/>
            </a:xfrm>
            <a:custGeom>
              <a:avLst/>
              <a:gdLst/>
              <a:ahLst/>
              <a:cxnLst/>
              <a:rect l="l" t="t" r="r" b="b"/>
              <a:pathLst>
                <a:path w="11229" h="168" extrusionOk="0">
                  <a:moveTo>
                    <a:pt x="5614" y="1"/>
                  </a:moveTo>
                  <a:cubicBezTo>
                    <a:pt x="2507" y="1"/>
                    <a:pt x="0" y="51"/>
                    <a:pt x="0" y="84"/>
                  </a:cubicBezTo>
                  <a:cubicBezTo>
                    <a:pt x="0" y="134"/>
                    <a:pt x="2523" y="168"/>
                    <a:pt x="5614" y="168"/>
                  </a:cubicBezTo>
                  <a:cubicBezTo>
                    <a:pt x="8722" y="168"/>
                    <a:pt x="11228" y="134"/>
                    <a:pt x="11228" y="84"/>
                  </a:cubicBezTo>
                  <a:cubicBezTo>
                    <a:pt x="11228" y="51"/>
                    <a:pt x="8722" y="1"/>
                    <a:pt x="561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4"/>
            <p:cNvSpPr/>
            <p:nvPr/>
          </p:nvSpPr>
          <p:spPr>
            <a:xfrm>
              <a:off x="6147224" y="1152053"/>
              <a:ext cx="359889" cy="5416"/>
            </a:xfrm>
            <a:custGeom>
              <a:avLst/>
              <a:gdLst/>
              <a:ahLst/>
              <a:cxnLst/>
              <a:rect l="l" t="t" r="r" b="b"/>
              <a:pathLst>
                <a:path w="11229" h="169" extrusionOk="0">
                  <a:moveTo>
                    <a:pt x="5615" y="1"/>
                  </a:moveTo>
                  <a:cubicBezTo>
                    <a:pt x="2507" y="1"/>
                    <a:pt x="1" y="34"/>
                    <a:pt x="1" y="84"/>
                  </a:cubicBezTo>
                  <a:cubicBezTo>
                    <a:pt x="1" y="135"/>
                    <a:pt x="2507" y="168"/>
                    <a:pt x="5615" y="168"/>
                  </a:cubicBezTo>
                  <a:cubicBezTo>
                    <a:pt x="8706" y="168"/>
                    <a:pt x="11229" y="135"/>
                    <a:pt x="11229" y="84"/>
                  </a:cubicBezTo>
                  <a:cubicBezTo>
                    <a:pt x="11229" y="34"/>
                    <a:pt x="8723" y="1"/>
                    <a:pt x="561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4"/>
            <p:cNvSpPr/>
            <p:nvPr/>
          </p:nvSpPr>
          <p:spPr>
            <a:xfrm>
              <a:off x="6318596" y="1122599"/>
              <a:ext cx="92689" cy="4872"/>
            </a:xfrm>
            <a:custGeom>
              <a:avLst/>
              <a:gdLst/>
              <a:ahLst/>
              <a:cxnLst/>
              <a:rect l="l" t="t" r="r" b="b"/>
              <a:pathLst>
                <a:path w="2892" h="152" extrusionOk="0">
                  <a:moveTo>
                    <a:pt x="1437" y="1"/>
                  </a:moveTo>
                  <a:cubicBezTo>
                    <a:pt x="635" y="1"/>
                    <a:pt x="0" y="34"/>
                    <a:pt x="0" y="85"/>
                  </a:cubicBezTo>
                  <a:cubicBezTo>
                    <a:pt x="0" y="118"/>
                    <a:pt x="635" y="151"/>
                    <a:pt x="1437" y="151"/>
                  </a:cubicBezTo>
                  <a:cubicBezTo>
                    <a:pt x="2239" y="151"/>
                    <a:pt x="2891" y="118"/>
                    <a:pt x="2891" y="85"/>
                  </a:cubicBezTo>
                  <a:cubicBezTo>
                    <a:pt x="2891" y="34"/>
                    <a:pt x="2239" y="1"/>
                    <a:pt x="1437"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4"/>
            <p:cNvSpPr/>
            <p:nvPr/>
          </p:nvSpPr>
          <p:spPr>
            <a:xfrm>
              <a:off x="6132225" y="1337879"/>
              <a:ext cx="93233" cy="4872"/>
            </a:xfrm>
            <a:custGeom>
              <a:avLst/>
              <a:gdLst/>
              <a:ahLst/>
              <a:cxnLst/>
              <a:rect l="l" t="t" r="r" b="b"/>
              <a:pathLst>
                <a:path w="2909" h="152" extrusionOk="0">
                  <a:moveTo>
                    <a:pt x="1455" y="1"/>
                  </a:moveTo>
                  <a:cubicBezTo>
                    <a:pt x="653" y="1"/>
                    <a:pt x="1" y="34"/>
                    <a:pt x="1" y="84"/>
                  </a:cubicBezTo>
                  <a:cubicBezTo>
                    <a:pt x="1" y="118"/>
                    <a:pt x="653" y="151"/>
                    <a:pt x="1455" y="151"/>
                  </a:cubicBezTo>
                  <a:cubicBezTo>
                    <a:pt x="2257" y="151"/>
                    <a:pt x="2908" y="118"/>
                    <a:pt x="2908" y="84"/>
                  </a:cubicBezTo>
                  <a:cubicBezTo>
                    <a:pt x="2908" y="34"/>
                    <a:pt x="2257" y="1"/>
                    <a:pt x="1455"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4"/>
            <p:cNvSpPr/>
            <p:nvPr/>
          </p:nvSpPr>
          <p:spPr>
            <a:xfrm>
              <a:off x="6130110" y="1375922"/>
              <a:ext cx="92657" cy="5384"/>
            </a:xfrm>
            <a:custGeom>
              <a:avLst/>
              <a:gdLst/>
              <a:ahLst/>
              <a:cxnLst/>
              <a:rect l="l" t="t" r="r" b="b"/>
              <a:pathLst>
                <a:path w="2891" h="168" extrusionOk="0">
                  <a:moveTo>
                    <a:pt x="1454" y="0"/>
                  </a:moveTo>
                  <a:cubicBezTo>
                    <a:pt x="652" y="0"/>
                    <a:pt x="0" y="50"/>
                    <a:pt x="0" y="84"/>
                  </a:cubicBezTo>
                  <a:cubicBezTo>
                    <a:pt x="0" y="134"/>
                    <a:pt x="652" y="167"/>
                    <a:pt x="1454" y="167"/>
                  </a:cubicBezTo>
                  <a:cubicBezTo>
                    <a:pt x="2256" y="167"/>
                    <a:pt x="2891" y="134"/>
                    <a:pt x="2891" y="84"/>
                  </a:cubicBezTo>
                  <a:cubicBezTo>
                    <a:pt x="2891" y="50"/>
                    <a:pt x="2256" y="0"/>
                    <a:pt x="145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4"/>
            <p:cNvSpPr/>
            <p:nvPr/>
          </p:nvSpPr>
          <p:spPr>
            <a:xfrm>
              <a:off x="6024056" y="987668"/>
              <a:ext cx="1002524" cy="5384"/>
            </a:xfrm>
            <a:custGeom>
              <a:avLst/>
              <a:gdLst/>
              <a:ahLst/>
              <a:cxnLst/>
              <a:rect l="l" t="t" r="r" b="b"/>
              <a:pathLst>
                <a:path w="31280" h="168" extrusionOk="0">
                  <a:moveTo>
                    <a:pt x="15640" y="0"/>
                  </a:moveTo>
                  <a:cubicBezTo>
                    <a:pt x="7002" y="0"/>
                    <a:pt x="1" y="51"/>
                    <a:pt x="1" y="84"/>
                  </a:cubicBezTo>
                  <a:cubicBezTo>
                    <a:pt x="1" y="134"/>
                    <a:pt x="7002" y="168"/>
                    <a:pt x="15640" y="168"/>
                  </a:cubicBezTo>
                  <a:cubicBezTo>
                    <a:pt x="24278" y="168"/>
                    <a:pt x="31279" y="134"/>
                    <a:pt x="31279" y="84"/>
                  </a:cubicBezTo>
                  <a:cubicBezTo>
                    <a:pt x="31279" y="51"/>
                    <a:pt x="24278" y="0"/>
                    <a:pt x="156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4"/>
            <p:cNvSpPr/>
            <p:nvPr/>
          </p:nvSpPr>
          <p:spPr>
            <a:xfrm>
              <a:off x="6076009" y="944818"/>
              <a:ext cx="27883" cy="23877"/>
            </a:xfrm>
            <a:custGeom>
              <a:avLst/>
              <a:gdLst/>
              <a:ahLst/>
              <a:cxnLst/>
              <a:rect l="l" t="t" r="r" b="b"/>
              <a:pathLst>
                <a:path w="870" h="745" extrusionOk="0">
                  <a:moveTo>
                    <a:pt x="485" y="1"/>
                  </a:moveTo>
                  <a:cubicBezTo>
                    <a:pt x="168" y="1"/>
                    <a:pt x="0" y="402"/>
                    <a:pt x="234" y="636"/>
                  </a:cubicBezTo>
                  <a:cubicBezTo>
                    <a:pt x="310" y="711"/>
                    <a:pt x="401" y="745"/>
                    <a:pt x="490" y="745"/>
                  </a:cubicBezTo>
                  <a:cubicBezTo>
                    <a:pt x="678" y="745"/>
                    <a:pt x="858" y="595"/>
                    <a:pt x="869" y="368"/>
                  </a:cubicBezTo>
                  <a:cubicBezTo>
                    <a:pt x="853" y="168"/>
                    <a:pt x="702" y="1"/>
                    <a:pt x="4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4"/>
            <p:cNvSpPr/>
            <p:nvPr/>
          </p:nvSpPr>
          <p:spPr>
            <a:xfrm>
              <a:off x="6126873" y="944818"/>
              <a:ext cx="27883" cy="23877"/>
            </a:xfrm>
            <a:custGeom>
              <a:avLst/>
              <a:gdLst/>
              <a:ahLst/>
              <a:cxnLst/>
              <a:rect l="l" t="t" r="r" b="b"/>
              <a:pathLst>
                <a:path w="870" h="745" extrusionOk="0">
                  <a:moveTo>
                    <a:pt x="502" y="1"/>
                  </a:moveTo>
                  <a:cubicBezTo>
                    <a:pt x="168" y="1"/>
                    <a:pt x="1" y="402"/>
                    <a:pt x="235" y="636"/>
                  </a:cubicBezTo>
                  <a:cubicBezTo>
                    <a:pt x="310" y="711"/>
                    <a:pt x="403" y="745"/>
                    <a:pt x="494" y="745"/>
                  </a:cubicBezTo>
                  <a:cubicBezTo>
                    <a:pt x="685" y="745"/>
                    <a:pt x="870" y="595"/>
                    <a:pt x="870" y="368"/>
                  </a:cubicBezTo>
                  <a:cubicBezTo>
                    <a:pt x="870" y="168"/>
                    <a:pt x="703" y="1"/>
                    <a:pt x="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4"/>
            <p:cNvSpPr/>
            <p:nvPr/>
          </p:nvSpPr>
          <p:spPr>
            <a:xfrm>
              <a:off x="6177768" y="944818"/>
              <a:ext cx="27851" cy="23877"/>
            </a:xfrm>
            <a:custGeom>
              <a:avLst/>
              <a:gdLst/>
              <a:ahLst/>
              <a:cxnLst/>
              <a:rect l="l" t="t" r="r" b="b"/>
              <a:pathLst>
                <a:path w="869" h="745" extrusionOk="0">
                  <a:moveTo>
                    <a:pt x="501" y="1"/>
                  </a:moveTo>
                  <a:cubicBezTo>
                    <a:pt x="167" y="1"/>
                    <a:pt x="0" y="402"/>
                    <a:pt x="234" y="636"/>
                  </a:cubicBezTo>
                  <a:cubicBezTo>
                    <a:pt x="309" y="711"/>
                    <a:pt x="402" y="745"/>
                    <a:pt x="493" y="745"/>
                  </a:cubicBezTo>
                  <a:cubicBezTo>
                    <a:pt x="685" y="745"/>
                    <a:pt x="869" y="595"/>
                    <a:pt x="869" y="368"/>
                  </a:cubicBezTo>
                  <a:cubicBezTo>
                    <a:pt x="869" y="168"/>
                    <a:pt x="702" y="1"/>
                    <a:pt x="5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4"/>
            <p:cNvSpPr/>
            <p:nvPr/>
          </p:nvSpPr>
          <p:spPr>
            <a:xfrm>
              <a:off x="5144220" y="4554160"/>
              <a:ext cx="84099" cy="114611"/>
            </a:xfrm>
            <a:custGeom>
              <a:avLst/>
              <a:gdLst/>
              <a:ahLst/>
              <a:cxnLst/>
              <a:rect l="l" t="t" r="r" b="b"/>
              <a:pathLst>
                <a:path w="2624" h="3576" extrusionOk="0">
                  <a:moveTo>
                    <a:pt x="1" y="0"/>
                  </a:moveTo>
                  <a:lnTo>
                    <a:pt x="1" y="3576"/>
                  </a:lnTo>
                  <a:lnTo>
                    <a:pt x="2624" y="3576"/>
                  </a:lnTo>
                  <a:lnTo>
                    <a:pt x="262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677051" y="3184856"/>
              <a:ext cx="743336" cy="35896"/>
            </a:xfrm>
            <a:custGeom>
              <a:avLst/>
              <a:gdLst/>
              <a:ahLst/>
              <a:cxnLst/>
              <a:rect l="l" t="t" r="r" b="b"/>
              <a:pathLst>
                <a:path w="23193" h="1120" extrusionOk="0">
                  <a:moveTo>
                    <a:pt x="1" y="0"/>
                  </a:moveTo>
                  <a:lnTo>
                    <a:pt x="1" y="1120"/>
                  </a:lnTo>
                  <a:lnTo>
                    <a:pt x="23192" y="1120"/>
                  </a:lnTo>
                  <a:lnTo>
                    <a:pt x="23192"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968385" y="2698081"/>
              <a:ext cx="706895" cy="522671"/>
            </a:xfrm>
            <a:custGeom>
              <a:avLst/>
              <a:gdLst/>
              <a:ahLst/>
              <a:cxnLst/>
              <a:rect l="l" t="t" r="r" b="b"/>
              <a:pathLst>
                <a:path w="22056" h="16308" extrusionOk="0">
                  <a:moveTo>
                    <a:pt x="3943" y="0"/>
                  </a:moveTo>
                  <a:lnTo>
                    <a:pt x="0" y="16308"/>
                  </a:lnTo>
                  <a:lnTo>
                    <a:pt x="17694" y="16308"/>
                  </a:lnTo>
                  <a:lnTo>
                    <a:pt x="2205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6003192" y="2722727"/>
              <a:ext cx="639430" cy="458411"/>
            </a:xfrm>
            <a:custGeom>
              <a:avLst/>
              <a:gdLst/>
              <a:ahLst/>
              <a:cxnLst/>
              <a:rect l="l" t="t" r="r" b="b"/>
              <a:pathLst>
                <a:path w="19951" h="14303" extrusionOk="0">
                  <a:moveTo>
                    <a:pt x="3693" y="0"/>
                  </a:moveTo>
                  <a:lnTo>
                    <a:pt x="0" y="14303"/>
                  </a:lnTo>
                  <a:lnTo>
                    <a:pt x="16174" y="14303"/>
                  </a:lnTo>
                  <a:lnTo>
                    <a:pt x="19950" y="0"/>
                  </a:lnTo>
                  <a:close/>
                </a:path>
              </a:pathLst>
            </a:custGeom>
            <a:solidFill>
              <a:srgbClr val="F5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6102258" y="2811057"/>
              <a:ext cx="380241" cy="130187"/>
            </a:xfrm>
            <a:custGeom>
              <a:avLst/>
              <a:gdLst/>
              <a:ahLst/>
              <a:cxnLst/>
              <a:rect l="l" t="t" r="r" b="b"/>
              <a:pathLst>
                <a:path w="11864" h="4062" extrusionOk="0">
                  <a:moveTo>
                    <a:pt x="1003" y="1"/>
                  </a:moveTo>
                  <a:lnTo>
                    <a:pt x="0" y="4061"/>
                  </a:lnTo>
                  <a:lnTo>
                    <a:pt x="10727" y="4061"/>
                  </a:lnTo>
                  <a:lnTo>
                    <a:pt x="1186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6140814" y="2791795"/>
              <a:ext cx="269380" cy="4840"/>
            </a:xfrm>
            <a:custGeom>
              <a:avLst/>
              <a:gdLst/>
              <a:ahLst/>
              <a:cxnLst/>
              <a:rect l="l" t="t" r="r" b="b"/>
              <a:pathLst>
                <a:path w="8405" h="151" extrusionOk="0">
                  <a:moveTo>
                    <a:pt x="4194" y="0"/>
                  </a:moveTo>
                  <a:cubicBezTo>
                    <a:pt x="1872" y="0"/>
                    <a:pt x="0" y="34"/>
                    <a:pt x="0" y="67"/>
                  </a:cubicBezTo>
                  <a:cubicBezTo>
                    <a:pt x="0" y="117"/>
                    <a:pt x="1872" y="151"/>
                    <a:pt x="4194" y="151"/>
                  </a:cubicBezTo>
                  <a:cubicBezTo>
                    <a:pt x="6517" y="151"/>
                    <a:pt x="8405" y="117"/>
                    <a:pt x="8405" y="67"/>
                  </a:cubicBezTo>
                  <a:cubicBezTo>
                    <a:pt x="8405" y="34"/>
                    <a:pt x="6517" y="0"/>
                    <a:pt x="419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6144564" y="2833556"/>
              <a:ext cx="108714" cy="5384"/>
            </a:xfrm>
            <a:custGeom>
              <a:avLst/>
              <a:gdLst/>
              <a:ahLst/>
              <a:cxnLst/>
              <a:rect l="l" t="t" r="r" b="b"/>
              <a:pathLst>
                <a:path w="3392" h="168" extrusionOk="0">
                  <a:moveTo>
                    <a:pt x="1704" y="1"/>
                  </a:moveTo>
                  <a:cubicBezTo>
                    <a:pt x="769" y="1"/>
                    <a:pt x="0" y="34"/>
                    <a:pt x="0" y="84"/>
                  </a:cubicBezTo>
                  <a:cubicBezTo>
                    <a:pt x="0" y="118"/>
                    <a:pt x="769" y="168"/>
                    <a:pt x="1704" y="168"/>
                  </a:cubicBezTo>
                  <a:cubicBezTo>
                    <a:pt x="2640" y="168"/>
                    <a:pt x="3392" y="118"/>
                    <a:pt x="3392" y="84"/>
                  </a:cubicBezTo>
                  <a:cubicBezTo>
                    <a:pt x="3392" y="34"/>
                    <a:pt x="2640" y="1"/>
                    <a:pt x="17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6269848" y="2831409"/>
              <a:ext cx="70734" cy="5384"/>
            </a:xfrm>
            <a:custGeom>
              <a:avLst/>
              <a:gdLst/>
              <a:ahLst/>
              <a:cxnLst/>
              <a:rect l="l" t="t" r="r" b="b"/>
              <a:pathLst>
                <a:path w="2207" h="168" extrusionOk="0">
                  <a:moveTo>
                    <a:pt x="1104" y="1"/>
                  </a:moveTo>
                  <a:cubicBezTo>
                    <a:pt x="486" y="1"/>
                    <a:pt x="1" y="34"/>
                    <a:pt x="1" y="84"/>
                  </a:cubicBezTo>
                  <a:cubicBezTo>
                    <a:pt x="1" y="135"/>
                    <a:pt x="486" y="168"/>
                    <a:pt x="1104" y="168"/>
                  </a:cubicBezTo>
                  <a:cubicBezTo>
                    <a:pt x="1705" y="168"/>
                    <a:pt x="2207" y="135"/>
                    <a:pt x="2207" y="84"/>
                  </a:cubicBezTo>
                  <a:cubicBezTo>
                    <a:pt x="2207" y="34"/>
                    <a:pt x="1705" y="1"/>
                    <a:pt x="110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6141872" y="2857113"/>
              <a:ext cx="296719" cy="5384"/>
            </a:xfrm>
            <a:custGeom>
              <a:avLst/>
              <a:gdLst/>
              <a:ahLst/>
              <a:cxnLst/>
              <a:rect l="l" t="t" r="r" b="b"/>
              <a:pathLst>
                <a:path w="9258" h="168" extrusionOk="0">
                  <a:moveTo>
                    <a:pt x="4629" y="1"/>
                  </a:moveTo>
                  <a:cubicBezTo>
                    <a:pt x="2072" y="1"/>
                    <a:pt x="1" y="34"/>
                    <a:pt x="1" y="84"/>
                  </a:cubicBezTo>
                  <a:cubicBezTo>
                    <a:pt x="1" y="118"/>
                    <a:pt x="2072" y="168"/>
                    <a:pt x="4629" y="168"/>
                  </a:cubicBezTo>
                  <a:cubicBezTo>
                    <a:pt x="7185" y="168"/>
                    <a:pt x="9257" y="118"/>
                    <a:pt x="9257" y="84"/>
                  </a:cubicBezTo>
                  <a:cubicBezTo>
                    <a:pt x="9257" y="34"/>
                    <a:pt x="7185" y="1"/>
                    <a:pt x="462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6135462" y="2878554"/>
              <a:ext cx="96406" cy="5384"/>
            </a:xfrm>
            <a:custGeom>
              <a:avLst/>
              <a:gdLst/>
              <a:ahLst/>
              <a:cxnLst/>
              <a:rect l="l" t="t" r="r" b="b"/>
              <a:pathLst>
                <a:path w="3008" h="168" extrusionOk="0">
                  <a:moveTo>
                    <a:pt x="1504" y="0"/>
                  </a:moveTo>
                  <a:cubicBezTo>
                    <a:pt x="668" y="0"/>
                    <a:pt x="0" y="34"/>
                    <a:pt x="0" y="84"/>
                  </a:cubicBezTo>
                  <a:cubicBezTo>
                    <a:pt x="0" y="134"/>
                    <a:pt x="668" y="167"/>
                    <a:pt x="1504" y="167"/>
                  </a:cubicBezTo>
                  <a:cubicBezTo>
                    <a:pt x="2339" y="167"/>
                    <a:pt x="3008" y="134"/>
                    <a:pt x="3008" y="84"/>
                  </a:cubicBezTo>
                  <a:cubicBezTo>
                    <a:pt x="3008" y="34"/>
                    <a:pt x="2339" y="0"/>
                    <a:pt x="150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6136520" y="2909611"/>
              <a:ext cx="275822" cy="4840"/>
            </a:xfrm>
            <a:custGeom>
              <a:avLst/>
              <a:gdLst/>
              <a:ahLst/>
              <a:cxnLst/>
              <a:rect l="l" t="t" r="r" b="b"/>
              <a:pathLst>
                <a:path w="8606" h="151" extrusionOk="0">
                  <a:moveTo>
                    <a:pt x="4295" y="0"/>
                  </a:moveTo>
                  <a:cubicBezTo>
                    <a:pt x="1922" y="0"/>
                    <a:pt x="1" y="34"/>
                    <a:pt x="1" y="67"/>
                  </a:cubicBezTo>
                  <a:cubicBezTo>
                    <a:pt x="1" y="117"/>
                    <a:pt x="1922" y="151"/>
                    <a:pt x="4295" y="151"/>
                  </a:cubicBezTo>
                  <a:cubicBezTo>
                    <a:pt x="6667" y="151"/>
                    <a:pt x="8605" y="117"/>
                    <a:pt x="8605" y="67"/>
                  </a:cubicBezTo>
                  <a:cubicBezTo>
                    <a:pt x="8605" y="34"/>
                    <a:pt x="6667" y="0"/>
                    <a:pt x="429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6102771" y="2976018"/>
              <a:ext cx="106598" cy="4840"/>
            </a:xfrm>
            <a:custGeom>
              <a:avLst/>
              <a:gdLst/>
              <a:ahLst/>
              <a:cxnLst/>
              <a:rect l="l" t="t" r="r" b="b"/>
              <a:pathLst>
                <a:path w="3326" h="151" extrusionOk="0">
                  <a:moveTo>
                    <a:pt x="1655" y="0"/>
                  </a:moveTo>
                  <a:cubicBezTo>
                    <a:pt x="736" y="0"/>
                    <a:pt x="1" y="34"/>
                    <a:pt x="1" y="84"/>
                  </a:cubicBezTo>
                  <a:cubicBezTo>
                    <a:pt x="1" y="117"/>
                    <a:pt x="736" y="151"/>
                    <a:pt x="1655" y="151"/>
                  </a:cubicBezTo>
                  <a:cubicBezTo>
                    <a:pt x="2574" y="151"/>
                    <a:pt x="3326" y="117"/>
                    <a:pt x="3326" y="84"/>
                  </a:cubicBezTo>
                  <a:cubicBezTo>
                    <a:pt x="3326" y="34"/>
                    <a:pt x="2574" y="0"/>
                    <a:pt x="165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4"/>
            <p:cNvSpPr/>
            <p:nvPr/>
          </p:nvSpPr>
          <p:spPr>
            <a:xfrm>
              <a:off x="6227542" y="2976018"/>
              <a:ext cx="72882" cy="5384"/>
            </a:xfrm>
            <a:custGeom>
              <a:avLst/>
              <a:gdLst/>
              <a:ahLst/>
              <a:cxnLst/>
              <a:rect l="l" t="t" r="r" b="b"/>
              <a:pathLst>
                <a:path w="2274" h="168" extrusionOk="0">
                  <a:moveTo>
                    <a:pt x="1137" y="0"/>
                  </a:moveTo>
                  <a:cubicBezTo>
                    <a:pt x="519" y="0"/>
                    <a:pt x="1" y="34"/>
                    <a:pt x="1" y="67"/>
                  </a:cubicBezTo>
                  <a:cubicBezTo>
                    <a:pt x="1" y="117"/>
                    <a:pt x="519" y="151"/>
                    <a:pt x="1137" y="167"/>
                  </a:cubicBezTo>
                  <a:cubicBezTo>
                    <a:pt x="1772" y="167"/>
                    <a:pt x="2273" y="134"/>
                    <a:pt x="2273" y="84"/>
                  </a:cubicBezTo>
                  <a:cubicBezTo>
                    <a:pt x="2273" y="50"/>
                    <a:pt x="1772" y="17"/>
                    <a:pt x="11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4"/>
            <p:cNvSpPr/>
            <p:nvPr/>
          </p:nvSpPr>
          <p:spPr>
            <a:xfrm>
              <a:off x="6320743" y="2973871"/>
              <a:ext cx="31089" cy="5384"/>
            </a:xfrm>
            <a:custGeom>
              <a:avLst/>
              <a:gdLst/>
              <a:ahLst/>
              <a:cxnLst/>
              <a:rect l="l" t="t" r="r" b="b"/>
              <a:pathLst>
                <a:path w="970" h="168" extrusionOk="0">
                  <a:moveTo>
                    <a:pt x="485" y="0"/>
                  </a:moveTo>
                  <a:cubicBezTo>
                    <a:pt x="217" y="0"/>
                    <a:pt x="0" y="34"/>
                    <a:pt x="0" y="84"/>
                  </a:cubicBezTo>
                  <a:cubicBezTo>
                    <a:pt x="0" y="134"/>
                    <a:pt x="217" y="167"/>
                    <a:pt x="485" y="167"/>
                  </a:cubicBezTo>
                  <a:cubicBezTo>
                    <a:pt x="752" y="167"/>
                    <a:pt x="969" y="134"/>
                    <a:pt x="969" y="84"/>
                  </a:cubicBezTo>
                  <a:cubicBezTo>
                    <a:pt x="969" y="34"/>
                    <a:pt x="752" y="0"/>
                    <a:pt x="485"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6104918" y="3002780"/>
              <a:ext cx="33781" cy="4840"/>
            </a:xfrm>
            <a:custGeom>
              <a:avLst/>
              <a:gdLst/>
              <a:ahLst/>
              <a:cxnLst/>
              <a:rect l="l" t="t" r="r" b="b"/>
              <a:pathLst>
                <a:path w="1054" h="151" extrusionOk="0">
                  <a:moveTo>
                    <a:pt x="519" y="1"/>
                  </a:moveTo>
                  <a:cubicBezTo>
                    <a:pt x="235" y="1"/>
                    <a:pt x="1" y="34"/>
                    <a:pt x="1" y="84"/>
                  </a:cubicBezTo>
                  <a:cubicBezTo>
                    <a:pt x="1" y="118"/>
                    <a:pt x="235" y="151"/>
                    <a:pt x="519" y="151"/>
                  </a:cubicBezTo>
                  <a:cubicBezTo>
                    <a:pt x="819" y="151"/>
                    <a:pt x="1053" y="118"/>
                    <a:pt x="1053" y="84"/>
                  </a:cubicBezTo>
                  <a:cubicBezTo>
                    <a:pt x="1053" y="34"/>
                    <a:pt x="819" y="1"/>
                    <a:pt x="519"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6159019" y="3002780"/>
              <a:ext cx="80894" cy="4840"/>
            </a:xfrm>
            <a:custGeom>
              <a:avLst/>
              <a:gdLst/>
              <a:ahLst/>
              <a:cxnLst/>
              <a:rect l="l" t="t" r="r" b="b"/>
              <a:pathLst>
                <a:path w="2524" h="151" extrusionOk="0">
                  <a:moveTo>
                    <a:pt x="1270" y="1"/>
                  </a:moveTo>
                  <a:cubicBezTo>
                    <a:pt x="568" y="1"/>
                    <a:pt x="0" y="34"/>
                    <a:pt x="0" y="84"/>
                  </a:cubicBezTo>
                  <a:cubicBezTo>
                    <a:pt x="0" y="118"/>
                    <a:pt x="568" y="151"/>
                    <a:pt x="1270" y="151"/>
                  </a:cubicBezTo>
                  <a:cubicBezTo>
                    <a:pt x="1955" y="151"/>
                    <a:pt x="2523" y="118"/>
                    <a:pt x="2523" y="84"/>
                  </a:cubicBezTo>
                  <a:cubicBezTo>
                    <a:pt x="2523" y="34"/>
                    <a:pt x="1955" y="1"/>
                    <a:pt x="127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6265585" y="2999575"/>
              <a:ext cx="216370" cy="4840"/>
            </a:xfrm>
            <a:custGeom>
              <a:avLst/>
              <a:gdLst/>
              <a:ahLst/>
              <a:cxnLst/>
              <a:rect l="l" t="t" r="r" b="b"/>
              <a:pathLst>
                <a:path w="6751" h="151" extrusionOk="0">
                  <a:moveTo>
                    <a:pt x="3375" y="0"/>
                  </a:moveTo>
                  <a:cubicBezTo>
                    <a:pt x="1504" y="0"/>
                    <a:pt x="0" y="34"/>
                    <a:pt x="0" y="84"/>
                  </a:cubicBezTo>
                  <a:cubicBezTo>
                    <a:pt x="0" y="117"/>
                    <a:pt x="1504" y="151"/>
                    <a:pt x="3375" y="151"/>
                  </a:cubicBezTo>
                  <a:cubicBezTo>
                    <a:pt x="5230" y="151"/>
                    <a:pt x="6751" y="117"/>
                    <a:pt x="6751" y="84"/>
                  </a:cubicBezTo>
                  <a:cubicBezTo>
                    <a:pt x="6751" y="34"/>
                    <a:pt x="5230" y="0"/>
                    <a:pt x="3375"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6098508" y="3030087"/>
              <a:ext cx="34838" cy="5384"/>
            </a:xfrm>
            <a:custGeom>
              <a:avLst/>
              <a:gdLst/>
              <a:ahLst/>
              <a:cxnLst/>
              <a:rect l="l" t="t" r="r" b="b"/>
              <a:pathLst>
                <a:path w="1087" h="168" extrusionOk="0">
                  <a:moveTo>
                    <a:pt x="552" y="1"/>
                  </a:moveTo>
                  <a:cubicBezTo>
                    <a:pt x="251" y="1"/>
                    <a:pt x="0" y="34"/>
                    <a:pt x="0" y="84"/>
                  </a:cubicBezTo>
                  <a:cubicBezTo>
                    <a:pt x="0" y="134"/>
                    <a:pt x="251" y="168"/>
                    <a:pt x="552" y="168"/>
                  </a:cubicBezTo>
                  <a:cubicBezTo>
                    <a:pt x="852" y="168"/>
                    <a:pt x="1086" y="134"/>
                    <a:pt x="1086" y="84"/>
                  </a:cubicBezTo>
                  <a:cubicBezTo>
                    <a:pt x="1086" y="34"/>
                    <a:pt x="852" y="1"/>
                    <a:pt x="55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6144564" y="3029029"/>
              <a:ext cx="42338" cy="5384"/>
            </a:xfrm>
            <a:custGeom>
              <a:avLst/>
              <a:gdLst/>
              <a:ahLst/>
              <a:cxnLst/>
              <a:rect l="l" t="t" r="r" b="b"/>
              <a:pathLst>
                <a:path w="1321" h="168" extrusionOk="0">
                  <a:moveTo>
                    <a:pt x="669" y="0"/>
                  </a:moveTo>
                  <a:cubicBezTo>
                    <a:pt x="301" y="0"/>
                    <a:pt x="0" y="50"/>
                    <a:pt x="0" y="84"/>
                  </a:cubicBezTo>
                  <a:cubicBezTo>
                    <a:pt x="0" y="134"/>
                    <a:pt x="301" y="167"/>
                    <a:pt x="669" y="167"/>
                  </a:cubicBezTo>
                  <a:cubicBezTo>
                    <a:pt x="1019" y="167"/>
                    <a:pt x="1320" y="134"/>
                    <a:pt x="1320" y="84"/>
                  </a:cubicBezTo>
                  <a:cubicBezTo>
                    <a:pt x="1320" y="50"/>
                    <a:pt x="1019" y="0"/>
                    <a:pt x="6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6209337" y="3027427"/>
              <a:ext cx="136052" cy="4840"/>
            </a:xfrm>
            <a:custGeom>
              <a:avLst/>
              <a:gdLst/>
              <a:ahLst/>
              <a:cxnLst/>
              <a:rect l="l" t="t" r="r" b="b"/>
              <a:pathLst>
                <a:path w="4245" h="151" extrusionOk="0">
                  <a:moveTo>
                    <a:pt x="2123" y="0"/>
                  </a:moveTo>
                  <a:cubicBezTo>
                    <a:pt x="953" y="0"/>
                    <a:pt x="1" y="34"/>
                    <a:pt x="1" y="67"/>
                  </a:cubicBezTo>
                  <a:cubicBezTo>
                    <a:pt x="1" y="117"/>
                    <a:pt x="953" y="151"/>
                    <a:pt x="2123" y="151"/>
                  </a:cubicBezTo>
                  <a:cubicBezTo>
                    <a:pt x="3292" y="151"/>
                    <a:pt x="4245" y="117"/>
                    <a:pt x="4245" y="67"/>
                  </a:cubicBezTo>
                  <a:cubicBezTo>
                    <a:pt x="4245" y="34"/>
                    <a:pt x="3292" y="0"/>
                    <a:pt x="2123"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6096361" y="3075598"/>
              <a:ext cx="164961" cy="4872"/>
            </a:xfrm>
            <a:custGeom>
              <a:avLst/>
              <a:gdLst/>
              <a:ahLst/>
              <a:cxnLst/>
              <a:rect l="l" t="t" r="r" b="b"/>
              <a:pathLst>
                <a:path w="5147" h="152" extrusionOk="0">
                  <a:moveTo>
                    <a:pt x="2574" y="1"/>
                  </a:moveTo>
                  <a:cubicBezTo>
                    <a:pt x="1153" y="1"/>
                    <a:pt x="0" y="34"/>
                    <a:pt x="0" y="68"/>
                  </a:cubicBezTo>
                  <a:cubicBezTo>
                    <a:pt x="0" y="118"/>
                    <a:pt x="1153" y="151"/>
                    <a:pt x="2574" y="151"/>
                  </a:cubicBezTo>
                  <a:cubicBezTo>
                    <a:pt x="3994" y="151"/>
                    <a:pt x="5147" y="118"/>
                    <a:pt x="5147" y="68"/>
                  </a:cubicBezTo>
                  <a:cubicBezTo>
                    <a:pt x="5147" y="34"/>
                    <a:pt x="4010" y="1"/>
                    <a:pt x="25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6283245" y="3073482"/>
              <a:ext cx="74484" cy="4840"/>
            </a:xfrm>
            <a:custGeom>
              <a:avLst/>
              <a:gdLst/>
              <a:ahLst/>
              <a:cxnLst/>
              <a:rect l="l" t="t" r="r" b="b"/>
              <a:pathLst>
                <a:path w="2324" h="151" extrusionOk="0">
                  <a:moveTo>
                    <a:pt x="1154" y="0"/>
                  </a:moveTo>
                  <a:cubicBezTo>
                    <a:pt x="519" y="0"/>
                    <a:pt x="1" y="34"/>
                    <a:pt x="1" y="67"/>
                  </a:cubicBezTo>
                  <a:cubicBezTo>
                    <a:pt x="1" y="117"/>
                    <a:pt x="519" y="150"/>
                    <a:pt x="1154" y="150"/>
                  </a:cubicBezTo>
                  <a:cubicBezTo>
                    <a:pt x="1805" y="150"/>
                    <a:pt x="2323" y="117"/>
                    <a:pt x="2323" y="67"/>
                  </a:cubicBezTo>
                  <a:cubicBezTo>
                    <a:pt x="2323" y="34"/>
                    <a:pt x="1805" y="0"/>
                    <a:pt x="1154"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6376959" y="3073482"/>
              <a:ext cx="123745" cy="4840"/>
            </a:xfrm>
            <a:custGeom>
              <a:avLst/>
              <a:gdLst/>
              <a:ahLst/>
              <a:cxnLst/>
              <a:rect l="l" t="t" r="r" b="b"/>
              <a:pathLst>
                <a:path w="3861" h="151" extrusionOk="0">
                  <a:moveTo>
                    <a:pt x="1922" y="0"/>
                  </a:moveTo>
                  <a:cubicBezTo>
                    <a:pt x="853" y="0"/>
                    <a:pt x="1" y="34"/>
                    <a:pt x="1" y="67"/>
                  </a:cubicBezTo>
                  <a:cubicBezTo>
                    <a:pt x="1" y="117"/>
                    <a:pt x="853" y="150"/>
                    <a:pt x="1922" y="150"/>
                  </a:cubicBezTo>
                  <a:cubicBezTo>
                    <a:pt x="2992" y="150"/>
                    <a:pt x="3860" y="117"/>
                    <a:pt x="3860" y="67"/>
                  </a:cubicBezTo>
                  <a:cubicBezTo>
                    <a:pt x="3860" y="34"/>
                    <a:pt x="2992" y="0"/>
                    <a:pt x="192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6441764" y="2789648"/>
              <a:ext cx="25736" cy="4840"/>
            </a:xfrm>
            <a:custGeom>
              <a:avLst/>
              <a:gdLst/>
              <a:ahLst/>
              <a:cxnLst/>
              <a:rect l="l" t="t" r="r" b="b"/>
              <a:pathLst>
                <a:path w="803" h="151" extrusionOk="0">
                  <a:moveTo>
                    <a:pt x="401" y="1"/>
                  </a:moveTo>
                  <a:cubicBezTo>
                    <a:pt x="184" y="1"/>
                    <a:pt x="0" y="34"/>
                    <a:pt x="0" y="84"/>
                  </a:cubicBezTo>
                  <a:cubicBezTo>
                    <a:pt x="0" y="118"/>
                    <a:pt x="184" y="151"/>
                    <a:pt x="401" y="151"/>
                  </a:cubicBezTo>
                  <a:cubicBezTo>
                    <a:pt x="619" y="151"/>
                    <a:pt x="802" y="118"/>
                    <a:pt x="802" y="84"/>
                  </a:cubicBezTo>
                  <a:cubicBezTo>
                    <a:pt x="802" y="34"/>
                    <a:pt x="619" y="1"/>
                    <a:pt x="4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6149917" y="2771988"/>
              <a:ext cx="56248" cy="5384"/>
            </a:xfrm>
            <a:custGeom>
              <a:avLst/>
              <a:gdLst/>
              <a:ahLst/>
              <a:cxnLst/>
              <a:rect l="l" t="t" r="r" b="b"/>
              <a:pathLst>
                <a:path w="1755" h="168" extrusionOk="0">
                  <a:moveTo>
                    <a:pt x="886" y="0"/>
                  </a:moveTo>
                  <a:cubicBezTo>
                    <a:pt x="385" y="0"/>
                    <a:pt x="0" y="50"/>
                    <a:pt x="0" y="84"/>
                  </a:cubicBezTo>
                  <a:cubicBezTo>
                    <a:pt x="0" y="134"/>
                    <a:pt x="385" y="167"/>
                    <a:pt x="886" y="167"/>
                  </a:cubicBezTo>
                  <a:cubicBezTo>
                    <a:pt x="1370" y="167"/>
                    <a:pt x="1755" y="134"/>
                    <a:pt x="1755" y="84"/>
                  </a:cubicBezTo>
                  <a:cubicBezTo>
                    <a:pt x="1755" y="50"/>
                    <a:pt x="1370" y="0"/>
                    <a:pt x="88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6112418" y="2722727"/>
              <a:ext cx="530203" cy="32691"/>
            </a:xfrm>
            <a:custGeom>
              <a:avLst/>
              <a:gdLst/>
              <a:ahLst/>
              <a:cxnLst/>
              <a:rect l="l" t="t" r="r" b="b"/>
              <a:pathLst>
                <a:path w="16543" h="1020" extrusionOk="0">
                  <a:moveTo>
                    <a:pt x="285" y="0"/>
                  </a:moveTo>
                  <a:lnTo>
                    <a:pt x="1" y="1019"/>
                  </a:lnTo>
                  <a:lnTo>
                    <a:pt x="16275" y="1019"/>
                  </a:lnTo>
                  <a:lnTo>
                    <a:pt x="16542"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6135462" y="2733432"/>
              <a:ext cx="13397" cy="11442"/>
            </a:xfrm>
            <a:custGeom>
              <a:avLst/>
              <a:gdLst/>
              <a:ahLst/>
              <a:cxnLst/>
              <a:rect l="l" t="t" r="r" b="b"/>
              <a:pathLst>
                <a:path w="418" h="357" extrusionOk="0">
                  <a:moveTo>
                    <a:pt x="251" y="0"/>
                  </a:moveTo>
                  <a:cubicBezTo>
                    <a:pt x="84" y="0"/>
                    <a:pt x="0" y="184"/>
                    <a:pt x="117" y="301"/>
                  </a:cubicBezTo>
                  <a:cubicBezTo>
                    <a:pt x="155" y="339"/>
                    <a:pt x="201" y="356"/>
                    <a:pt x="245" y="356"/>
                  </a:cubicBezTo>
                  <a:cubicBezTo>
                    <a:pt x="335" y="356"/>
                    <a:pt x="418" y="285"/>
                    <a:pt x="418" y="184"/>
                  </a:cubicBezTo>
                  <a:cubicBezTo>
                    <a:pt x="418" y="84"/>
                    <a:pt x="334" y="0"/>
                    <a:pt x="25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6155269" y="2733432"/>
              <a:ext cx="13429" cy="11442"/>
            </a:xfrm>
            <a:custGeom>
              <a:avLst/>
              <a:gdLst/>
              <a:ahLst/>
              <a:cxnLst/>
              <a:rect l="l" t="t" r="r" b="b"/>
              <a:pathLst>
                <a:path w="419" h="357" extrusionOk="0">
                  <a:moveTo>
                    <a:pt x="234" y="0"/>
                  </a:moveTo>
                  <a:cubicBezTo>
                    <a:pt x="84" y="0"/>
                    <a:pt x="0" y="184"/>
                    <a:pt x="117" y="301"/>
                  </a:cubicBezTo>
                  <a:cubicBezTo>
                    <a:pt x="150" y="339"/>
                    <a:pt x="194" y="356"/>
                    <a:pt x="237" y="356"/>
                  </a:cubicBezTo>
                  <a:cubicBezTo>
                    <a:pt x="327" y="356"/>
                    <a:pt x="418" y="285"/>
                    <a:pt x="418" y="184"/>
                  </a:cubicBezTo>
                  <a:cubicBezTo>
                    <a:pt x="418"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6175076" y="2733432"/>
              <a:ext cx="12884" cy="11442"/>
            </a:xfrm>
            <a:custGeom>
              <a:avLst/>
              <a:gdLst/>
              <a:ahLst/>
              <a:cxnLst/>
              <a:rect l="l" t="t" r="r" b="b"/>
              <a:pathLst>
                <a:path w="402" h="357" extrusionOk="0">
                  <a:moveTo>
                    <a:pt x="234" y="0"/>
                  </a:moveTo>
                  <a:cubicBezTo>
                    <a:pt x="67" y="0"/>
                    <a:pt x="1" y="184"/>
                    <a:pt x="101" y="301"/>
                  </a:cubicBezTo>
                  <a:cubicBezTo>
                    <a:pt x="139" y="339"/>
                    <a:pt x="185" y="356"/>
                    <a:pt x="228" y="356"/>
                  </a:cubicBezTo>
                  <a:cubicBezTo>
                    <a:pt x="318" y="356"/>
                    <a:pt x="402" y="285"/>
                    <a:pt x="402" y="184"/>
                  </a:cubicBezTo>
                  <a:cubicBezTo>
                    <a:pt x="402" y="84"/>
                    <a:pt x="335" y="0"/>
                    <a:pt x="2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6033158" y="3269468"/>
              <a:ext cx="1236008" cy="720837"/>
            </a:xfrm>
            <a:custGeom>
              <a:avLst/>
              <a:gdLst/>
              <a:ahLst/>
              <a:cxnLst/>
              <a:rect l="l" t="t" r="r" b="b"/>
              <a:pathLst>
                <a:path w="38565" h="22491" extrusionOk="0">
                  <a:moveTo>
                    <a:pt x="1" y="0"/>
                  </a:moveTo>
                  <a:lnTo>
                    <a:pt x="1" y="22490"/>
                  </a:lnTo>
                  <a:lnTo>
                    <a:pt x="38564" y="22490"/>
                  </a:lnTo>
                  <a:lnTo>
                    <a:pt x="3856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6033158" y="3269468"/>
              <a:ext cx="562862" cy="720837"/>
            </a:xfrm>
            <a:custGeom>
              <a:avLst/>
              <a:gdLst/>
              <a:ahLst/>
              <a:cxnLst/>
              <a:rect l="l" t="t" r="r" b="b"/>
              <a:pathLst>
                <a:path w="17562" h="22491" extrusionOk="0">
                  <a:moveTo>
                    <a:pt x="1" y="0"/>
                  </a:moveTo>
                  <a:lnTo>
                    <a:pt x="1" y="22490"/>
                  </a:lnTo>
                  <a:lnTo>
                    <a:pt x="17561" y="22490"/>
                  </a:lnTo>
                  <a:lnTo>
                    <a:pt x="17561" y="0"/>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4"/>
            <p:cNvSpPr/>
            <p:nvPr/>
          </p:nvSpPr>
          <p:spPr>
            <a:xfrm>
              <a:off x="6083509" y="3311229"/>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22"/>
                  </a:lnTo>
                  <a:lnTo>
                    <a:pt x="0" y="3309"/>
                  </a:lnTo>
                  <a:cubicBezTo>
                    <a:pt x="0" y="4345"/>
                    <a:pt x="0" y="5364"/>
                    <a:pt x="0" y="6333"/>
                  </a:cubicBezTo>
                  <a:lnTo>
                    <a:pt x="0" y="6417"/>
                  </a:lnTo>
                  <a:lnTo>
                    <a:pt x="84" y="6417"/>
                  </a:lnTo>
                  <a:lnTo>
                    <a:pt x="10243" y="6383"/>
                  </a:lnTo>
                  <a:cubicBezTo>
                    <a:pt x="11496" y="6367"/>
                    <a:pt x="12482" y="6367"/>
                    <a:pt x="13167" y="6350"/>
                  </a:cubicBezTo>
                  <a:lnTo>
                    <a:pt x="14136" y="6350"/>
                  </a:lnTo>
                  <a:cubicBezTo>
                    <a:pt x="14169" y="6350"/>
                    <a:pt x="14186" y="6333"/>
                    <a:pt x="14203" y="6333"/>
                  </a:cubicBezTo>
                  <a:lnTo>
                    <a:pt x="13935" y="6333"/>
                  </a:lnTo>
                  <a:lnTo>
                    <a:pt x="13133" y="6317"/>
                  </a:lnTo>
                  <a:cubicBezTo>
                    <a:pt x="12448" y="6317"/>
                    <a:pt x="11446" y="6300"/>
                    <a:pt x="10193" y="6300"/>
                  </a:cubicBezTo>
                  <a:lnTo>
                    <a:pt x="151" y="6267"/>
                  </a:lnTo>
                  <a:lnTo>
                    <a:pt x="151" y="6267"/>
                  </a:lnTo>
                  <a:cubicBezTo>
                    <a:pt x="151" y="5317"/>
                    <a:pt x="151" y="4321"/>
                    <a:pt x="151" y="3309"/>
                  </a:cubicBezTo>
                  <a:lnTo>
                    <a:pt x="151" y="1722"/>
                  </a:lnTo>
                  <a:lnTo>
                    <a:pt x="151" y="903"/>
                  </a:lnTo>
                  <a:lnTo>
                    <a:pt x="151" y="168"/>
                  </a:lnTo>
                  <a:lnTo>
                    <a:pt x="151" y="168"/>
                  </a:lnTo>
                  <a:lnTo>
                    <a:pt x="14153" y="151"/>
                  </a:lnTo>
                  <a:lnTo>
                    <a:pt x="14153" y="151"/>
                  </a:lnTo>
                  <a:cubicBezTo>
                    <a:pt x="14169" y="2042"/>
                    <a:pt x="14169" y="3572"/>
                    <a:pt x="14186" y="4646"/>
                  </a:cubicBezTo>
                  <a:cubicBezTo>
                    <a:pt x="14186" y="5180"/>
                    <a:pt x="14186" y="5598"/>
                    <a:pt x="14186" y="5899"/>
                  </a:cubicBezTo>
                  <a:cubicBezTo>
                    <a:pt x="14203" y="6032"/>
                    <a:pt x="14203" y="6133"/>
                    <a:pt x="14203" y="6216"/>
                  </a:cubicBezTo>
                  <a:cubicBezTo>
                    <a:pt x="14203" y="6266"/>
                    <a:pt x="14203" y="6300"/>
                    <a:pt x="14203" y="6333"/>
                  </a:cubicBezTo>
                  <a:cubicBezTo>
                    <a:pt x="14219" y="6300"/>
                    <a:pt x="14219" y="6266"/>
                    <a:pt x="14219" y="6233"/>
                  </a:cubicBezTo>
                  <a:cubicBezTo>
                    <a:pt x="14219" y="6149"/>
                    <a:pt x="14219" y="6049"/>
                    <a:pt x="14219" y="5916"/>
                  </a:cubicBezTo>
                  <a:cubicBezTo>
                    <a:pt x="14219" y="5615"/>
                    <a:pt x="14219" y="5214"/>
                    <a:pt x="14236" y="4679"/>
                  </a:cubicBezTo>
                  <a:cubicBezTo>
                    <a:pt x="14236" y="3576"/>
                    <a:pt x="14253" y="2022"/>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4"/>
            <p:cNvSpPr/>
            <p:nvPr/>
          </p:nvSpPr>
          <p:spPr>
            <a:xfrm>
              <a:off x="6285937" y="3392636"/>
              <a:ext cx="46601" cy="43107"/>
            </a:xfrm>
            <a:custGeom>
              <a:avLst/>
              <a:gdLst/>
              <a:ahLst/>
              <a:cxnLst/>
              <a:rect l="l" t="t" r="r" b="b"/>
              <a:pathLst>
                <a:path w="1454" h="1345" extrusionOk="0">
                  <a:moveTo>
                    <a:pt x="808" y="1"/>
                  </a:moveTo>
                  <a:cubicBezTo>
                    <a:pt x="737" y="1"/>
                    <a:pt x="667" y="12"/>
                    <a:pt x="602" y="34"/>
                  </a:cubicBezTo>
                  <a:cubicBezTo>
                    <a:pt x="0" y="251"/>
                    <a:pt x="0" y="1103"/>
                    <a:pt x="602" y="1304"/>
                  </a:cubicBezTo>
                  <a:cubicBezTo>
                    <a:pt x="669" y="1331"/>
                    <a:pt x="741" y="1344"/>
                    <a:pt x="814" y="1344"/>
                  </a:cubicBezTo>
                  <a:cubicBezTo>
                    <a:pt x="960" y="1344"/>
                    <a:pt x="1109" y="1293"/>
                    <a:pt x="1220" y="1203"/>
                  </a:cubicBezTo>
                  <a:cubicBezTo>
                    <a:pt x="1337" y="1103"/>
                    <a:pt x="1420" y="969"/>
                    <a:pt x="1437" y="836"/>
                  </a:cubicBezTo>
                  <a:cubicBezTo>
                    <a:pt x="1454" y="736"/>
                    <a:pt x="1437" y="669"/>
                    <a:pt x="1420" y="669"/>
                  </a:cubicBezTo>
                  <a:cubicBezTo>
                    <a:pt x="1387" y="836"/>
                    <a:pt x="1287" y="1003"/>
                    <a:pt x="1153" y="1103"/>
                  </a:cubicBezTo>
                  <a:cubicBezTo>
                    <a:pt x="1056" y="1168"/>
                    <a:pt x="945" y="1205"/>
                    <a:pt x="833" y="1205"/>
                  </a:cubicBezTo>
                  <a:cubicBezTo>
                    <a:pt x="772" y="1205"/>
                    <a:pt x="711" y="1194"/>
                    <a:pt x="652" y="1170"/>
                  </a:cubicBezTo>
                  <a:cubicBezTo>
                    <a:pt x="184" y="1003"/>
                    <a:pt x="184" y="351"/>
                    <a:pt x="652" y="184"/>
                  </a:cubicBezTo>
                  <a:cubicBezTo>
                    <a:pt x="719" y="157"/>
                    <a:pt x="788" y="144"/>
                    <a:pt x="857" y="144"/>
                  </a:cubicBezTo>
                  <a:cubicBezTo>
                    <a:pt x="961" y="144"/>
                    <a:pt x="1063" y="174"/>
                    <a:pt x="1153" y="234"/>
                  </a:cubicBezTo>
                  <a:cubicBezTo>
                    <a:pt x="1287" y="351"/>
                    <a:pt x="1387" y="502"/>
                    <a:pt x="1420" y="669"/>
                  </a:cubicBezTo>
                  <a:cubicBezTo>
                    <a:pt x="1437" y="669"/>
                    <a:pt x="1454" y="619"/>
                    <a:pt x="1437" y="518"/>
                  </a:cubicBezTo>
                  <a:cubicBezTo>
                    <a:pt x="1420" y="368"/>
                    <a:pt x="1337" y="251"/>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4"/>
            <p:cNvSpPr/>
            <p:nvPr/>
          </p:nvSpPr>
          <p:spPr>
            <a:xfrm>
              <a:off x="6083509" y="3531861"/>
              <a:ext cx="457354" cy="205665"/>
            </a:xfrm>
            <a:custGeom>
              <a:avLst/>
              <a:gdLst/>
              <a:ahLst/>
              <a:cxnLst/>
              <a:rect l="l" t="t" r="r" b="b"/>
              <a:pathLst>
                <a:path w="14270" h="6417" extrusionOk="0">
                  <a:moveTo>
                    <a:pt x="152" y="83"/>
                  </a:moveTo>
                  <a:cubicBezTo>
                    <a:pt x="152" y="83"/>
                    <a:pt x="152" y="83"/>
                    <a:pt x="151" y="84"/>
                  </a:cubicBezTo>
                  <a:lnTo>
                    <a:pt x="151" y="84"/>
                  </a:lnTo>
                  <a:lnTo>
                    <a:pt x="151" y="84"/>
                  </a:lnTo>
                  <a:cubicBezTo>
                    <a:pt x="152" y="83"/>
                    <a:pt x="152" y="83"/>
                    <a:pt x="152" y="83"/>
                  </a:cubicBezTo>
                  <a:close/>
                  <a:moveTo>
                    <a:pt x="84" y="1"/>
                  </a:moveTo>
                  <a:cubicBezTo>
                    <a:pt x="58" y="27"/>
                    <a:pt x="9" y="76"/>
                    <a:pt x="0" y="84"/>
                  </a:cubicBezTo>
                  <a:lnTo>
                    <a:pt x="0" y="84"/>
                  </a:lnTo>
                  <a:lnTo>
                    <a:pt x="0" y="903"/>
                  </a:lnTo>
                  <a:lnTo>
                    <a:pt x="0" y="1705"/>
                  </a:lnTo>
                  <a:lnTo>
                    <a:pt x="0" y="3309"/>
                  </a:lnTo>
                  <a:cubicBezTo>
                    <a:pt x="0" y="4345"/>
                    <a:pt x="0" y="5364"/>
                    <a:pt x="0" y="6333"/>
                  </a:cubicBezTo>
                  <a:lnTo>
                    <a:pt x="0" y="6417"/>
                  </a:lnTo>
                  <a:lnTo>
                    <a:pt x="84" y="6417"/>
                  </a:lnTo>
                  <a:lnTo>
                    <a:pt x="10243" y="6367"/>
                  </a:lnTo>
                  <a:cubicBezTo>
                    <a:pt x="11496" y="6367"/>
                    <a:pt x="12482" y="6350"/>
                    <a:pt x="13167" y="6350"/>
                  </a:cubicBezTo>
                  <a:lnTo>
                    <a:pt x="13952" y="6350"/>
                  </a:lnTo>
                  <a:cubicBezTo>
                    <a:pt x="14019" y="6333"/>
                    <a:pt x="14086" y="6333"/>
                    <a:pt x="14136" y="6333"/>
                  </a:cubicBezTo>
                  <a:cubicBezTo>
                    <a:pt x="14086" y="6333"/>
                    <a:pt x="14019" y="6333"/>
                    <a:pt x="13935" y="6316"/>
                  </a:cubicBezTo>
                  <a:lnTo>
                    <a:pt x="13133" y="6316"/>
                  </a:lnTo>
                  <a:lnTo>
                    <a:pt x="10193" y="6300"/>
                  </a:lnTo>
                  <a:lnTo>
                    <a:pt x="151" y="6267"/>
                  </a:lnTo>
                  <a:lnTo>
                    <a:pt x="151" y="6267"/>
                  </a:lnTo>
                  <a:cubicBezTo>
                    <a:pt x="151" y="5317"/>
                    <a:pt x="151" y="4321"/>
                    <a:pt x="151" y="3309"/>
                  </a:cubicBezTo>
                  <a:lnTo>
                    <a:pt x="151" y="1705"/>
                  </a:lnTo>
                  <a:lnTo>
                    <a:pt x="151" y="903"/>
                  </a:lnTo>
                  <a:lnTo>
                    <a:pt x="151" y="167"/>
                  </a:lnTo>
                  <a:lnTo>
                    <a:pt x="151" y="167"/>
                  </a:lnTo>
                  <a:cubicBezTo>
                    <a:pt x="5580" y="151"/>
                    <a:pt x="10530" y="151"/>
                    <a:pt x="14153" y="134"/>
                  </a:cubicBezTo>
                  <a:lnTo>
                    <a:pt x="14153" y="134"/>
                  </a:lnTo>
                  <a:cubicBezTo>
                    <a:pt x="14169" y="2033"/>
                    <a:pt x="14169" y="3569"/>
                    <a:pt x="14186" y="4646"/>
                  </a:cubicBezTo>
                  <a:cubicBezTo>
                    <a:pt x="14186" y="5180"/>
                    <a:pt x="14186" y="5598"/>
                    <a:pt x="14186" y="5882"/>
                  </a:cubicBezTo>
                  <a:cubicBezTo>
                    <a:pt x="14203" y="6032"/>
                    <a:pt x="14203" y="6133"/>
                    <a:pt x="14203" y="6216"/>
                  </a:cubicBezTo>
                  <a:cubicBezTo>
                    <a:pt x="14203" y="6250"/>
                    <a:pt x="14203" y="6300"/>
                    <a:pt x="14203" y="6333"/>
                  </a:cubicBezTo>
                  <a:cubicBezTo>
                    <a:pt x="14219" y="6300"/>
                    <a:pt x="14219" y="6266"/>
                    <a:pt x="14219" y="6233"/>
                  </a:cubicBezTo>
                  <a:cubicBezTo>
                    <a:pt x="14219" y="6149"/>
                    <a:pt x="14219" y="6049"/>
                    <a:pt x="14219" y="5915"/>
                  </a:cubicBezTo>
                  <a:cubicBezTo>
                    <a:pt x="14219" y="5615"/>
                    <a:pt x="14219" y="5197"/>
                    <a:pt x="14236" y="4679"/>
                  </a:cubicBezTo>
                  <a:cubicBezTo>
                    <a:pt x="14236" y="3576"/>
                    <a:pt x="14253" y="2006"/>
                    <a:pt x="14270" y="84"/>
                  </a:cubicBezTo>
                  <a:lnTo>
                    <a:pt x="14270" y="34"/>
                  </a:lnTo>
                  <a:lnTo>
                    <a:pt x="14203" y="34"/>
                  </a:lnTo>
                  <a:lnTo>
                    <a:pt x="8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4"/>
            <p:cNvSpPr/>
            <p:nvPr/>
          </p:nvSpPr>
          <p:spPr>
            <a:xfrm>
              <a:off x="6285937" y="3613268"/>
              <a:ext cx="46601" cy="42851"/>
            </a:xfrm>
            <a:custGeom>
              <a:avLst/>
              <a:gdLst/>
              <a:ahLst/>
              <a:cxnLst/>
              <a:rect l="l" t="t" r="r" b="b"/>
              <a:pathLst>
                <a:path w="1454" h="1337" extrusionOk="0">
                  <a:moveTo>
                    <a:pt x="808" y="1"/>
                  </a:moveTo>
                  <a:cubicBezTo>
                    <a:pt x="737" y="1"/>
                    <a:pt x="667" y="12"/>
                    <a:pt x="602" y="34"/>
                  </a:cubicBezTo>
                  <a:cubicBezTo>
                    <a:pt x="0" y="251"/>
                    <a:pt x="0" y="1086"/>
                    <a:pt x="602" y="1304"/>
                  </a:cubicBezTo>
                  <a:cubicBezTo>
                    <a:pt x="667" y="1325"/>
                    <a:pt x="737" y="1336"/>
                    <a:pt x="808" y="1336"/>
                  </a:cubicBezTo>
                  <a:cubicBezTo>
                    <a:pt x="956" y="1336"/>
                    <a:pt x="1107" y="1288"/>
                    <a:pt x="1220" y="1187"/>
                  </a:cubicBezTo>
                  <a:cubicBezTo>
                    <a:pt x="1337" y="1103"/>
                    <a:pt x="1420" y="969"/>
                    <a:pt x="1437" y="819"/>
                  </a:cubicBezTo>
                  <a:cubicBezTo>
                    <a:pt x="1454" y="719"/>
                    <a:pt x="1437" y="669"/>
                    <a:pt x="1420" y="669"/>
                  </a:cubicBezTo>
                  <a:cubicBezTo>
                    <a:pt x="1387" y="836"/>
                    <a:pt x="1287" y="986"/>
                    <a:pt x="1153" y="1103"/>
                  </a:cubicBezTo>
                  <a:cubicBezTo>
                    <a:pt x="1056" y="1168"/>
                    <a:pt x="945" y="1205"/>
                    <a:pt x="833" y="1205"/>
                  </a:cubicBezTo>
                  <a:cubicBezTo>
                    <a:pt x="772" y="1205"/>
                    <a:pt x="711" y="1194"/>
                    <a:pt x="652" y="1170"/>
                  </a:cubicBezTo>
                  <a:cubicBezTo>
                    <a:pt x="184" y="986"/>
                    <a:pt x="184" y="351"/>
                    <a:pt x="652" y="167"/>
                  </a:cubicBezTo>
                  <a:cubicBezTo>
                    <a:pt x="711" y="144"/>
                    <a:pt x="772" y="133"/>
                    <a:pt x="833" y="133"/>
                  </a:cubicBezTo>
                  <a:cubicBezTo>
                    <a:pt x="945" y="133"/>
                    <a:pt x="1056" y="169"/>
                    <a:pt x="1153" y="234"/>
                  </a:cubicBezTo>
                  <a:cubicBezTo>
                    <a:pt x="1287" y="351"/>
                    <a:pt x="1387" y="502"/>
                    <a:pt x="1420" y="669"/>
                  </a:cubicBezTo>
                  <a:cubicBezTo>
                    <a:pt x="1437" y="669"/>
                    <a:pt x="1454" y="619"/>
                    <a:pt x="1437" y="518"/>
                  </a:cubicBezTo>
                  <a:cubicBezTo>
                    <a:pt x="1420" y="368"/>
                    <a:pt x="1337" y="234"/>
                    <a:pt x="1220" y="151"/>
                  </a:cubicBezTo>
                  <a:cubicBezTo>
                    <a:pt x="1107" y="49"/>
                    <a:pt x="956" y="1"/>
                    <a:pt x="808"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4"/>
            <p:cNvSpPr/>
            <p:nvPr/>
          </p:nvSpPr>
          <p:spPr>
            <a:xfrm>
              <a:off x="6083509" y="3752494"/>
              <a:ext cx="457354" cy="205120"/>
            </a:xfrm>
            <a:custGeom>
              <a:avLst/>
              <a:gdLst/>
              <a:ahLst/>
              <a:cxnLst/>
              <a:rect l="l" t="t" r="r" b="b"/>
              <a:pathLst>
                <a:path w="14270" h="6400" extrusionOk="0">
                  <a:moveTo>
                    <a:pt x="14157" y="6326"/>
                  </a:moveTo>
                  <a:cubicBezTo>
                    <a:pt x="14149" y="6326"/>
                    <a:pt x="14141" y="6327"/>
                    <a:pt x="14136" y="6333"/>
                  </a:cubicBezTo>
                  <a:lnTo>
                    <a:pt x="14203" y="6333"/>
                  </a:lnTo>
                  <a:cubicBezTo>
                    <a:pt x="14192" y="6333"/>
                    <a:pt x="14173" y="6326"/>
                    <a:pt x="14157" y="6326"/>
                  </a:cubicBezTo>
                  <a:close/>
                  <a:moveTo>
                    <a:pt x="84" y="1"/>
                  </a:moveTo>
                  <a:cubicBezTo>
                    <a:pt x="58" y="26"/>
                    <a:pt x="9" y="76"/>
                    <a:pt x="0" y="84"/>
                  </a:cubicBezTo>
                  <a:lnTo>
                    <a:pt x="0" y="84"/>
                  </a:lnTo>
                  <a:lnTo>
                    <a:pt x="0" y="903"/>
                  </a:lnTo>
                  <a:lnTo>
                    <a:pt x="0" y="1705"/>
                  </a:lnTo>
                  <a:lnTo>
                    <a:pt x="0" y="3292"/>
                  </a:lnTo>
                  <a:cubicBezTo>
                    <a:pt x="0" y="4345"/>
                    <a:pt x="0" y="5364"/>
                    <a:pt x="0" y="6333"/>
                  </a:cubicBezTo>
                  <a:lnTo>
                    <a:pt x="0" y="6400"/>
                  </a:lnTo>
                  <a:lnTo>
                    <a:pt x="84" y="6400"/>
                  </a:lnTo>
                  <a:lnTo>
                    <a:pt x="10243" y="6366"/>
                  </a:lnTo>
                  <a:lnTo>
                    <a:pt x="13167" y="6350"/>
                  </a:lnTo>
                  <a:lnTo>
                    <a:pt x="13952" y="6333"/>
                  </a:lnTo>
                  <a:lnTo>
                    <a:pt x="14136" y="6333"/>
                  </a:lnTo>
                  <a:lnTo>
                    <a:pt x="13935" y="6316"/>
                  </a:lnTo>
                  <a:lnTo>
                    <a:pt x="13133" y="6316"/>
                  </a:lnTo>
                  <a:lnTo>
                    <a:pt x="10193" y="6283"/>
                  </a:lnTo>
                  <a:lnTo>
                    <a:pt x="151" y="6250"/>
                  </a:lnTo>
                  <a:lnTo>
                    <a:pt x="151" y="6250"/>
                  </a:lnTo>
                  <a:cubicBezTo>
                    <a:pt x="151" y="5306"/>
                    <a:pt x="151" y="4315"/>
                    <a:pt x="151" y="3292"/>
                  </a:cubicBezTo>
                  <a:lnTo>
                    <a:pt x="151" y="1705"/>
                  </a:lnTo>
                  <a:lnTo>
                    <a:pt x="151" y="903"/>
                  </a:lnTo>
                  <a:lnTo>
                    <a:pt x="151" y="151"/>
                  </a:lnTo>
                  <a:lnTo>
                    <a:pt x="151" y="151"/>
                  </a:lnTo>
                  <a:lnTo>
                    <a:pt x="14153" y="134"/>
                  </a:lnTo>
                  <a:lnTo>
                    <a:pt x="14153" y="134"/>
                  </a:lnTo>
                  <a:cubicBezTo>
                    <a:pt x="14169" y="2016"/>
                    <a:pt x="14169" y="3552"/>
                    <a:pt x="14186" y="4629"/>
                  </a:cubicBezTo>
                  <a:cubicBezTo>
                    <a:pt x="14186" y="5163"/>
                    <a:pt x="14186" y="5581"/>
                    <a:pt x="14186" y="5882"/>
                  </a:cubicBezTo>
                  <a:cubicBezTo>
                    <a:pt x="14203" y="6016"/>
                    <a:pt x="14203" y="6133"/>
                    <a:pt x="14203" y="6216"/>
                  </a:cubicBezTo>
                  <a:cubicBezTo>
                    <a:pt x="14203" y="6249"/>
                    <a:pt x="14203" y="6283"/>
                    <a:pt x="14203" y="6333"/>
                  </a:cubicBezTo>
                  <a:cubicBezTo>
                    <a:pt x="14219" y="6300"/>
                    <a:pt x="14219" y="6266"/>
                    <a:pt x="14219" y="6233"/>
                  </a:cubicBezTo>
                  <a:cubicBezTo>
                    <a:pt x="14219" y="6149"/>
                    <a:pt x="14219" y="6032"/>
                    <a:pt x="14219" y="5915"/>
                  </a:cubicBezTo>
                  <a:cubicBezTo>
                    <a:pt x="14219" y="5615"/>
                    <a:pt x="14219" y="5197"/>
                    <a:pt x="14236" y="4662"/>
                  </a:cubicBezTo>
                  <a:cubicBezTo>
                    <a:pt x="14236" y="3576"/>
                    <a:pt x="14253" y="2006"/>
                    <a:pt x="14270" y="84"/>
                  </a:cubicBezTo>
                  <a:lnTo>
                    <a:pt x="14270" y="17"/>
                  </a:lnTo>
                  <a:lnTo>
                    <a:pt x="14203" y="17"/>
                  </a:lnTo>
                  <a:cubicBezTo>
                    <a:pt x="10560" y="17"/>
                    <a:pt x="5564" y="17"/>
                    <a:pt x="8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6285937" y="3833676"/>
              <a:ext cx="46601" cy="43075"/>
            </a:xfrm>
            <a:custGeom>
              <a:avLst/>
              <a:gdLst/>
              <a:ahLst/>
              <a:cxnLst/>
              <a:rect l="l" t="t" r="r" b="b"/>
              <a:pathLst>
                <a:path w="1454" h="1344" extrusionOk="0">
                  <a:moveTo>
                    <a:pt x="809" y="0"/>
                  </a:moveTo>
                  <a:cubicBezTo>
                    <a:pt x="738" y="0"/>
                    <a:pt x="667" y="13"/>
                    <a:pt x="602" y="41"/>
                  </a:cubicBezTo>
                  <a:cubicBezTo>
                    <a:pt x="0" y="241"/>
                    <a:pt x="0" y="1093"/>
                    <a:pt x="602" y="1310"/>
                  </a:cubicBezTo>
                  <a:cubicBezTo>
                    <a:pt x="667" y="1332"/>
                    <a:pt x="737" y="1343"/>
                    <a:pt x="808" y="1343"/>
                  </a:cubicBezTo>
                  <a:cubicBezTo>
                    <a:pt x="956" y="1343"/>
                    <a:pt x="1107" y="1295"/>
                    <a:pt x="1220" y="1194"/>
                  </a:cubicBezTo>
                  <a:cubicBezTo>
                    <a:pt x="1337" y="1093"/>
                    <a:pt x="1420" y="976"/>
                    <a:pt x="1437" y="826"/>
                  </a:cubicBezTo>
                  <a:cubicBezTo>
                    <a:pt x="1454" y="726"/>
                    <a:pt x="1437" y="676"/>
                    <a:pt x="1420" y="676"/>
                  </a:cubicBezTo>
                  <a:cubicBezTo>
                    <a:pt x="1387" y="843"/>
                    <a:pt x="1287" y="993"/>
                    <a:pt x="1153" y="1110"/>
                  </a:cubicBezTo>
                  <a:cubicBezTo>
                    <a:pt x="1063" y="1170"/>
                    <a:pt x="961" y="1200"/>
                    <a:pt x="857" y="1200"/>
                  </a:cubicBezTo>
                  <a:cubicBezTo>
                    <a:pt x="788" y="1200"/>
                    <a:pt x="719" y="1187"/>
                    <a:pt x="652" y="1160"/>
                  </a:cubicBezTo>
                  <a:cubicBezTo>
                    <a:pt x="184" y="993"/>
                    <a:pt x="184" y="341"/>
                    <a:pt x="652" y="174"/>
                  </a:cubicBezTo>
                  <a:cubicBezTo>
                    <a:pt x="711" y="151"/>
                    <a:pt x="772" y="140"/>
                    <a:pt x="833" y="140"/>
                  </a:cubicBezTo>
                  <a:cubicBezTo>
                    <a:pt x="945" y="140"/>
                    <a:pt x="1056" y="176"/>
                    <a:pt x="1153" y="241"/>
                  </a:cubicBezTo>
                  <a:cubicBezTo>
                    <a:pt x="1287" y="341"/>
                    <a:pt x="1387" y="508"/>
                    <a:pt x="1420" y="676"/>
                  </a:cubicBezTo>
                  <a:cubicBezTo>
                    <a:pt x="1437" y="676"/>
                    <a:pt x="1454" y="625"/>
                    <a:pt x="1437" y="525"/>
                  </a:cubicBezTo>
                  <a:cubicBezTo>
                    <a:pt x="1404" y="375"/>
                    <a:pt x="1337" y="241"/>
                    <a:pt x="1220" y="158"/>
                  </a:cubicBezTo>
                  <a:cubicBezTo>
                    <a:pt x="1107" y="56"/>
                    <a:pt x="957" y="0"/>
                    <a:pt x="80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4"/>
            <p:cNvSpPr/>
            <p:nvPr/>
          </p:nvSpPr>
          <p:spPr>
            <a:xfrm>
              <a:off x="4384346" y="3269468"/>
              <a:ext cx="825768" cy="1307736"/>
            </a:xfrm>
            <a:custGeom>
              <a:avLst/>
              <a:gdLst/>
              <a:ahLst/>
              <a:cxnLst/>
              <a:rect l="l" t="t" r="r" b="b"/>
              <a:pathLst>
                <a:path w="25765" h="40803" extrusionOk="0">
                  <a:moveTo>
                    <a:pt x="0" y="0"/>
                  </a:moveTo>
                  <a:lnTo>
                    <a:pt x="0" y="40786"/>
                  </a:lnTo>
                  <a:lnTo>
                    <a:pt x="25765" y="40803"/>
                  </a:lnTo>
                  <a:lnTo>
                    <a:pt x="25765"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4"/>
            <p:cNvSpPr/>
            <p:nvPr/>
          </p:nvSpPr>
          <p:spPr>
            <a:xfrm>
              <a:off x="4344155" y="3219118"/>
              <a:ext cx="2969977" cy="68587"/>
            </a:xfrm>
            <a:custGeom>
              <a:avLst/>
              <a:gdLst/>
              <a:ahLst/>
              <a:cxnLst/>
              <a:rect l="l" t="t" r="r" b="b"/>
              <a:pathLst>
                <a:path w="92667" h="2140" extrusionOk="0">
                  <a:moveTo>
                    <a:pt x="1" y="1"/>
                  </a:moveTo>
                  <a:lnTo>
                    <a:pt x="1" y="2140"/>
                  </a:lnTo>
                  <a:lnTo>
                    <a:pt x="92667" y="2140"/>
                  </a:lnTo>
                  <a:lnTo>
                    <a:pt x="9266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4"/>
            <p:cNvSpPr/>
            <p:nvPr/>
          </p:nvSpPr>
          <p:spPr>
            <a:xfrm>
              <a:off x="4384346" y="3287673"/>
              <a:ext cx="92112" cy="1386996"/>
            </a:xfrm>
            <a:custGeom>
              <a:avLst/>
              <a:gdLst/>
              <a:ahLst/>
              <a:cxnLst/>
              <a:rect l="l" t="t" r="r" b="b"/>
              <a:pathLst>
                <a:path w="2874" h="43276" extrusionOk="0">
                  <a:moveTo>
                    <a:pt x="0" y="1"/>
                  </a:moveTo>
                  <a:lnTo>
                    <a:pt x="0" y="43276"/>
                  </a:lnTo>
                  <a:lnTo>
                    <a:pt x="2874" y="43276"/>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4"/>
            <p:cNvSpPr/>
            <p:nvPr/>
          </p:nvSpPr>
          <p:spPr>
            <a:xfrm>
              <a:off x="7177023"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4"/>
            <p:cNvSpPr/>
            <p:nvPr/>
          </p:nvSpPr>
          <p:spPr>
            <a:xfrm>
              <a:off x="6595988" y="3287673"/>
              <a:ext cx="92144" cy="1387541"/>
            </a:xfrm>
            <a:custGeom>
              <a:avLst/>
              <a:gdLst/>
              <a:ahLst/>
              <a:cxnLst/>
              <a:rect l="l" t="t" r="r" b="b"/>
              <a:pathLst>
                <a:path w="2875" h="43293" extrusionOk="0">
                  <a:moveTo>
                    <a:pt x="0" y="1"/>
                  </a:moveTo>
                  <a:lnTo>
                    <a:pt x="0" y="43292"/>
                  </a:lnTo>
                  <a:lnTo>
                    <a:pt x="2874" y="43292"/>
                  </a:lnTo>
                  <a:lnTo>
                    <a:pt x="2874"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4"/>
            <p:cNvSpPr/>
            <p:nvPr/>
          </p:nvSpPr>
          <p:spPr>
            <a:xfrm>
              <a:off x="4366655" y="3216457"/>
              <a:ext cx="395241" cy="5384"/>
            </a:xfrm>
            <a:custGeom>
              <a:avLst/>
              <a:gdLst/>
              <a:ahLst/>
              <a:cxnLst/>
              <a:rect l="l" t="t" r="r" b="b"/>
              <a:pathLst>
                <a:path w="12332" h="168" extrusionOk="0">
                  <a:moveTo>
                    <a:pt x="6166" y="0"/>
                  </a:moveTo>
                  <a:cubicBezTo>
                    <a:pt x="2758" y="0"/>
                    <a:pt x="1" y="34"/>
                    <a:pt x="1" y="84"/>
                  </a:cubicBezTo>
                  <a:cubicBezTo>
                    <a:pt x="1" y="134"/>
                    <a:pt x="2758" y="167"/>
                    <a:pt x="6166" y="167"/>
                  </a:cubicBezTo>
                  <a:cubicBezTo>
                    <a:pt x="9575" y="167"/>
                    <a:pt x="12332" y="134"/>
                    <a:pt x="12332" y="84"/>
                  </a:cubicBezTo>
                  <a:cubicBezTo>
                    <a:pt x="12332" y="34"/>
                    <a:pt x="9575" y="0"/>
                    <a:pt x="616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4"/>
            <p:cNvSpPr/>
            <p:nvPr/>
          </p:nvSpPr>
          <p:spPr>
            <a:xfrm>
              <a:off x="5441964" y="4502207"/>
              <a:ext cx="344890" cy="158808"/>
            </a:xfrm>
            <a:custGeom>
              <a:avLst/>
              <a:gdLst/>
              <a:ahLst/>
              <a:cxnLst/>
              <a:rect l="l" t="t" r="r" b="b"/>
              <a:pathLst>
                <a:path w="10761" h="4955" extrusionOk="0">
                  <a:moveTo>
                    <a:pt x="151" y="0"/>
                  </a:moveTo>
                  <a:lnTo>
                    <a:pt x="1" y="4528"/>
                  </a:lnTo>
                  <a:lnTo>
                    <a:pt x="351" y="4562"/>
                  </a:lnTo>
                  <a:cubicBezTo>
                    <a:pt x="1584" y="4665"/>
                    <a:pt x="5727" y="4955"/>
                    <a:pt x="8065" y="4955"/>
                  </a:cubicBezTo>
                  <a:cubicBezTo>
                    <a:pt x="8770" y="4955"/>
                    <a:pt x="9310" y="4928"/>
                    <a:pt x="9558" y="4863"/>
                  </a:cubicBezTo>
                  <a:cubicBezTo>
                    <a:pt x="10761" y="4528"/>
                    <a:pt x="5865" y="3275"/>
                    <a:pt x="5865" y="3275"/>
                  </a:cubicBezTo>
                  <a:lnTo>
                    <a:pt x="5949" y="184"/>
                  </a:lnTo>
                  <a:lnTo>
                    <a:pt x="151"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4"/>
            <p:cNvSpPr/>
            <p:nvPr/>
          </p:nvSpPr>
          <p:spPr>
            <a:xfrm>
              <a:off x="5441964" y="4629670"/>
              <a:ext cx="319731" cy="30576"/>
            </a:xfrm>
            <a:custGeom>
              <a:avLst/>
              <a:gdLst/>
              <a:ahLst/>
              <a:cxnLst/>
              <a:rect l="l" t="t" r="r" b="b"/>
              <a:pathLst>
                <a:path w="9976" h="954" extrusionOk="0">
                  <a:moveTo>
                    <a:pt x="8255" y="0"/>
                  </a:moveTo>
                  <a:cubicBezTo>
                    <a:pt x="7920" y="0"/>
                    <a:pt x="7720" y="735"/>
                    <a:pt x="7720" y="735"/>
                  </a:cubicBezTo>
                  <a:lnTo>
                    <a:pt x="1" y="418"/>
                  </a:lnTo>
                  <a:lnTo>
                    <a:pt x="1" y="551"/>
                  </a:lnTo>
                  <a:cubicBezTo>
                    <a:pt x="1946" y="786"/>
                    <a:pt x="5552" y="954"/>
                    <a:pt x="7791" y="954"/>
                  </a:cubicBezTo>
                  <a:cubicBezTo>
                    <a:pt x="8897" y="954"/>
                    <a:pt x="9670" y="913"/>
                    <a:pt x="9742" y="819"/>
                  </a:cubicBezTo>
                  <a:cubicBezTo>
                    <a:pt x="9976" y="551"/>
                    <a:pt x="8255" y="0"/>
                    <a:pt x="82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4"/>
            <p:cNvSpPr/>
            <p:nvPr/>
          </p:nvSpPr>
          <p:spPr>
            <a:xfrm>
              <a:off x="5439272" y="4643035"/>
              <a:ext cx="315468" cy="10737"/>
            </a:xfrm>
            <a:custGeom>
              <a:avLst/>
              <a:gdLst/>
              <a:ahLst/>
              <a:cxnLst/>
              <a:rect l="l" t="t" r="r" b="b"/>
              <a:pathLst>
                <a:path w="9843" h="335" extrusionOk="0">
                  <a:moveTo>
                    <a:pt x="1" y="1"/>
                  </a:moveTo>
                  <a:cubicBezTo>
                    <a:pt x="34" y="17"/>
                    <a:pt x="68" y="17"/>
                    <a:pt x="101" y="17"/>
                  </a:cubicBezTo>
                  <a:cubicBezTo>
                    <a:pt x="185" y="17"/>
                    <a:pt x="285" y="34"/>
                    <a:pt x="385" y="34"/>
                  </a:cubicBezTo>
                  <a:lnTo>
                    <a:pt x="1438" y="118"/>
                  </a:lnTo>
                  <a:cubicBezTo>
                    <a:pt x="2323" y="185"/>
                    <a:pt x="3560" y="251"/>
                    <a:pt x="4913" y="285"/>
                  </a:cubicBezTo>
                  <a:cubicBezTo>
                    <a:pt x="6267" y="335"/>
                    <a:pt x="7503" y="335"/>
                    <a:pt x="8389" y="335"/>
                  </a:cubicBezTo>
                  <a:lnTo>
                    <a:pt x="9441" y="318"/>
                  </a:lnTo>
                  <a:lnTo>
                    <a:pt x="9842" y="318"/>
                  </a:lnTo>
                  <a:cubicBezTo>
                    <a:pt x="9809" y="302"/>
                    <a:pt x="9775" y="302"/>
                    <a:pt x="9742" y="302"/>
                  </a:cubicBezTo>
                  <a:lnTo>
                    <a:pt x="9441" y="302"/>
                  </a:lnTo>
                  <a:lnTo>
                    <a:pt x="8389" y="285"/>
                  </a:lnTo>
                  <a:cubicBezTo>
                    <a:pt x="7503" y="285"/>
                    <a:pt x="6267" y="251"/>
                    <a:pt x="4913" y="218"/>
                  </a:cubicBezTo>
                  <a:cubicBezTo>
                    <a:pt x="3560" y="168"/>
                    <a:pt x="2323" y="118"/>
                    <a:pt x="1438" y="68"/>
                  </a:cubicBezTo>
                  <a:cubicBezTo>
                    <a:pt x="1020" y="51"/>
                    <a:pt x="669" y="34"/>
                    <a:pt x="385" y="17"/>
                  </a:cubicBezTo>
                  <a:lnTo>
                    <a:pt x="101"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4"/>
            <p:cNvSpPr/>
            <p:nvPr/>
          </p:nvSpPr>
          <p:spPr>
            <a:xfrm>
              <a:off x="5688845" y="4627523"/>
              <a:ext cx="19294" cy="28396"/>
            </a:xfrm>
            <a:custGeom>
              <a:avLst/>
              <a:gdLst/>
              <a:ahLst/>
              <a:cxnLst/>
              <a:rect l="l" t="t" r="r" b="b"/>
              <a:pathLst>
                <a:path w="602" h="886" extrusionOk="0">
                  <a:moveTo>
                    <a:pt x="602" y="0"/>
                  </a:moveTo>
                  <a:cubicBezTo>
                    <a:pt x="234" y="134"/>
                    <a:pt x="0" y="501"/>
                    <a:pt x="17" y="886"/>
                  </a:cubicBezTo>
                  <a:cubicBezTo>
                    <a:pt x="100" y="535"/>
                    <a:pt x="301" y="217"/>
                    <a:pt x="60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4"/>
            <p:cNvSpPr/>
            <p:nvPr/>
          </p:nvSpPr>
          <p:spPr>
            <a:xfrm>
              <a:off x="5634745" y="4611402"/>
              <a:ext cx="11282" cy="15128"/>
            </a:xfrm>
            <a:custGeom>
              <a:avLst/>
              <a:gdLst/>
              <a:ahLst/>
              <a:cxnLst/>
              <a:rect l="l" t="t" r="r" b="b"/>
              <a:pathLst>
                <a:path w="352" h="472" extrusionOk="0">
                  <a:moveTo>
                    <a:pt x="330" y="0"/>
                  </a:moveTo>
                  <a:cubicBezTo>
                    <a:pt x="306" y="0"/>
                    <a:pt x="228" y="95"/>
                    <a:pt x="151" y="219"/>
                  </a:cubicBezTo>
                  <a:cubicBezTo>
                    <a:pt x="67" y="336"/>
                    <a:pt x="1" y="453"/>
                    <a:pt x="17" y="470"/>
                  </a:cubicBezTo>
                  <a:cubicBezTo>
                    <a:pt x="19" y="471"/>
                    <a:pt x="20" y="472"/>
                    <a:pt x="22" y="472"/>
                  </a:cubicBezTo>
                  <a:cubicBezTo>
                    <a:pt x="46" y="472"/>
                    <a:pt x="125" y="376"/>
                    <a:pt x="218" y="253"/>
                  </a:cubicBezTo>
                  <a:cubicBezTo>
                    <a:pt x="301" y="119"/>
                    <a:pt x="351" y="2"/>
                    <a:pt x="335" y="2"/>
                  </a:cubicBezTo>
                  <a:cubicBezTo>
                    <a:pt x="334" y="1"/>
                    <a:pt x="332" y="0"/>
                    <a:pt x="3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4"/>
            <p:cNvSpPr/>
            <p:nvPr/>
          </p:nvSpPr>
          <p:spPr>
            <a:xfrm>
              <a:off x="5620290" y="4607620"/>
              <a:ext cx="12884" cy="10384"/>
            </a:xfrm>
            <a:custGeom>
              <a:avLst/>
              <a:gdLst/>
              <a:ahLst/>
              <a:cxnLst/>
              <a:rect l="l" t="t" r="r" b="b"/>
              <a:pathLst>
                <a:path w="402" h="324" extrusionOk="0">
                  <a:moveTo>
                    <a:pt x="377" y="0"/>
                  </a:moveTo>
                  <a:cubicBezTo>
                    <a:pt x="350" y="0"/>
                    <a:pt x="272" y="62"/>
                    <a:pt x="168" y="137"/>
                  </a:cubicBezTo>
                  <a:cubicBezTo>
                    <a:pt x="67" y="220"/>
                    <a:pt x="0" y="304"/>
                    <a:pt x="17" y="320"/>
                  </a:cubicBezTo>
                  <a:cubicBezTo>
                    <a:pt x="17" y="323"/>
                    <a:pt x="19" y="324"/>
                    <a:pt x="22" y="324"/>
                  </a:cubicBezTo>
                  <a:cubicBezTo>
                    <a:pt x="43" y="324"/>
                    <a:pt x="130" y="274"/>
                    <a:pt x="218" y="187"/>
                  </a:cubicBezTo>
                  <a:cubicBezTo>
                    <a:pt x="318" y="103"/>
                    <a:pt x="401" y="20"/>
                    <a:pt x="385" y="3"/>
                  </a:cubicBezTo>
                  <a:cubicBezTo>
                    <a:pt x="383" y="1"/>
                    <a:pt x="381" y="0"/>
                    <a:pt x="37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4"/>
            <p:cNvSpPr/>
            <p:nvPr/>
          </p:nvSpPr>
          <p:spPr>
            <a:xfrm>
              <a:off x="5560132" y="4599319"/>
              <a:ext cx="102496" cy="85157"/>
            </a:xfrm>
            <a:custGeom>
              <a:avLst/>
              <a:gdLst/>
              <a:ahLst/>
              <a:cxnLst/>
              <a:rect l="l" t="t" r="r" b="b"/>
              <a:pathLst>
                <a:path w="3198" h="2657" extrusionOk="0">
                  <a:moveTo>
                    <a:pt x="1786" y="0"/>
                  </a:moveTo>
                  <a:cubicBezTo>
                    <a:pt x="1728" y="0"/>
                    <a:pt x="1669" y="9"/>
                    <a:pt x="1610" y="28"/>
                  </a:cubicBezTo>
                  <a:cubicBezTo>
                    <a:pt x="0" y="337"/>
                    <a:pt x="274" y="2657"/>
                    <a:pt x="1815" y="2657"/>
                  </a:cubicBezTo>
                  <a:cubicBezTo>
                    <a:pt x="1857" y="2657"/>
                    <a:pt x="1900" y="2655"/>
                    <a:pt x="1944" y="2651"/>
                  </a:cubicBezTo>
                  <a:cubicBezTo>
                    <a:pt x="2663" y="2601"/>
                    <a:pt x="3197" y="2016"/>
                    <a:pt x="3181" y="1315"/>
                  </a:cubicBezTo>
                  <a:cubicBezTo>
                    <a:pt x="3181" y="613"/>
                    <a:pt x="2613" y="28"/>
                    <a:pt x="1911" y="11"/>
                  </a:cubicBezTo>
                  <a:cubicBezTo>
                    <a:pt x="1869" y="4"/>
                    <a:pt x="1828" y="0"/>
                    <a:pt x="178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4"/>
            <p:cNvSpPr/>
            <p:nvPr/>
          </p:nvSpPr>
          <p:spPr>
            <a:xfrm>
              <a:off x="5608496" y="4587877"/>
              <a:ext cx="21986" cy="3429"/>
            </a:xfrm>
            <a:custGeom>
              <a:avLst/>
              <a:gdLst/>
              <a:ahLst/>
              <a:cxnLst/>
              <a:rect l="l" t="t" r="r" b="b"/>
              <a:pathLst>
                <a:path w="686" h="107" extrusionOk="0">
                  <a:moveTo>
                    <a:pt x="1" y="1"/>
                  </a:moveTo>
                  <a:lnTo>
                    <a:pt x="1" y="1"/>
                  </a:lnTo>
                  <a:cubicBezTo>
                    <a:pt x="134" y="73"/>
                    <a:pt x="281" y="107"/>
                    <a:pt x="424" y="107"/>
                  </a:cubicBezTo>
                  <a:cubicBezTo>
                    <a:pt x="514" y="107"/>
                    <a:pt x="602" y="93"/>
                    <a:pt x="686" y="68"/>
                  </a:cubicBezTo>
                  <a:cubicBezTo>
                    <a:pt x="469" y="51"/>
                    <a:pt x="235" y="18"/>
                    <a:pt x="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4"/>
            <p:cNvSpPr/>
            <p:nvPr/>
          </p:nvSpPr>
          <p:spPr>
            <a:xfrm>
              <a:off x="5642245" y="4594447"/>
              <a:ext cx="35383" cy="19166"/>
            </a:xfrm>
            <a:custGeom>
              <a:avLst/>
              <a:gdLst/>
              <a:ahLst/>
              <a:cxnLst/>
              <a:rect l="l" t="t" r="r" b="b"/>
              <a:pathLst>
                <a:path w="1104" h="598" extrusionOk="0">
                  <a:moveTo>
                    <a:pt x="735" y="67"/>
                  </a:moveTo>
                  <a:cubicBezTo>
                    <a:pt x="829" y="67"/>
                    <a:pt x="922" y="90"/>
                    <a:pt x="1003" y="130"/>
                  </a:cubicBezTo>
                  <a:cubicBezTo>
                    <a:pt x="1053" y="180"/>
                    <a:pt x="1036" y="247"/>
                    <a:pt x="970" y="280"/>
                  </a:cubicBezTo>
                  <a:cubicBezTo>
                    <a:pt x="903" y="314"/>
                    <a:pt x="819" y="347"/>
                    <a:pt x="752" y="364"/>
                  </a:cubicBezTo>
                  <a:cubicBezTo>
                    <a:pt x="619" y="414"/>
                    <a:pt x="502" y="431"/>
                    <a:pt x="368" y="464"/>
                  </a:cubicBezTo>
                  <a:cubicBezTo>
                    <a:pt x="254" y="480"/>
                    <a:pt x="164" y="485"/>
                    <a:pt x="101" y="487"/>
                  </a:cubicBezTo>
                  <a:lnTo>
                    <a:pt x="101" y="487"/>
                  </a:lnTo>
                  <a:cubicBezTo>
                    <a:pt x="137" y="415"/>
                    <a:pt x="178" y="348"/>
                    <a:pt x="234" y="280"/>
                  </a:cubicBezTo>
                  <a:cubicBezTo>
                    <a:pt x="318" y="197"/>
                    <a:pt x="435" y="130"/>
                    <a:pt x="552" y="97"/>
                  </a:cubicBezTo>
                  <a:cubicBezTo>
                    <a:pt x="611" y="77"/>
                    <a:pt x="673" y="67"/>
                    <a:pt x="735" y="67"/>
                  </a:cubicBezTo>
                  <a:close/>
                  <a:moveTo>
                    <a:pt x="718" y="0"/>
                  </a:moveTo>
                  <a:cubicBezTo>
                    <a:pt x="522" y="0"/>
                    <a:pt x="330" y="86"/>
                    <a:pt x="201" y="247"/>
                  </a:cubicBezTo>
                  <a:cubicBezTo>
                    <a:pt x="137" y="327"/>
                    <a:pt x="88" y="408"/>
                    <a:pt x="69" y="488"/>
                  </a:cubicBezTo>
                  <a:lnTo>
                    <a:pt x="69" y="488"/>
                  </a:lnTo>
                  <a:cubicBezTo>
                    <a:pt x="24" y="489"/>
                    <a:pt x="1" y="491"/>
                    <a:pt x="1" y="498"/>
                  </a:cubicBezTo>
                  <a:cubicBezTo>
                    <a:pt x="21" y="500"/>
                    <a:pt x="42" y="503"/>
                    <a:pt x="63" y="506"/>
                  </a:cubicBezTo>
                  <a:lnTo>
                    <a:pt x="63" y="506"/>
                  </a:lnTo>
                  <a:cubicBezTo>
                    <a:pt x="51" y="537"/>
                    <a:pt x="51" y="567"/>
                    <a:pt x="51" y="598"/>
                  </a:cubicBezTo>
                  <a:cubicBezTo>
                    <a:pt x="64" y="567"/>
                    <a:pt x="77" y="538"/>
                    <a:pt x="90" y="510"/>
                  </a:cubicBezTo>
                  <a:lnTo>
                    <a:pt x="90" y="510"/>
                  </a:lnTo>
                  <a:cubicBezTo>
                    <a:pt x="147" y="516"/>
                    <a:pt x="205" y="521"/>
                    <a:pt x="262" y="521"/>
                  </a:cubicBezTo>
                  <a:cubicBezTo>
                    <a:pt x="298" y="521"/>
                    <a:pt x="334" y="519"/>
                    <a:pt x="368" y="514"/>
                  </a:cubicBezTo>
                  <a:cubicBezTo>
                    <a:pt x="502" y="498"/>
                    <a:pt x="635" y="464"/>
                    <a:pt x="769" y="431"/>
                  </a:cubicBezTo>
                  <a:cubicBezTo>
                    <a:pt x="853" y="414"/>
                    <a:pt x="919" y="381"/>
                    <a:pt x="1003" y="347"/>
                  </a:cubicBezTo>
                  <a:cubicBezTo>
                    <a:pt x="1053" y="314"/>
                    <a:pt x="1087" y="280"/>
                    <a:pt x="1103" y="230"/>
                  </a:cubicBezTo>
                  <a:cubicBezTo>
                    <a:pt x="1103" y="180"/>
                    <a:pt x="1087" y="113"/>
                    <a:pt x="1036" y="80"/>
                  </a:cubicBezTo>
                  <a:cubicBezTo>
                    <a:pt x="935" y="26"/>
                    <a:pt x="826" y="0"/>
                    <a:pt x="71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4"/>
            <p:cNvSpPr/>
            <p:nvPr/>
          </p:nvSpPr>
          <p:spPr>
            <a:xfrm>
              <a:off x="5629937" y="4587364"/>
              <a:ext cx="17692" cy="23589"/>
            </a:xfrm>
            <a:custGeom>
              <a:avLst/>
              <a:gdLst/>
              <a:ahLst/>
              <a:cxnLst/>
              <a:rect l="l" t="t" r="r" b="b"/>
              <a:pathLst>
                <a:path w="552" h="736" extrusionOk="0">
                  <a:moveTo>
                    <a:pt x="134" y="0"/>
                  </a:moveTo>
                  <a:cubicBezTo>
                    <a:pt x="50" y="17"/>
                    <a:pt x="0" y="100"/>
                    <a:pt x="17" y="184"/>
                  </a:cubicBezTo>
                  <a:cubicBezTo>
                    <a:pt x="17" y="234"/>
                    <a:pt x="34" y="301"/>
                    <a:pt x="67" y="351"/>
                  </a:cubicBezTo>
                  <a:cubicBezTo>
                    <a:pt x="117" y="435"/>
                    <a:pt x="167" y="501"/>
                    <a:pt x="234" y="568"/>
                  </a:cubicBezTo>
                  <a:cubicBezTo>
                    <a:pt x="301" y="635"/>
                    <a:pt x="368" y="702"/>
                    <a:pt x="451" y="735"/>
                  </a:cubicBezTo>
                  <a:cubicBezTo>
                    <a:pt x="451" y="719"/>
                    <a:pt x="368" y="668"/>
                    <a:pt x="284" y="535"/>
                  </a:cubicBezTo>
                  <a:cubicBezTo>
                    <a:pt x="217" y="468"/>
                    <a:pt x="167" y="401"/>
                    <a:pt x="134" y="318"/>
                  </a:cubicBezTo>
                  <a:cubicBezTo>
                    <a:pt x="84" y="234"/>
                    <a:pt x="50" y="84"/>
                    <a:pt x="151" y="84"/>
                  </a:cubicBezTo>
                  <a:cubicBezTo>
                    <a:pt x="157" y="82"/>
                    <a:pt x="163" y="82"/>
                    <a:pt x="170" y="82"/>
                  </a:cubicBezTo>
                  <a:cubicBezTo>
                    <a:pt x="249" y="82"/>
                    <a:pt x="338" y="172"/>
                    <a:pt x="385" y="234"/>
                  </a:cubicBezTo>
                  <a:cubicBezTo>
                    <a:pt x="435" y="318"/>
                    <a:pt x="468" y="401"/>
                    <a:pt x="485" y="485"/>
                  </a:cubicBezTo>
                  <a:cubicBezTo>
                    <a:pt x="485" y="568"/>
                    <a:pt x="485" y="652"/>
                    <a:pt x="485" y="735"/>
                  </a:cubicBezTo>
                  <a:cubicBezTo>
                    <a:pt x="535" y="668"/>
                    <a:pt x="552" y="568"/>
                    <a:pt x="535" y="485"/>
                  </a:cubicBezTo>
                  <a:cubicBezTo>
                    <a:pt x="518" y="384"/>
                    <a:pt x="485" y="284"/>
                    <a:pt x="435" y="201"/>
                  </a:cubicBezTo>
                  <a:cubicBezTo>
                    <a:pt x="385" y="100"/>
                    <a:pt x="268" y="17"/>
                    <a:pt x="134"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4"/>
            <p:cNvSpPr/>
            <p:nvPr/>
          </p:nvSpPr>
          <p:spPr>
            <a:xfrm>
              <a:off x="5444656" y="4591242"/>
              <a:ext cx="64805" cy="55575"/>
            </a:xfrm>
            <a:custGeom>
              <a:avLst/>
              <a:gdLst/>
              <a:ahLst/>
              <a:cxnLst/>
              <a:rect l="l" t="t" r="r" b="b"/>
              <a:pathLst>
                <a:path w="2022" h="1734" extrusionOk="0">
                  <a:moveTo>
                    <a:pt x="276" y="0"/>
                  </a:moveTo>
                  <a:cubicBezTo>
                    <a:pt x="221" y="0"/>
                    <a:pt x="167" y="4"/>
                    <a:pt x="117" y="13"/>
                  </a:cubicBezTo>
                  <a:cubicBezTo>
                    <a:pt x="67" y="13"/>
                    <a:pt x="33" y="29"/>
                    <a:pt x="0" y="29"/>
                  </a:cubicBezTo>
                  <a:cubicBezTo>
                    <a:pt x="0" y="46"/>
                    <a:pt x="167" y="29"/>
                    <a:pt x="418" y="63"/>
                  </a:cubicBezTo>
                  <a:cubicBezTo>
                    <a:pt x="1120" y="163"/>
                    <a:pt x="1704" y="648"/>
                    <a:pt x="1905" y="1316"/>
                  </a:cubicBezTo>
                  <a:cubicBezTo>
                    <a:pt x="1988" y="1567"/>
                    <a:pt x="1988" y="1734"/>
                    <a:pt x="2005" y="1734"/>
                  </a:cubicBezTo>
                  <a:cubicBezTo>
                    <a:pt x="2005" y="1700"/>
                    <a:pt x="2022" y="1667"/>
                    <a:pt x="2005" y="1617"/>
                  </a:cubicBezTo>
                  <a:cubicBezTo>
                    <a:pt x="2005" y="1517"/>
                    <a:pt x="1988" y="1416"/>
                    <a:pt x="1955" y="1299"/>
                  </a:cubicBezTo>
                  <a:cubicBezTo>
                    <a:pt x="1771" y="598"/>
                    <a:pt x="1153" y="96"/>
                    <a:pt x="434" y="13"/>
                  </a:cubicBezTo>
                  <a:cubicBezTo>
                    <a:pt x="384" y="4"/>
                    <a:pt x="330" y="0"/>
                    <a:pt x="27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4"/>
            <p:cNvSpPr/>
            <p:nvPr/>
          </p:nvSpPr>
          <p:spPr>
            <a:xfrm>
              <a:off x="5462316" y="4515604"/>
              <a:ext cx="4327" cy="76600"/>
            </a:xfrm>
            <a:custGeom>
              <a:avLst/>
              <a:gdLst/>
              <a:ahLst/>
              <a:cxnLst/>
              <a:rect l="l" t="t" r="r" b="b"/>
              <a:pathLst>
                <a:path w="135" h="2390" extrusionOk="0">
                  <a:moveTo>
                    <a:pt x="117" y="0"/>
                  </a:moveTo>
                  <a:lnTo>
                    <a:pt x="117" y="0"/>
                  </a:lnTo>
                  <a:cubicBezTo>
                    <a:pt x="34" y="785"/>
                    <a:pt x="0" y="1587"/>
                    <a:pt x="17" y="2389"/>
                  </a:cubicBezTo>
                  <a:cubicBezTo>
                    <a:pt x="101" y="1587"/>
                    <a:pt x="134" y="802"/>
                    <a:pt x="1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4"/>
            <p:cNvSpPr/>
            <p:nvPr/>
          </p:nvSpPr>
          <p:spPr>
            <a:xfrm>
              <a:off x="5532986" y="4630568"/>
              <a:ext cx="54132" cy="3814"/>
            </a:xfrm>
            <a:custGeom>
              <a:avLst/>
              <a:gdLst/>
              <a:ahLst/>
              <a:cxnLst/>
              <a:rect l="l" t="t" r="r" b="b"/>
              <a:pathLst>
                <a:path w="1689" h="119" extrusionOk="0">
                  <a:moveTo>
                    <a:pt x="41" y="1"/>
                  </a:moveTo>
                  <a:cubicBezTo>
                    <a:pt x="15" y="1"/>
                    <a:pt x="1" y="2"/>
                    <a:pt x="1" y="5"/>
                  </a:cubicBezTo>
                  <a:cubicBezTo>
                    <a:pt x="344" y="78"/>
                    <a:pt x="700" y="119"/>
                    <a:pt x="1053" y="119"/>
                  </a:cubicBezTo>
                  <a:cubicBezTo>
                    <a:pt x="1267" y="119"/>
                    <a:pt x="1480" y="104"/>
                    <a:pt x="1689" y="72"/>
                  </a:cubicBezTo>
                  <a:cubicBezTo>
                    <a:pt x="1689" y="56"/>
                    <a:pt x="1321" y="56"/>
                    <a:pt x="853" y="39"/>
                  </a:cubicBezTo>
                  <a:cubicBezTo>
                    <a:pt x="475" y="25"/>
                    <a:pt x="151" y="1"/>
                    <a:pt x="4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4"/>
            <p:cNvSpPr/>
            <p:nvPr/>
          </p:nvSpPr>
          <p:spPr>
            <a:xfrm>
              <a:off x="5496064" y="4629542"/>
              <a:ext cx="5897" cy="10865"/>
            </a:xfrm>
            <a:custGeom>
              <a:avLst/>
              <a:gdLst/>
              <a:ahLst/>
              <a:cxnLst/>
              <a:rect l="l" t="t" r="r" b="b"/>
              <a:pathLst>
                <a:path w="184" h="339" extrusionOk="0">
                  <a:moveTo>
                    <a:pt x="25" y="1"/>
                  </a:moveTo>
                  <a:cubicBezTo>
                    <a:pt x="22" y="1"/>
                    <a:pt x="19" y="2"/>
                    <a:pt x="17" y="4"/>
                  </a:cubicBezTo>
                  <a:cubicBezTo>
                    <a:pt x="0" y="4"/>
                    <a:pt x="50" y="71"/>
                    <a:pt x="84" y="171"/>
                  </a:cubicBezTo>
                  <a:cubicBezTo>
                    <a:pt x="117" y="255"/>
                    <a:pt x="134" y="338"/>
                    <a:pt x="150" y="338"/>
                  </a:cubicBezTo>
                  <a:cubicBezTo>
                    <a:pt x="184" y="322"/>
                    <a:pt x="184" y="238"/>
                    <a:pt x="150" y="138"/>
                  </a:cubicBezTo>
                  <a:cubicBezTo>
                    <a:pt x="107" y="50"/>
                    <a:pt x="50" y="1"/>
                    <a:pt x="2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4"/>
            <p:cNvSpPr/>
            <p:nvPr/>
          </p:nvSpPr>
          <p:spPr>
            <a:xfrm>
              <a:off x="5483212" y="4611850"/>
              <a:ext cx="7500" cy="7275"/>
            </a:xfrm>
            <a:custGeom>
              <a:avLst/>
              <a:gdLst/>
              <a:ahLst/>
              <a:cxnLst/>
              <a:rect l="l" t="t" r="r" b="b"/>
              <a:pathLst>
                <a:path w="234" h="227" extrusionOk="0">
                  <a:moveTo>
                    <a:pt x="13" y="0"/>
                  </a:moveTo>
                  <a:cubicBezTo>
                    <a:pt x="7" y="0"/>
                    <a:pt x="3" y="2"/>
                    <a:pt x="0" y="5"/>
                  </a:cubicBezTo>
                  <a:cubicBezTo>
                    <a:pt x="0" y="21"/>
                    <a:pt x="33" y="72"/>
                    <a:pt x="84" y="138"/>
                  </a:cubicBezTo>
                  <a:cubicBezTo>
                    <a:pt x="139" y="194"/>
                    <a:pt x="183" y="226"/>
                    <a:pt x="206" y="226"/>
                  </a:cubicBezTo>
                  <a:cubicBezTo>
                    <a:pt x="211" y="226"/>
                    <a:pt x="214" y="225"/>
                    <a:pt x="217" y="222"/>
                  </a:cubicBezTo>
                  <a:cubicBezTo>
                    <a:pt x="234" y="222"/>
                    <a:pt x="201" y="155"/>
                    <a:pt x="134" y="88"/>
                  </a:cubicBezTo>
                  <a:cubicBezTo>
                    <a:pt x="92" y="33"/>
                    <a:pt x="39" y="0"/>
                    <a:pt x="1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4"/>
            <p:cNvSpPr/>
            <p:nvPr/>
          </p:nvSpPr>
          <p:spPr>
            <a:xfrm>
              <a:off x="5463918" y="4602428"/>
              <a:ext cx="11282" cy="4872"/>
            </a:xfrm>
            <a:custGeom>
              <a:avLst/>
              <a:gdLst/>
              <a:ahLst/>
              <a:cxnLst/>
              <a:rect l="l" t="t" r="r" b="b"/>
              <a:pathLst>
                <a:path w="352" h="152" extrusionOk="0">
                  <a:moveTo>
                    <a:pt x="103" y="0"/>
                  </a:moveTo>
                  <a:cubicBezTo>
                    <a:pt x="40" y="0"/>
                    <a:pt x="1" y="20"/>
                    <a:pt x="1" y="31"/>
                  </a:cubicBezTo>
                  <a:cubicBezTo>
                    <a:pt x="1" y="48"/>
                    <a:pt x="84" y="48"/>
                    <a:pt x="168" y="81"/>
                  </a:cubicBezTo>
                  <a:cubicBezTo>
                    <a:pt x="240" y="110"/>
                    <a:pt x="299" y="152"/>
                    <a:pt x="325" y="152"/>
                  </a:cubicBezTo>
                  <a:cubicBezTo>
                    <a:pt x="329" y="152"/>
                    <a:pt x="332" y="151"/>
                    <a:pt x="335" y="148"/>
                  </a:cubicBezTo>
                  <a:cubicBezTo>
                    <a:pt x="351" y="148"/>
                    <a:pt x="301" y="65"/>
                    <a:pt x="201" y="15"/>
                  </a:cubicBezTo>
                  <a:cubicBezTo>
                    <a:pt x="165" y="4"/>
                    <a:pt x="132" y="0"/>
                    <a:pt x="10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4"/>
            <p:cNvSpPr/>
            <p:nvPr/>
          </p:nvSpPr>
          <p:spPr>
            <a:xfrm>
              <a:off x="5450009" y="4598902"/>
              <a:ext cx="5897" cy="3333"/>
            </a:xfrm>
            <a:custGeom>
              <a:avLst/>
              <a:gdLst/>
              <a:ahLst/>
              <a:cxnLst/>
              <a:rect l="l" t="t" r="r" b="b"/>
              <a:pathLst>
                <a:path w="184" h="104" extrusionOk="0">
                  <a:moveTo>
                    <a:pt x="19" y="1"/>
                  </a:moveTo>
                  <a:cubicBezTo>
                    <a:pt x="11" y="1"/>
                    <a:pt x="5" y="3"/>
                    <a:pt x="0" y="8"/>
                  </a:cubicBezTo>
                  <a:cubicBezTo>
                    <a:pt x="0" y="41"/>
                    <a:pt x="34" y="58"/>
                    <a:pt x="84" y="91"/>
                  </a:cubicBezTo>
                  <a:cubicBezTo>
                    <a:pt x="109" y="100"/>
                    <a:pt x="130" y="104"/>
                    <a:pt x="146" y="104"/>
                  </a:cubicBezTo>
                  <a:cubicBezTo>
                    <a:pt x="163" y="104"/>
                    <a:pt x="176" y="100"/>
                    <a:pt x="184" y="91"/>
                  </a:cubicBezTo>
                  <a:cubicBezTo>
                    <a:pt x="184" y="75"/>
                    <a:pt x="151" y="41"/>
                    <a:pt x="100" y="24"/>
                  </a:cubicBezTo>
                  <a:cubicBezTo>
                    <a:pt x="65" y="13"/>
                    <a:pt x="38" y="1"/>
                    <a:pt x="1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4"/>
            <p:cNvSpPr/>
            <p:nvPr/>
          </p:nvSpPr>
          <p:spPr>
            <a:xfrm>
              <a:off x="5444111" y="4567525"/>
              <a:ext cx="186916" cy="22531"/>
            </a:xfrm>
            <a:custGeom>
              <a:avLst/>
              <a:gdLst/>
              <a:ahLst/>
              <a:cxnLst/>
              <a:rect l="l" t="t" r="r" b="b"/>
              <a:pathLst>
                <a:path w="5832" h="703" extrusionOk="0">
                  <a:moveTo>
                    <a:pt x="5832" y="1"/>
                  </a:moveTo>
                  <a:lnTo>
                    <a:pt x="0" y="252"/>
                  </a:lnTo>
                  <a:lnTo>
                    <a:pt x="34" y="619"/>
                  </a:lnTo>
                  <a:lnTo>
                    <a:pt x="5815" y="703"/>
                  </a:lnTo>
                  <a:lnTo>
                    <a:pt x="583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4"/>
            <p:cNvSpPr/>
            <p:nvPr/>
          </p:nvSpPr>
          <p:spPr>
            <a:xfrm>
              <a:off x="5735959" y="4522559"/>
              <a:ext cx="344890" cy="152526"/>
            </a:xfrm>
            <a:custGeom>
              <a:avLst/>
              <a:gdLst/>
              <a:ahLst/>
              <a:cxnLst/>
              <a:rect l="l" t="t" r="r" b="b"/>
              <a:pathLst>
                <a:path w="10761" h="4759" extrusionOk="0">
                  <a:moveTo>
                    <a:pt x="34" y="0"/>
                  </a:moveTo>
                  <a:lnTo>
                    <a:pt x="1" y="4528"/>
                  </a:lnTo>
                  <a:lnTo>
                    <a:pt x="351" y="4562"/>
                  </a:lnTo>
                  <a:cubicBezTo>
                    <a:pt x="1407" y="4617"/>
                    <a:pt x="4606" y="4759"/>
                    <a:pt x="6974" y="4759"/>
                  </a:cubicBezTo>
                  <a:cubicBezTo>
                    <a:pt x="8204" y="4759"/>
                    <a:pt x="9209" y="4720"/>
                    <a:pt x="9575" y="4612"/>
                  </a:cubicBezTo>
                  <a:cubicBezTo>
                    <a:pt x="10761" y="4244"/>
                    <a:pt x="5849" y="3125"/>
                    <a:pt x="5849" y="3125"/>
                  </a:cubicBezTo>
                  <a:lnTo>
                    <a:pt x="5832" y="17"/>
                  </a:lnTo>
                  <a:lnTo>
                    <a:pt x="34"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4"/>
            <p:cNvSpPr/>
            <p:nvPr/>
          </p:nvSpPr>
          <p:spPr>
            <a:xfrm>
              <a:off x="5735959" y="4643035"/>
              <a:ext cx="319731" cy="31569"/>
            </a:xfrm>
            <a:custGeom>
              <a:avLst/>
              <a:gdLst/>
              <a:ahLst/>
              <a:cxnLst/>
              <a:rect l="l" t="t" r="r" b="b"/>
              <a:pathLst>
                <a:path w="9976" h="985" extrusionOk="0">
                  <a:moveTo>
                    <a:pt x="8255" y="1"/>
                  </a:moveTo>
                  <a:cubicBezTo>
                    <a:pt x="7904" y="17"/>
                    <a:pt x="7737" y="736"/>
                    <a:pt x="7737" y="736"/>
                  </a:cubicBezTo>
                  <a:lnTo>
                    <a:pt x="17" y="636"/>
                  </a:lnTo>
                  <a:lnTo>
                    <a:pt x="1" y="769"/>
                  </a:lnTo>
                  <a:cubicBezTo>
                    <a:pt x="1529" y="909"/>
                    <a:pt x="4066" y="985"/>
                    <a:pt x="6170" y="985"/>
                  </a:cubicBezTo>
                  <a:cubicBezTo>
                    <a:pt x="8093" y="985"/>
                    <a:pt x="9655" y="922"/>
                    <a:pt x="9758" y="786"/>
                  </a:cubicBezTo>
                  <a:cubicBezTo>
                    <a:pt x="9976" y="502"/>
                    <a:pt x="8255" y="1"/>
                    <a:pt x="82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4"/>
            <p:cNvSpPr/>
            <p:nvPr/>
          </p:nvSpPr>
          <p:spPr>
            <a:xfrm>
              <a:off x="5733267" y="4663387"/>
              <a:ext cx="315468" cy="5384"/>
            </a:xfrm>
            <a:custGeom>
              <a:avLst/>
              <a:gdLst/>
              <a:ahLst/>
              <a:cxnLst/>
              <a:rect l="l" t="t" r="r" b="b"/>
              <a:pathLst>
                <a:path w="9843" h="168" extrusionOk="0">
                  <a:moveTo>
                    <a:pt x="1" y="1"/>
                  </a:moveTo>
                  <a:cubicBezTo>
                    <a:pt x="34" y="17"/>
                    <a:pt x="68" y="17"/>
                    <a:pt x="101" y="17"/>
                  </a:cubicBezTo>
                  <a:lnTo>
                    <a:pt x="385" y="34"/>
                  </a:lnTo>
                  <a:lnTo>
                    <a:pt x="1438" y="84"/>
                  </a:lnTo>
                  <a:cubicBezTo>
                    <a:pt x="2323" y="118"/>
                    <a:pt x="3560" y="151"/>
                    <a:pt x="4913" y="168"/>
                  </a:cubicBezTo>
                  <a:cubicBezTo>
                    <a:pt x="6283" y="168"/>
                    <a:pt x="7503" y="151"/>
                    <a:pt x="8405" y="118"/>
                  </a:cubicBezTo>
                  <a:lnTo>
                    <a:pt x="9458" y="84"/>
                  </a:lnTo>
                  <a:lnTo>
                    <a:pt x="9742" y="68"/>
                  </a:lnTo>
                  <a:cubicBezTo>
                    <a:pt x="9775" y="68"/>
                    <a:pt x="9809" y="68"/>
                    <a:pt x="9842" y="51"/>
                  </a:cubicBezTo>
                  <a:lnTo>
                    <a:pt x="9458" y="51"/>
                  </a:lnTo>
                  <a:lnTo>
                    <a:pt x="8405" y="68"/>
                  </a:lnTo>
                  <a:cubicBezTo>
                    <a:pt x="7767" y="79"/>
                    <a:pt x="6971" y="91"/>
                    <a:pt x="6074" y="91"/>
                  </a:cubicBezTo>
                  <a:cubicBezTo>
                    <a:pt x="5703" y="91"/>
                    <a:pt x="5315" y="89"/>
                    <a:pt x="4913" y="84"/>
                  </a:cubicBezTo>
                  <a:cubicBezTo>
                    <a:pt x="3560" y="84"/>
                    <a:pt x="2340" y="51"/>
                    <a:pt x="1438" y="34"/>
                  </a:cubicBezTo>
                  <a:cubicBezTo>
                    <a:pt x="1020" y="17"/>
                    <a:pt x="669" y="17"/>
                    <a:pt x="3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4"/>
            <p:cNvSpPr/>
            <p:nvPr/>
          </p:nvSpPr>
          <p:spPr>
            <a:xfrm>
              <a:off x="5982840" y="4640888"/>
              <a:ext cx="18749" cy="28973"/>
            </a:xfrm>
            <a:custGeom>
              <a:avLst/>
              <a:gdLst/>
              <a:ahLst/>
              <a:cxnLst/>
              <a:rect l="l" t="t" r="r" b="b"/>
              <a:pathLst>
                <a:path w="585" h="904" extrusionOk="0">
                  <a:moveTo>
                    <a:pt x="585" y="1"/>
                  </a:moveTo>
                  <a:lnTo>
                    <a:pt x="585" y="1"/>
                  </a:lnTo>
                  <a:cubicBezTo>
                    <a:pt x="234" y="151"/>
                    <a:pt x="0" y="519"/>
                    <a:pt x="34" y="903"/>
                  </a:cubicBezTo>
                  <a:cubicBezTo>
                    <a:pt x="100" y="536"/>
                    <a:pt x="301" y="218"/>
                    <a:pt x="58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4"/>
            <p:cNvSpPr/>
            <p:nvPr/>
          </p:nvSpPr>
          <p:spPr>
            <a:xfrm>
              <a:off x="5928195" y="4626369"/>
              <a:ext cx="11282" cy="15160"/>
            </a:xfrm>
            <a:custGeom>
              <a:avLst/>
              <a:gdLst/>
              <a:ahLst/>
              <a:cxnLst/>
              <a:rect l="l" t="t" r="r" b="b"/>
              <a:pathLst>
                <a:path w="352" h="473" extrusionOk="0">
                  <a:moveTo>
                    <a:pt x="330" y="1"/>
                  </a:moveTo>
                  <a:cubicBezTo>
                    <a:pt x="306" y="1"/>
                    <a:pt x="229" y="96"/>
                    <a:pt x="151" y="220"/>
                  </a:cubicBezTo>
                  <a:cubicBezTo>
                    <a:pt x="68" y="354"/>
                    <a:pt x="1" y="471"/>
                    <a:pt x="18" y="471"/>
                  </a:cubicBezTo>
                  <a:cubicBezTo>
                    <a:pt x="19" y="472"/>
                    <a:pt x="20" y="472"/>
                    <a:pt x="22" y="472"/>
                  </a:cubicBezTo>
                  <a:cubicBezTo>
                    <a:pt x="47" y="472"/>
                    <a:pt x="124" y="377"/>
                    <a:pt x="201" y="253"/>
                  </a:cubicBezTo>
                  <a:cubicBezTo>
                    <a:pt x="285" y="120"/>
                    <a:pt x="352" y="3"/>
                    <a:pt x="335" y="3"/>
                  </a:cubicBezTo>
                  <a:cubicBezTo>
                    <a:pt x="334" y="2"/>
                    <a:pt x="332" y="1"/>
                    <a:pt x="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4"/>
            <p:cNvSpPr/>
            <p:nvPr/>
          </p:nvSpPr>
          <p:spPr>
            <a:xfrm>
              <a:off x="5913740" y="4623132"/>
              <a:ext cx="12371" cy="10416"/>
            </a:xfrm>
            <a:custGeom>
              <a:avLst/>
              <a:gdLst/>
              <a:ahLst/>
              <a:cxnLst/>
              <a:rect l="l" t="t" r="r" b="b"/>
              <a:pathLst>
                <a:path w="386" h="325" extrusionOk="0">
                  <a:moveTo>
                    <a:pt x="361" y="1"/>
                  </a:moveTo>
                  <a:cubicBezTo>
                    <a:pt x="334" y="1"/>
                    <a:pt x="258" y="62"/>
                    <a:pt x="168" y="137"/>
                  </a:cubicBezTo>
                  <a:cubicBezTo>
                    <a:pt x="68" y="221"/>
                    <a:pt x="1" y="321"/>
                    <a:pt x="1" y="321"/>
                  </a:cubicBezTo>
                  <a:cubicBezTo>
                    <a:pt x="3" y="323"/>
                    <a:pt x="6" y="324"/>
                    <a:pt x="11" y="324"/>
                  </a:cubicBezTo>
                  <a:cubicBezTo>
                    <a:pt x="43" y="324"/>
                    <a:pt x="130" y="275"/>
                    <a:pt x="218" y="187"/>
                  </a:cubicBezTo>
                  <a:cubicBezTo>
                    <a:pt x="318" y="104"/>
                    <a:pt x="385" y="20"/>
                    <a:pt x="368" y="4"/>
                  </a:cubicBezTo>
                  <a:cubicBezTo>
                    <a:pt x="367" y="2"/>
                    <a:pt x="364" y="1"/>
                    <a:pt x="36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4"/>
            <p:cNvSpPr/>
            <p:nvPr/>
          </p:nvSpPr>
          <p:spPr>
            <a:xfrm>
              <a:off x="5904638" y="4615055"/>
              <a:ext cx="19326" cy="2436"/>
            </a:xfrm>
            <a:custGeom>
              <a:avLst/>
              <a:gdLst/>
              <a:ahLst/>
              <a:cxnLst/>
              <a:rect l="l" t="t" r="r" b="b"/>
              <a:pathLst>
                <a:path w="603" h="76" extrusionOk="0">
                  <a:moveTo>
                    <a:pt x="301" y="1"/>
                  </a:moveTo>
                  <a:cubicBezTo>
                    <a:pt x="201" y="1"/>
                    <a:pt x="101" y="13"/>
                    <a:pt x="1" y="38"/>
                  </a:cubicBezTo>
                  <a:cubicBezTo>
                    <a:pt x="101" y="63"/>
                    <a:pt x="201" y="76"/>
                    <a:pt x="301" y="76"/>
                  </a:cubicBezTo>
                  <a:cubicBezTo>
                    <a:pt x="402" y="76"/>
                    <a:pt x="502" y="63"/>
                    <a:pt x="602" y="38"/>
                  </a:cubicBezTo>
                  <a:cubicBezTo>
                    <a:pt x="502" y="13"/>
                    <a:pt x="402" y="1"/>
                    <a:pt x="30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4"/>
            <p:cNvSpPr/>
            <p:nvPr/>
          </p:nvSpPr>
          <p:spPr>
            <a:xfrm>
              <a:off x="5901433" y="4603421"/>
              <a:ext cx="21986" cy="3429"/>
            </a:xfrm>
            <a:custGeom>
              <a:avLst/>
              <a:gdLst/>
              <a:ahLst/>
              <a:cxnLst/>
              <a:rect l="l" t="t" r="r" b="b"/>
              <a:pathLst>
                <a:path w="686" h="107" extrusionOk="0">
                  <a:moveTo>
                    <a:pt x="0" y="0"/>
                  </a:moveTo>
                  <a:cubicBezTo>
                    <a:pt x="124" y="72"/>
                    <a:pt x="266" y="106"/>
                    <a:pt x="412" y="106"/>
                  </a:cubicBezTo>
                  <a:cubicBezTo>
                    <a:pt x="503" y="106"/>
                    <a:pt x="595" y="93"/>
                    <a:pt x="686" y="67"/>
                  </a:cubicBezTo>
                  <a:cubicBezTo>
                    <a:pt x="569" y="50"/>
                    <a:pt x="452" y="34"/>
                    <a:pt x="335" y="34"/>
                  </a:cubicBezTo>
                  <a:cubicBezTo>
                    <a:pt x="218" y="17"/>
                    <a:pt x="117" y="0"/>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4"/>
            <p:cNvSpPr/>
            <p:nvPr/>
          </p:nvSpPr>
          <p:spPr>
            <a:xfrm>
              <a:off x="5935182" y="4609062"/>
              <a:ext cx="35351" cy="19550"/>
            </a:xfrm>
            <a:custGeom>
              <a:avLst/>
              <a:gdLst/>
              <a:ahLst/>
              <a:cxnLst/>
              <a:rect l="l" t="t" r="r" b="b"/>
              <a:pathLst>
                <a:path w="1103" h="610" extrusionOk="0">
                  <a:moveTo>
                    <a:pt x="729" y="63"/>
                  </a:moveTo>
                  <a:cubicBezTo>
                    <a:pt x="821" y="63"/>
                    <a:pt x="912" y="85"/>
                    <a:pt x="1003" y="125"/>
                  </a:cubicBezTo>
                  <a:cubicBezTo>
                    <a:pt x="1053" y="175"/>
                    <a:pt x="1036" y="242"/>
                    <a:pt x="969" y="275"/>
                  </a:cubicBezTo>
                  <a:cubicBezTo>
                    <a:pt x="902" y="309"/>
                    <a:pt x="819" y="342"/>
                    <a:pt x="752" y="359"/>
                  </a:cubicBezTo>
                  <a:cubicBezTo>
                    <a:pt x="635" y="409"/>
                    <a:pt x="501" y="443"/>
                    <a:pt x="368" y="459"/>
                  </a:cubicBezTo>
                  <a:cubicBezTo>
                    <a:pt x="262" y="484"/>
                    <a:pt x="171" y="492"/>
                    <a:pt x="107" y="497"/>
                  </a:cubicBezTo>
                  <a:lnTo>
                    <a:pt x="107" y="497"/>
                  </a:lnTo>
                  <a:cubicBezTo>
                    <a:pt x="138" y="425"/>
                    <a:pt x="179" y="359"/>
                    <a:pt x="234" y="292"/>
                  </a:cubicBezTo>
                  <a:cubicBezTo>
                    <a:pt x="318" y="192"/>
                    <a:pt x="435" y="125"/>
                    <a:pt x="551" y="92"/>
                  </a:cubicBezTo>
                  <a:cubicBezTo>
                    <a:pt x="611" y="72"/>
                    <a:pt x="670" y="63"/>
                    <a:pt x="729" y="63"/>
                  </a:cubicBezTo>
                  <a:close/>
                  <a:moveTo>
                    <a:pt x="730" y="0"/>
                  </a:moveTo>
                  <a:cubicBezTo>
                    <a:pt x="525" y="0"/>
                    <a:pt x="322" y="93"/>
                    <a:pt x="201" y="259"/>
                  </a:cubicBezTo>
                  <a:cubicBezTo>
                    <a:pt x="137" y="339"/>
                    <a:pt x="103" y="419"/>
                    <a:pt x="71" y="499"/>
                  </a:cubicBezTo>
                  <a:lnTo>
                    <a:pt x="71" y="499"/>
                  </a:lnTo>
                  <a:cubicBezTo>
                    <a:pt x="26" y="501"/>
                    <a:pt x="0" y="502"/>
                    <a:pt x="0" y="509"/>
                  </a:cubicBezTo>
                  <a:cubicBezTo>
                    <a:pt x="23" y="512"/>
                    <a:pt x="45" y="515"/>
                    <a:pt x="67" y="516"/>
                  </a:cubicBezTo>
                  <a:lnTo>
                    <a:pt x="67" y="516"/>
                  </a:lnTo>
                  <a:cubicBezTo>
                    <a:pt x="65" y="548"/>
                    <a:pt x="51" y="579"/>
                    <a:pt x="67" y="610"/>
                  </a:cubicBezTo>
                  <a:cubicBezTo>
                    <a:pt x="76" y="578"/>
                    <a:pt x="86" y="548"/>
                    <a:pt x="98" y="519"/>
                  </a:cubicBezTo>
                  <a:lnTo>
                    <a:pt x="98" y="519"/>
                  </a:lnTo>
                  <a:cubicBezTo>
                    <a:pt x="130" y="521"/>
                    <a:pt x="161" y="522"/>
                    <a:pt x="192" y="522"/>
                  </a:cubicBezTo>
                  <a:cubicBezTo>
                    <a:pt x="255" y="522"/>
                    <a:pt x="318" y="518"/>
                    <a:pt x="384" y="509"/>
                  </a:cubicBezTo>
                  <a:cubicBezTo>
                    <a:pt x="518" y="493"/>
                    <a:pt x="652" y="459"/>
                    <a:pt x="769" y="426"/>
                  </a:cubicBezTo>
                  <a:cubicBezTo>
                    <a:pt x="852" y="409"/>
                    <a:pt x="936" y="376"/>
                    <a:pt x="1003" y="326"/>
                  </a:cubicBezTo>
                  <a:cubicBezTo>
                    <a:pt x="1053" y="309"/>
                    <a:pt x="1086" y="259"/>
                    <a:pt x="1103" y="225"/>
                  </a:cubicBezTo>
                  <a:cubicBezTo>
                    <a:pt x="1103" y="159"/>
                    <a:pt x="1086" y="108"/>
                    <a:pt x="1036" y="75"/>
                  </a:cubicBezTo>
                  <a:cubicBezTo>
                    <a:pt x="940" y="24"/>
                    <a:pt x="835" y="0"/>
                    <a:pt x="73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4"/>
            <p:cNvSpPr/>
            <p:nvPr/>
          </p:nvSpPr>
          <p:spPr>
            <a:xfrm>
              <a:off x="5922329" y="4602876"/>
              <a:ext cx="18236" cy="23076"/>
            </a:xfrm>
            <a:custGeom>
              <a:avLst/>
              <a:gdLst/>
              <a:ahLst/>
              <a:cxnLst/>
              <a:rect l="l" t="t" r="r" b="b"/>
              <a:pathLst>
                <a:path w="569" h="720" extrusionOk="0">
                  <a:moveTo>
                    <a:pt x="134" y="1"/>
                  </a:moveTo>
                  <a:cubicBezTo>
                    <a:pt x="50" y="17"/>
                    <a:pt x="0" y="101"/>
                    <a:pt x="17" y="168"/>
                  </a:cubicBezTo>
                  <a:cubicBezTo>
                    <a:pt x="34" y="235"/>
                    <a:pt x="50" y="285"/>
                    <a:pt x="84" y="335"/>
                  </a:cubicBezTo>
                  <a:cubicBezTo>
                    <a:pt x="134" y="418"/>
                    <a:pt x="184" y="502"/>
                    <a:pt x="251" y="569"/>
                  </a:cubicBezTo>
                  <a:cubicBezTo>
                    <a:pt x="318" y="636"/>
                    <a:pt x="384" y="686"/>
                    <a:pt x="468" y="719"/>
                  </a:cubicBezTo>
                  <a:cubicBezTo>
                    <a:pt x="485" y="702"/>
                    <a:pt x="401" y="652"/>
                    <a:pt x="301" y="535"/>
                  </a:cubicBezTo>
                  <a:cubicBezTo>
                    <a:pt x="234" y="468"/>
                    <a:pt x="184" y="385"/>
                    <a:pt x="134" y="301"/>
                  </a:cubicBezTo>
                  <a:cubicBezTo>
                    <a:pt x="84" y="235"/>
                    <a:pt x="50" y="84"/>
                    <a:pt x="150" y="67"/>
                  </a:cubicBezTo>
                  <a:cubicBezTo>
                    <a:pt x="234" y="67"/>
                    <a:pt x="334" y="151"/>
                    <a:pt x="384" y="235"/>
                  </a:cubicBezTo>
                  <a:cubicBezTo>
                    <a:pt x="451" y="301"/>
                    <a:pt x="485" y="385"/>
                    <a:pt x="501" y="468"/>
                  </a:cubicBezTo>
                  <a:cubicBezTo>
                    <a:pt x="501" y="552"/>
                    <a:pt x="501" y="636"/>
                    <a:pt x="501" y="719"/>
                  </a:cubicBezTo>
                  <a:cubicBezTo>
                    <a:pt x="551" y="652"/>
                    <a:pt x="568" y="552"/>
                    <a:pt x="551" y="468"/>
                  </a:cubicBezTo>
                  <a:cubicBezTo>
                    <a:pt x="535" y="368"/>
                    <a:pt x="501" y="268"/>
                    <a:pt x="451" y="184"/>
                  </a:cubicBezTo>
                  <a:cubicBezTo>
                    <a:pt x="384" y="84"/>
                    <a:pt x="267" y="1"/>
                    <a:pt x="134"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4"/>
            <p:cNvSpPr/>
            <p:nvPr/>
          </p:nvSpPr>
          <p:spPr>
            <a:xfrm>
              <a:off x="5737016" y="4611434"/>
              <a:ext cx="66440" cy="54132"/>
            </a:xfrm>
            <a:custGeom>
              <a:avLst/>
              <a:gdLst/>
              <a:ahLst/>
              <a:cxnLst/>
              <a:rect l="l" t="t" r="r" b="b"/>
              <a:pathLst>
                <a:path w="2073" h="1689" extrusionOk="0">
                  <a:moveTo>
                    <a:pt x="435" y="1"/>
                  </a:moveTo>
                  <a:cubicBezTo>
                    <a:pt x="335" y="1"/>
                    <a:pt x="235" y="1"/>
                    <a:pt x="118" y="18"/>
                  </a:cubicBezTo>
                  <a:cubicBezTo>
                    <a:pt x="84" y="18"/>
                    <a:pt x="51" y="18"/>
                    <a:pt x="1" y="34"/>
                  </a:cubicBezTo>
                  <a:lnTo>
                    <a:pt x="18" y="34"/>
                  </a:lnTo>
                  <a:cubicBezTo>
                    <a:pt x="18" y="38"/>
                    <a:pt x="25" y="39"/>
                    <a:pt x="40" y="39"/>
                  </a:cubicBezTo>
                  <a:cubicBezTo>
                    <a:pt x="67" y="39"/>
                    <a:pt x="117" y="36"/>
                    <a:pt x="189" y="36"/>
                  </a:cubicBezTo>
                  <a:cubicBezTo>
                    <a:pt x="254" y="36"/>
                    <a:pt x="337" y="39"/>
                    <a:pt x="435" y="51"/>
                  </a:cubicBezTo>
                  <a:cubicBezTo>
                    <a:pt x="1137" y="135"/>
                    <a:pt x="1722" y="602"/>
                    <a:pt x="1956" y="1271"/>
                  </a:cubicBezTo>
                  <a:cubicBezTo>
                    <a:pt x="2039" y="1521"/>
                    <a:pt x="2039" y="1689"/>
                    <a:pt x="2056" y="1689"/>
                  </a:cubicBezTo>
                  <a:cubicBezTo>
                    <a:pt x="2073" y="1655"/>
                    <a:pt x="2073" y="1605"/>
                    <a:pt x="2056" y="1572"/>
                  </a:cubicBezTo>
                  <a:cubicBezTo>
                    <a:pt x="2056" y="1471"/>
                    <a:pt x="2023" y="1354"/>
                    <a:pt x="2006" y="1254"/>
                  </a:cubicBezTo>
                  <a:cubicBezTo>
                    <a:pt x="1789" y="552"/>
                    <a:pt x="1171" y="68"/>
                    <a:pt x="435"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4"/>
            <p:cNvSpPr/>
            <p:nvPr/>
          </p:nvSpPr>
          <p:spPr>
            <a:xfrm>
              <a:off x="5754708" y="4535411"/>
              <a:ext cx="3237" cy="76600"/>
            </a:xfrm>
            <a:custGeom>
              <a:avLst/>
              <a:gdLst/>
              <a:ahLst/>
              <a:cxnLst/>
              <a:rect l="l" t="t" r="r" b="b"/>
              <a:pathLst>
                <a:path w="101" h="2390" extrusionOk="0">
                  <a:moveTo>
                    <a:pt x="67" y="0"/>
                  </a:moveTo>
                  <a:lnTo>
                    <a:pt x="67" y="0"/>
                  </a:lnTo>
                  <a:cubicBezTo>
                    <a:pt x="17" y="786"/>
                    <a:pt x="0" y="1588"/>
                    <a:pt x="34" y="2390"/>
                  </a:cubicBezTo>
                  <a:cubicBezTo>
                    <a:pt x="84" y="1588"/>
                    <a:pt x="101" y="802"/>
                    <a:pt x="6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4"/>
            <p:cNvSpPr/>
            <p:nvPr/>
          </p:nvSpPr>
          <p:spPr>
            <a:xfrm>
              <a:off x="5826981" y="4648259"/>
              <a:ext cx="54132" cy="3397"/>
            </a:xfrm>
            <a:custGeom>
              <a:avLst/>
              <a:gdLst/>
              <a:ahLst/>
              <a:cxnLst/>
              <a:rect l="l" t="t" r="r" b="b"/>
              <a:pathLst>
                <a:path w="1689" h="106" extrusionOk="0">
                  <a:moveTo>
                    <a:pt x="43" y="0"/>
                  </a:moveTo>
                  <a:cubicBezTo>
                    <a:pt x="16" y="0"/>
                    <a:pt x="1" y="2"/>
                    <a:pt x="1" y="5"/>
                  </a:cubicBezTo>
                  <a:cubicBezTo>
                    <a:pt x="268" y="72"/>
                    <a:pt x="552" y="105"/>
                    <a:pt x="836" y="105"/>
                  </a:cubicBezTo>
                  <a:cubicBezTo>
                    <a:pt x="1120" y="105"/>
                    <a:pt x="1405" y="88"/>
                    <a:pt x="1689" y="38"/>
                  </a:cubicBezTo>
                  <a:cubicBezTo>
                    <a:pt x="1689" y="26"/>
                    <a:pt x="1636" y="23"/>
                    <a:pt x="1546" y="23"/>
                  </a:cubicBezTo>
                  <a:cubicBezTo>
                    <a:pt x="1448" y="23"/>
                    <a:pt x="1306" y="27"/>
                    <a:pt x="1138" y="27"/>
                  </a:cubicBezTo>
                  <a:cubicBezTo>
                    <a:pt x="1044" y="27"/>
                    <a:pt x="942" y="25"/>
                    <a:pt x="836" y="22"/>
                  </a:cubicBezTo>
                  <a:cubicBezTo>
                    <a:pt x="462" y="22"/>
                    <a:pt x="152" y="0"/>
                    <a:pt x="43"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4"/>
            <p:cNvSpPr/>
            <p:nvPr/>
          </p:nvSpPr>
          <p:spPr>
            <a:xfrm>
              <a:off x="5790059" y="4648291"/>
              <a:ext cx="5897" cy="10865"/>
            </a:xfrm>
            <a:custGeom>
              <a:avLst/>
              <a:gdLst/>
              <a:ahLst/>
              <a:cxnLst/>
              <a:rect l="l" t="t" r="r" b="b"/>
              <a:pathLst>
                <a:path w="184" h="339" extrusionOk="0">
                  <a:moveTo>
                    <a:pt x="21" y="1"/>
                  </a:moveTo>
                  <a:cubicBezTo>
                    <a:pt x="18" y="1"/>
                    <a:pt x="17" y="2"/>
                    <a:pt x="17" y="4"/>
                  </a:cubicBezTo>
                  <a:cubicBezTo>
                    <a:pt x="0" y="21"/>
                    <a:pt x="34" y="87"/>
                    <a:pt x="84" y="171"/>
                  </a:cubicBezTo>
                  <a:cubicBezTo>
                    <a:pt x="117" y="254"/>
                    <a:pt x="134" y="338"/>
                    <a:pt x="150" y="338"/>
                  </a:cubicBezTo>
                  <a:cubicBezTo>
                    <a:pt x="184" y="338"/>
                    <a:pt x="184" y="238"/>
                    <a:pt x="134" y="138"/>
                  </a:cubicBezTo>
                  <a:cubicBezTo>
                    <a:pt x="105" y="50"/>
                    <a:pt x="37" y="1"/>
                    <a:pt x="21"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4"/>
            <p:cNvSpPr/>
            <p:nvPr/>
          </p:nvSpPr>
          <p:spPr>
            <a:xfrm>
              <a:off x="5776117" y="4631112"/>
              <a:ext cx="8077" cy="7275"/>
            </a:xfrm>
            <a:custGeom>
              <a:avLst/>
              <a:gdLst/>
              <a:ahLst/>
              <a:cxnLst/>
              <a:rect l="l" t="t" r="r" b="b"/>
              <a:pathLst>
                <a:path w="252" h="227" extrusionOk="0">
                  <a:moveTo>
                    <a:pt x="29" y="1"/>
                  </a:moveTo>
                  <a:cubicBezTo>
                    <a:pt x="24" y="1"/>
                    <a:pt x="20" y="2"/>
                    <a:pt x="17" y="5"/>
                  </a:cubicBezTo>
                  <a:cubicBezTo>
                    <a:pt x="1" y="22"/>
                    <a:pt x="34" y="72"/>
                    <a:pt x="101" y="139"/>
                  </a:cubicBezTo>
                  <a:cubicBezTo>
                    <a:pt x="156" y="194"/>
                    <a:pt x="200" y="227"/>
                    <a:pt x="223" y="227"/>
                  </a:cubicBezTo>
                  <a:cubicBezTo>
                    <a:pt x="228" y="227"/>
                    <a:pt x="232" y="225"/>
                    <a:pt x="235" y="222"/>
                  </a:cubicBezTo>
                  <a:cubicBezTo>
                    <a:pt x="251" y="206"/>
                    <a:pt x="218" y="156"/>
                    <a:pt x="151" y="89"/>
                  </a:cubicBezTo>
                  <a:cubicBezTo>
                    <a:pt x="96" y="33"/>
                    <a:pt x="52" y="1"/>
                    <a:pt x="2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4"/>
            <p:cNvSpPr/>
            <p:nvPr/>
          </p:nvSpPr>
          <p:spPr>
            <a:xfrm>
              <a:off x="5756855" y="4622235"/>
              <a:ext cx="11282" cy="4872"/>
            </a:xfrm>
            <a:custGeom>
              <a:avLst/>
              <a:gdLst/>
              <a:ahLst/>
              <a:cxnLst/>
              <a:rect l="l" t="t" r="r" b="b"/>
              <a:pathLst>
                <a:path w="352" h="152" extrusionOk="0">
                  <a:moveTo>
                    <a:pt x="103" y="1"/>
                  </a:moveTo>
                  <a:cubicBezTo>
                    <a:pt x="40" y="1"/>
                    <a:pt x="0" y="20"/>
                    <a:pt x="0" y="32"/>
                  </a:cubicBezTo>
                  <a:cubicBezTo>
                    <a:pt x="17" y="48"/>
                    <a:pt x="84" y="48"/>
                    <a:pt x="167" y="82"/>
                  </a:cubicBezTo>
                  <a:cubicBezTo>
                    <a:pt x="239" y="111"/>
                    <a:pt x="299" y="152"/>
                    <a:pt x="325" y="152"/>
                  </a:cubicBezTo>
                  <a:cubicBezTo>
                    <a:pt x="329" y="152"/>
                    <a:pt x="332" y="151"/>
                    <a:pt x="334" y="149"/>
                  </a:cubicBezTo>
                  <a:cubicBezTo>
                    <a:pt x="351" y="132"/>
                    <a:pt x="301" y="48"/>
                    <a:pt x="201" y="15"/>
                  </a:cubicBezTo>
                  <a:cubicBezTo>
                    <a:pt x="164" y="4"/>
                    <a:pt x="131" y="1"/>
                    <a:pt x="10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4"/>
            <p:cNvSpPr/>
            <p:nvPr/>
          </p:nvSpPr>
          <p:spPr>
            <a:xfrm>
              <a:off x="5742914" y="4619094"/>
              <a:ext cx="5929" cy="2949"/>
            </a:xfrm>
            <a:custGeom>
              <a:avLst/>
              <a:gdLst/>
              <a:ahLst/>
              <a:cxnLst/>
              <a:rect l="l" t="t" r="r" b="b"/>
              <a:pathLst>
                <a:path w="185" h="92" extrusionOk="0">
                  <a:moveTo>
                    <a:pt x="38" y="0"/>
                  </a:moveTo>
                  <a:cubicBezTo>
                    <a:pt x="22" y="0"/>
                    <a:pt x="9" y="4"/>
                    <a:pt x="1" y="13"/>
                  </a:cubicBezTo>
                  <a:cubicBezTo>
                    <a:pt x="1" y="29"/>
                    <a:pt x="34" y="63"/>
                    <a:pt x="84" y="79"/>
                  </a:cubicBezTo>
                  <a:cubicBezTo>
                    <a:pt x="109" y="88"/>
                    <a:pt x="130" y="92"/>
                    <a:pt x="147" y="92"/>
                  </a:cubicBezTo>
                  <a:cubicBezTo>
                    <a:pt x="164" y="92"/>
                    <a:pt x="176" y="88"/>
                    <a:pt x="185" y="79"/>
                  </a:cubicBezTo>
                  <a:cubicBezTo>
                    <a:pt x="185" y="63"/>
                    <a:pt x="151" y="29"/>
                    <a:pt x="101" y="13"/>
                  </a:cubicBezTo>
                  <a:cubicBezTo>
                    <a:pt x="76" y="4"/>
                    <a:pt x="55" y="0"/>
                    <a:pt x="38"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4"/>
            <p:cNvSpPr/>
            <p:nvPr/>
          </p:nvSpPr>
          <p:spPr>
            <a:xfrm>
              <a:off x="5735959" y="4583069"/>
              <a:ext cx="187460" cy="24679"/>
            </a:xfrm>
            <a:custGeom>
              <a:avLst/>
              <a:gdLst/>
              <a:ahLst/>
              <a:cxnLst/>
              <a:rect l="l" t="t" r="r" b="b"/>
              <a:pathLst>
                <a:path w="5849" h="770" extrusionOk="0">
                  <a:moveTo>
                    <a:pt x="5832" y="0"/>
                  </a:moveTo>
                  <a:lnTo>
                    <a:pt x="1" y="401"/>
                  </a:lnTo>
                  <a:lnTo>
                    <a:pt x="51" y="769"/>
                  </a:lnTo>
                  <a:lnTo>
                    <a:pt x="5849" y="702"/>
                  </a:lnTo>
                  <a:lnTo>
                    <a:pt x="583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4"/>
            <p:cNvSpPr/>
            <p:nvPr/>
          </p:nvSpPr>
          <p:spPr>
            <a:xfrm>
              <a:off x="5512666" y="2842145"/>
              <a:ext cx="625488" cy="377004"/>
            </a:xfrm>
            <a:custGeom>
              <a:avLst/>
              <a:gdLst/>
              <a:ahLst/>
              <a:cxnLst/>
              <a:rect l="l" t="t" r="r" b="b"/>
              <a:pathLst>
                <a:path w="19516" h="11763" extrusionOk="0">
                  <a:moveTo>
                    <a:pt x="4896" y="0"/>
                  </a:moveTo>
                  <a:lnTo>
                    <a:pt x="0" y="2556"/>
                  </a:lnTo>
                  <a:lnTo>
                    <a:pt x="2323" y="9557"/>
                  </a:lnTo>
                  <a:cubicBezTo>
                    <a:pt x="2957" y="11445"/>
                    <a:pt x="4612" y="11763"/>
                    <a:pt x="6600" y="11763"/>
                  </a:cubicBezTo>
                  <a:lnTo>
                    <a:pt x="19516" y="11763"/>
                  </a:lnTo>
                  <a:lnTo>
                    <a:pt x="19516" y="8856"/>
                  </a:lnTo>
                  <a:lnTo>
                    <a:pt x="7719" y="7185"/>
                  </a:lnTo>
                  <a:lnTo>
                    <a:pt x="4896" y="0"/>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4"/>
            <p:cNvSpPr/>
            <p:nvPr/>
          </p:nvSpPr>
          <p:spPr>
            <a:xfrm>
              <a:off x="6138122" y="3025728"/>
              <a:ext cx="256560" cy="193422"/>
            </a:xfrm>
            <a:custGeom>
              <a:avLst/>
              <a:gdLst/>
              <a:ahLst/>
              <a:cxnLst/>
              <a:rect l="l" t="t" r="r" b="b"/>
              <a:pathLst>
                <a:path w="8005" h="6035" extrusionOk="0">
                  <a:moveTo>
                    <a:pt x="3778" y="1"/>
                  </a:moveTo>
                  <a:cubicBezTo>
                    <a:pt x="3501" y="1"/>
                    <a:pt x="2440" y="2041"/>
                    <a:pt x="2440" y="2041"/>
                  </a:cubicBezTo>
                  <a:lnTo>
                    <a:pt x="1421" y="2543"/>
                  </a:lnTo>
                  <a:lnTo>
                    <a:pt x="1" y="3128"/>
                  </a:lnTo>
                  <a:lnTo>
                    <a:pt x="1" y="6035"/>
                  </a:lnTo>
                  <a:lnTo>
                    <a:pt x="1571" y="5951"/>
                  </a:lnTo>
                  <a:lnTo>
                    <a:pt x="6584" y="4865"/>
                  </a:lnTo>
                  <a:cubicBezTo>
                    <a:pt x="6770" y="5040"/>
                    <a:pt x="6969" y="5097"/>
                    <a:pt x="7149" y="5097"/>
                  </a:cubicBezTo>
                  <a:cubicBezTo>
                    <a:pt x="7484" y="5097"/>
                    <a:pt x="7753" y="4899"/>
                    <a:pt x="7753" y="4899"/>
                  </a:cubicBezTo>
                  <a:lnTo>
                    <a:pt x="5832" y="3144"/>
                  </a:lnTo>
                  <a:lnTo>
                    <a:pt x="3777" y="2877"/>
                  </a:lnTo>
                  <a:lnTo>
                    <a:pt x="5364" y="2426"/>
                  </a:lnTo>
                  <a:cubicBezTo>
                    <a:pt x="5364" y="2426"/>
                    <a:pt x="6216" y="2810"/>
                    <a:pt x="6851" y="3144"/>
                  </a:cubicBezTo>
                  <a:cubicBezTo>
                    <a:pt x="7018" y="3232"/>
                    <a:pt x="7159" y="3267"/>
                    <a:pt x="7278" y="3267"/>
                  </a:cubicBezTo>
                  <a:cubicBezTo>
                    <a:pt x="7610" y="3267"/>
                    <a:pt x="7772" y="2996"/>
                    <a:pt x="7870" y="2860"/>
                  </a:cubicBezTo>
                  <a:cubicBezTo>
                    <a:pt x="8004" y="2676"/>
                    <a:pt x="5047" y="1306"/>
                    <a:pt x="5047" y="1306"/>
                  </a:cubicBezTo>
                  <a:lnTo>
                    <a:pt x="3677" y="1691"/>
                  </a:lnTo>
                  <a:cubicBezTo>
                    <a:pt x="4128" y="722"/>
                    <a:pt x="4061" y="87"/>
                    <a:pt x="3794" y="3"/>
                  </a:cubicBezTo>
                  <a:cubicBezTo>
                    <a:pt x="3789" y="1"/>
                    <a:pt x="3784" y="1"/>
                    <a:pt x="3778"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4"/>
            <p:cNvSpPr/>
            <p:nvPr/>
          </p:nvSpPr>
          <p:spPr>
            <a:xfrm>
              <a:off x="6261835" y="3148896"/>
              <a:ext cx="87304" cy="32819"/>
            </a:xfrm>
            <a:custGeom>
              <a:avLst/>
              <a:gdLst/>
              <a:ahLst/>
              <a:cxnLst/>
              <a:rect l="l" t="t" r="r" b="b"/>
              <a:pathLst>
                <a:path w="2724" h="1024" extrusionOk="0">
                  <a:moveTo>
                    <a:pt x="154" y="0"/>
                  </a:moveTo>
                  <a:cubicBezTo>
                    <a:pt x="66" y="0"/>
                    <a:pt x="17" y="6"/>
                    <a:pt x="17" y="20"/>
                  </a:cubicBezTo>
                  <a:cubicBezTo>
                    <a:pt x="0" y="53"/>
                    <a:pt x="685" y="170"/>
                    <a:pt x="1521" y="270"/>
                  </a:cubicBezTo>
                  <a:cubicBezTo>
                    <a:pt x="1705" y="287"/>
                    <a:pt x="1888" y="337"/>
                    <a:pt x="2055" y="404"/>
                  </a:cubicBezTo>
                  <a:cubicBezTo>
                    <a:pt x="2189" y="488"/>
                    <a:pt x="2306" y="588"/>
                    <a:pt x="2423" y="688"/>
                  </a:cubicBezTo>
                  <a:cubicBezTo>
                    <a:pt x="2581" y="860"/>
                    <a:pt x="2665" y="995"/>
                    <a:pt x="2707" y="1020"/>
                  </a:cubicBezTo>
                  <a:lnTo>
                    <a:pt x="2707" y="1020"/>
                  </a:lnTo>
                  <a:cubicBezTo>
                    <a:pt x="2673" y="870"/>
                    <a:pt x="2606" y="738"/>
                    <a:pt x="2507" y="621"/>
                  </a:cubicBezTo>
                  <a:cubicBezTo>
                    <a:pt x="2406" y="488"/>
                    <a:pt x="2273" y="371"/>
                    <a:pt x="2122" y="287"/>
                  </a:cubicBezTo>
                  <a:cubicBezTo>
                    <a:pt x="1939" y="187"/>
                    <a:pt x="1738" y="137"/>
                    <a:pt x="1538" y="120"/>
                  </a:cubicBezTo>
                  <a:cubicBezTo>
                    <a:pt x="926" y="47"/>
                    <a:pt x="395" y="0"/>
                    <a:pt x="154" y="0"/>
                  </a:cubicBezTo>
                  <a:close/>
                  <a:moveTo>
                    <a:pt x="2707" y="1020"/>
                  </a:moveTo>
                  <a:cubicBezTo>
                    <a:pt x="2707" y="1021"/>
                    <a:pt x="2707" y="1021"/>
                    <a:pt x="2707" y="1022"/>
                  </a:cubicBezTo>
                  <a:lnTo>
                    <a:pt x="2712" y="1022"/>
                  </a:lnTo>
                  <a:cubicBezTo>
                    <a:pt x="2710" y="1022"/>
                    <a:pt x="2708" y="1021"/>
                    <a:pt x="2707" y="1020"/>
                  </a:cubicBezTo>
                  <a:close/>
                  <a:moveTo>
                    <a:pt x="2712" y="1022"/>
                  </a:moveTo>
                  <a:cubicBezTo>
                    <a:pt x="2714" y="1023"/>
                    <a:pt x="2716" y="1023"/>
                    <a:pt x="2718" y="1023"/>
                  </a:cubicBezTo>
                  <a:cubicBezTo>
                    <a:pt x="2720" y="1023"/>
                    <a:pt x="2722" y="1023"/>
                    <a:pt x="2724" y="1022"/>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4"/>
            <p:cNvSpPr/>
            <p:nvPr/>
          </p:nvSpPr>
          <p:spPr>
            <a:xfrm>
              <a:off x="6270392" y="3175786"/>
              <a:ext cx="54132" cy="12307"/>
            </a:xfrm>
            <a:custGeom>
              <a:avLst/>
              <a:gdLst/>
              <a:ahLst/>
              <a:cxnLst/>
              <a:rect l="l" t="t" r="r" b="b"/>
              <a:pathLst>
                <a:path w="1689" h="384" extrusionOk="0">
                  <a:moveTo>
                    <a:pt x="588" y="1"/>
                  </a:moveTo>
                  <a:cubicBezTo>
                    <a:pt x="244" y="1"/>
                    <a:pt x="1" y="57"/>
                    <a:pt x="1" y="83"/>
                  </a:cubicBezTo>
                  <a:cubicBezTo>
                    <a:pt x="1" y="133"/>
                    <a:pt x="402" y="133"/>
                    <a:pt x="886" y="183"/>
                  </a:cubicBezTo>
                  <a:cubicBezTo>
                    <a:pt x="1120" y="200"/>
                    <a:pt x="1354" y="233"/>
                    <a:pt x="1488" y="250"/>
                  </a:cubicBezTo>
                  <a:cubicBezTo>
                    <a:pt x="1638" y="283"/>
                    <a:pt x="1638" y="384"/>
                    <a:pt x="1672" y="384"/>
                  </a:cubicBezTo>
                  <a:cubicBezTo>
                    <a:pt x="1672" y="384"/>
                    <a:pt x="1688" y="367"/>
                    <a:pt x="1672" y="300"/>
                  </a:cubicBezTo>
                  <a:cubicBezTo>
                    <a:pt x="1655" y="233"/>
                    <a:pt x="1605" y="183"/>
                    <a:pt x="1521" y="150"/>
                  </a:cubicBezTo>
                  <a:cubicBezTo>
                    <a:pt x="1321" y="83"/>
                    <a:pt x="1103" y="33"/>
                    <a:pt x="903" y="16"/>
                  </a:cubicBezTo>
                  <a:cubicBezTo>
                    <a:pt x="792" y="5"/>
                    <a:pt x="686" y="1"/>
                    <a:pt x="588"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4"/>
            <p:cNvSpPr/>
            <p:nvPr/>
          </p:nvSpPr>
          <p:spPr>
            <a:xfrm>
              <a:off x="5141015" y="1960162"/>
              <a:ext cx="320276" cy="516261"/>
            </a:xfrm>
            <a:custGeom>
              <a:avLst/>
              <a:gdLst/>
              <a:ahLst/>
              <a:cxnLst/>
              <a:rect l="l" t="t" r="r" b="b"/>
              <a:pathLst>
                <a:path w="9993" h="16108" extrusionOk="0">
                  <a:moveTo>
                    <a:pt x="9992" y="0"/>
                  </a:moveTo>
                  <a:lnTo>
                    <a:pt x="702" y="1320"/>
                  </a:lnTo>
                  <a:lnTo>
                    <a:pt x="0" y="15539"/>
                  </a:lnTo>
                  <a:lnTo>
                    <a:pt x="6082" y="16107"/>
                  </a:lnTo>
                  <a:lnTo>
                    <a:pt x="6416" y="12665"/>
                  </a:lnTo>
                  <a:cubicBezTo>
                    <a:pt x="6416" y="12665"/>
                    <a:pt x="6667" y="12726"/>
                    <a:pt x="7023" y="12726"/>
                  </a:cubicBezTo>
                  <a:cubicBezTo>
                    <a:pt x="7707" y="12726"/>
                    <a:pt x="8778" y="12502"/>
                    <a:pt x="9207" y="11195"/>
                  </a:cubicBezTo>
                  <a:cubicBezTo>
                    <a:pt x="9624" y="9942"/>
                    <a:pt x="9992" y="0"/>
                    <a:pt x="9992"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4"/>
            <p:cNvSpPr/>
            <p:nvPr/>
          </p:nvSpPr>
          <p:spPr>
            <a:xfrm>
              <a:off x="5081562" y="1900613"/>
              <a:ext cx="402195" cy="458700"/>
            </a:xfrm>
            <a:custGeom>
              <a:avLst/>
              <a:gdLst/>
              <a:ahLst/>
              <a:cxnLst/>
              <a:rect l="l" t="t" r="r" b="b"/>
              <a:pathLst>
                <a:path w="12549" h="14312" extrusionOk="0">
                  <a:moveTo>
                    <a:pt x="6330" y="1"/>
                  </a:moveTo>
                  <a:cubicBezTo>
                    <a:pt x="4946" y="1"/>
                    <a:pt x="946" y="432"/>
                    <a:pt x="285" y="5350"/>
                  </a:cubicBezTo>
                  <a:cubicBezTo>
                    <a:pt x="1" y="7455"/>
                    <a:pt x="1003" y="9143"/>
                    <a:pt x="1170" y="10430"/>
                  </a:cubicBezTo>
                  <a:cubicBezTo>
                    <a:pt x="1521" y="13120"/>
                    <a:pt x="1989" y="14256"/>
                    <a:pt x="1989" y="14256"/>
                  </a:cubicBezTo>
                  <a:lnTo>
                    <a:pt x="3309" y="14306"/>
                  </a:lnTo>
                  <a:cubicBezTo>
                    <a:pt x="3431" y="14309"/>
                    <a:pt x="3548" y="14311"/>
                    <a:pt x="3659" y="14311"/>
                  </a:cubicBezTo>
                  <a:cubicBezTo>
                    <a:pt x="4658" y="14311"/>
                    <a:pt x="5264" y="14137"/>
                    <a:pt x="6316" y="13070"/>
                  </a:cubicBezTo>
                  <a:cubicBezTo>
                    <a:pt x="7403" y="11967"/>
                    <a:pt x="7703" y="11349"/>
                    <a:pt x="8472" y="10196"/>
                  </a:cubicBezTo>
                  <a:cubicBezTo>
                    <a:pt x="8472" y="10196"/>
                    <a:pt x="7369" y="9544"/>
                    <a:pt x="7553" y="8575"/>
                  </a:cubicBezTo>
                  <a:cubicBezTo>
                    <a:pt x="7647" y="8064"/>
                    <a:pt x="8188" y="7739"/>
                    <a:pt x="8676" y="7739"/>
                  </a:cubicBezTo>
                  <a:cubicBezTo>
                    <a:pt x="9145" y="7739"/>
                    <a:pt x="9565" y="8038"/>
                    <a:pt x="9491" y="8759"/>
                  </a:cubicBezTo>
                  <a:cubicBezTo>
                    <a:pt x="9633" y="8750"/>
                    <a:pt x="9779" y="8746"/>
                    <a:pt x="9926" y="8746"/>
                  </a:cubicBezTo>
                  <a:cubicBezTo>
                    <a:pt x="10072" y="8746"/>
                    <a:pt x="10218" y="8750"/>
                    <a:pt x="10360" y="8759"/>
                  </a:cubicBezTo>
                  <a:lnTo>
                    <a:pt x="10694" y="5618"/>
                  </a:lnTo>
                  <a:cubicBezTo>
                    <a:pt x="10694" y="5618"/>
                    <a:pt x="12549" y="4849"/>
                    <a:pt x="12382" y="3512"/>
                  </a:cubicBezTo>
                  <a:cubicBezTo>
                    <a:pt x="11981" y="438"/>
                    <a:pt x="9775" y="104"/>
                    <a:pt x="6801" y="20"/>
                  </a:cubicBezTo>
                  <a:cubicBezTo>
                    <a:pt x="6801" y="20"/>
                    <a:pt x="6625" y="1"/>
                    <a:pt x="633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4"/>
            <p:cNvSpPr/>
            <p:nvPr/>
          </p:nvSpPr>
          <p:spPr>
            <a:xfrm>
              <a:off x="5338090" y="1906606"/>
              <a:ext cx="184768" cy="148904"/>
            </a:xfrm>
            <a:custGeom>
              <a:avLst/>
              <a:gdLst/>
              <a:ahLst/>
              <a:cxnLst/>
              <a:rect l="l" t="t" r="r" b="b"/>
              <a:pathLst>
                <a:path w="5765" h="4646" extrusionOk="0">
                  <a:moveTo>
                    <a:pt x="0" y="0"/>
                  </a:moveTo>
                  <a:lnTo>
                    <a:pt x="2490" y="1888"/>
                  </a:lnTo>
                  <a:cubicBezTo>
                    <a:pt x="2991" y="2740"/>
                    <a:pt x="3325" y="3676"/>
                    <a:pt x="3492" y="4645"/>
                  </a:cubicBezTo>
                  <a:lnTo>
                    <a:pt x="4628" y="4328"/>
                  </a:lnTo>
                  <a:cubicBezTo>
                    <a:pt x="4628" y="4060"/>
                    <a:pt x="4628" y="3810"/>
                    <a:pt x="4612" y="3559"/>
                  </a:cubicBezTo>
                  <a:lnTo>
                    <a:pt x="4612" y="3559"/>
                  </a:lnTo>
                  <a:lnTo>
                    <a:pt x="4879" y="4044"/>
                  </a:lnTo>
                  <a:lnTo>
                    <a:pt x="5531" y="3927"/>
                  </a:lnTo>
                  <a:cubicBezTo>
                    <a:pt x="5765" y="2657"/>
                    <a:pt x="4896" y="1387"/>
                    <a:pt x="3759" y="769"/>
                  </a:cubicBezTo>
                  <a:cubicBezTo>
                    <a:pt x="2623" y="151"/>
                    <a:pt x="1287" y="34"/>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4"/>
            <p:cNvSpPr/>
            <p:nvPr/>
          </p:nvSpPr>
          <p:spPr>
            <a:xfrm>
              <a:off x="5154924" y="1939682"/>
              <a:ext cx="71247" cy="176852"/>
            </a:xfrm>
            <a:custGeom>
              <a:avLst/>
              <a:gdLst/>
              <a:ahLst/>
              <a:cxnLst/>
              <a:rect l="l" t="t" r="r" b="b"/>
              <a:pathLst>
                <a:path w="2223" h="5518" extrusionOk="0">
                  <a:moveTo>
                    <a:pt x="2202" y="1"/>
                  </a:moveTo>
                  <a:cubicBezTo>
                    <a:pt x="2184" y="1"/>
                    <a:pt x="2105" y="48"/>
                    <a:pt x="1989" y="121"/>
                  </a:cubicBezTo>
                  <a:cubicBezTo>
                    <a:pt x="1822" y="255"/>
                    <a:pt x="1655" y="405"/>
                    <a:pt x="1504" y="572"/>
                  </a:cubicBezTo>
                  <a:cubicBezTo>
                    <a:pt x="452" y="1658"/>
                    <a:pt x="1" y="3162"/>
                    <a:pt x="235" y="4649"/>
                  </a:cubicBezTo>
                  <a:cubicBezTo>
                    <a:pt x="285" y="4866"/>
                    <a:pt x="335" y="5084"/>
                    <a:pt x="402" y="5284"/>
                  </a:cubicBezTo>
                  <a:cubicBezTo>
                    <a:pt x="418" y="5368"/>
                    <a:pt x="452" y="5451"/>
                    <a:pt x="502" y="5518"/>
                  </a:cubicBezTo>
                  <a:cubicBezTo>
                    <a:pt x="535" y="5501"/>
                    <a:pt x="418" y="5184"/>
                    <a:pt x="352" y="4632"/>
                  </a:cubicBezTo>
                  <a:cubicBezTo>
                    <a:pt x="168" y="3179"/>
                    <a:pt x="619" y="1725"/>
                    <a:pt x="1588" y="639"/>
                  </a:cubicBezTo>
                  <a:cubicBezTo>
                    <a:pt x="1939" y="221"/>
                    <a:pt x="2223" y="21"/>
                    <a:pt x="2206" y="4"/>
                  </a:cubicBezTo>
                  <a:cubicBezTo>
                    <a:pt x="2206" y="2"/>
                    <a:pt x="2205" y="1"/>
                    <a:pt x="2202"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4"/>
            <p:cNvSpPr/>
            <p:nvPr/>
          </p:nvSpPr>
          <p:spPr>
            <a:xfrm>
              <a:off x="5193480" y="1938207"/>
              <a:ext cx="31633" cy="162269"/>
            </a:xfrm>
            <a:custGeom>
              <a:avLst/>
              <a:gdLst/>
              <a:ahLst/>
              <a:cxnLst/>
              <a:rect l="l" t="t" r="r" b="b"/>
              <a:pathLst>
                <a:path w="987" h="5063" extrusionOk="0">
                  <a:moveTo>
                    <a:pt x="936" y="0"/>
                  </a:moveTo>
                  <a:lnTo>
                    <a:pt x="936" y="0"/>
                  </a:lnTo>
                  <a:cubicBezTo>
                    <a:pt x="786" y="217"/>
                    <a:pt x="669" y="434"/>
                    <a:pt x="586" y="685"/>
                  </a:cubicBezTo>
                  <a:cubicBezTo>
                    <a:pt x="101" y="1838"/>
                    <a:pt x="1" y="3108"/>
                    <a:pt x="251" y="4328"/>
                  </a:cubicBezTo>
                  <a:cubicBezTo>
                    <a:pt x="301" y="4595"/>
                    <a:pt x="385" y="4829"/>
                    <a:pt x="502" y="5063"/>
                  </a:cubicBezTo>
                  <a:cubicBezTo>
                    <a:pt x="552" y="5046"/>
                    <a:pt x="168" y="3927"/>
                    <a:pt x="301" y="2506"/>
                  </a:cubicBezTo>
                  <a:cubicBezTo>
                    <a:pt x="418" y="1069"/>
                    <a:pt x="987" y="33"/>
                    <a:pt x="936"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4"/>
            <p:cNvSpPr/>
            <p:nvPr/>
          </p:nvSpPr>
          <p:spPr>
            <a:xfrm>
              <a:off x="5300592" y="1918368"/>
              <a:ext cx="158007" cy="111438"/>
            </a:xfrm>
            <a:custGeom>
              <a:avLst/>
              <a:gdLst/>
              <a:ahLst/>
              <a:cxnLst/>
              <a:rect l="l" t="t" r="r" b="b"/>
              <a:pathLst>
                <a:path w="4930" h="3477" extrusionOk="0">
                  <a:moveTo>
                    <a:pt x="970" y="1"/>
                  </a:moveTo>
                  <a:cubicBezTo>
                    <a:pt x="719" y="1"/>
                    <a:pt x="485" y="18"/>
                    <a:pt x="251" y="68"/>
                  </a:cubicBezTo>
                  <a:cubicBezTo>
                    <a:pt x="168" y="84"/>
                    <a:pt x="67" y="101"/>
                    <a:pt x="0" y="134"/>
                  </a:cubicBezTo>
                  <a:cubicBezTo>
                    <a:pt x="0" y="140"/>
                    <a:pt x="11" y="142"/>
                    <a:pt x="32" y="142"/>
                  </a:cubicBezTo>
                  <a:cubicBezTo>
                    <a:pt x="121" y="142"/>
                    <a:pt x="398" y="99"/>
                    <a:pt x="809" y="99"/>
                  </a:cubicBezTo>
                  <a:cubicBezTo>
                    <a:pt x="860" y="99"/>
                    <a:pt x="914" y="100"/>
                    <a:pt x="970" y="101"/>
                  </a:cubicBezTo>
                  <a:cubicBezTo>
                    <a:pt x="2540" y="168"/>
                    <a:pt x="3944" y="1120"/>
                    <a:pt x="4595" y="2574"/>
                  </a:cubicBezTo>
                  <a:cubicBezTo>
                    <a:pt x="4841" y="3097"/>
                    <a:pt x="4894" y="3477"/>
                    <a:pt x="4927" y="3477"/>
                  </a:cubicBezTo>
                  <a:cubicBezTo>
                    <a:pt x="4928" y="3477"/>
                    <a:pt x="4929" y="3477"/>
                    <a:pt x="4929" y="3476"/>
                  </a:cubicBezTo>
                  <a:cubicBezTo>
                    <a:pt x="4929" y="3393"/>
                    <a:pt x="4929" y="3309"/>
                    <a:pt x="4896" y="3209"/>
                  </a:cubicBezTo>
                  <a:cubicBezTo>
                    <a:pt x="4863" y="2975"/>
                    <a:pt x="4796" y="2741"/>
                    <a:pt x="4696" y="2524"/>
                  </a:cubicBezTo>
                  <a:cubicBezTo>
                    <a:pt x="4094" y="1003"/>
                    <a:pt x="2607" y="1"/>
                    <a:pt x="970"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4"/>
            <p:cNvSpPr/>
            <p:nvPr/>
          </p:nvSpPr>
          <p:spPr>
            <a:xfrm>
              <a:off x="5176366" y="1869877"/>
              <a:ext cx="46601" cy="44806"/>
            </a:xfrm>
            <a:custGeom>
              <a:avLst/>
              <a:gdLst/>
              <a:ahLst/>
              <a:cxnLst/>
              <a:rect l="l" t="t" r="r" b="b"/>
              <a:pathLst>
                <a:path w="1454" h="1398" extrusionOk="0">
                  <a:moveTo>
                    <a:pt x="42" y="1"/>
                  </a:moveTo>
                  <a:cubicBezTo>
                    <a:pt x="27" y="1"/>
                    <a:pt x="19" y="4"/>
                    <a:pt x="17" y="10"/>
                  </a:cubicBezTo>
                  <a:cubicBezTo>
                    <a:pt x="0" y="43"/>
                    <a:pt x="401" y="244"/>
                    <a:pt x="785" y="628"/>
                  </a:cubicBezTo>
                  <a:cubicBezTo>
                    <a:pt x="1162" y="1005"/>
                    <a:pt x="1362" y="1397"/>
                    <a:pt x="1401" y="1397"/>
                  </a:cubicBezTo>
                  <a:cubicBezTo>
                    <a:pt x="1402" y="1397"/>
                    <a:pt x="1403" y="1397"/>
                    <a:pt x="1404" y="1397"/>
                  </a:cubicBezTo>
                  <a:cubicBezTo>
                    <a:pt x="1454" y="1380"/>
                    <a:pt x="1303" y="929"/>
                    <a:pt x="902" y="528"/>
                  </a:cubicBezTo>
                  <a:cubicBezTo>
                    <a:pt x="536" y="161"/>
                    <a:pt x="144" y="1"/>
                    <a:pt x="4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4"/>
            <p:cNvSpPr/>
            <p:nvPr/>
          </p:nvSpPr>
          <p:spPr>
            <a:xfrm>
              <a:off x="5215980" y="1870165"/>
              <a:ext cx="9679" cy="46665"/>
            </a:xfrm>
            <a:custGeom>
              <a:avLst/>
              <a:gdLst/>
              <a:ahLst/>
              <a:cxnLst/>
              <a:rect l="l" t="t" r="r" b="b"/>
              <a:pathLst>
                <a:path w="302" h="1456" extrusionOk="0">
                  <a:moveTo>
                    <a:pt x="214" y="0"/>
                  </a:moveTo>
                  <a:cubicBezTo>
                    <a:pt x="159" y="0"/>
                    <a:pt x="1" y="313"/>
                    <a:pt x="17" y="736"/>
                  </a:cubicBezTo>
                  <a:cubicBezTo>
                    <a:pt x="33" y="1159"/>
                    <a:pt x="224" y="1455"/>
                    <a:pt x="265" y="1455"/>
                  </a:cubicBezTo>
                  <a:cubicBezTo>
                    <a:pt x="266" y="1455"/>
                    <a:pt x="267" y="1455"/>
                    <a:pt x="268" y="1455"/>
                  </a:cubicBezTo>
                  <a:cubicBezTo>
                    <a:pt x="301" y="1438"/>
                    <a:pt x="184" y="1121"/>
                    <a:pt x="184" y="736"/>
                  </a:cubicBezTo>
                  <a:cubicBezTo>
                    <a:pt x="168" y="335"/>
                    <a:pt x="251" y="18"/>
                    <a:pt x="218" y="1"/>
                  </a:cubicBezTo>
                  <a:cubicBezTo>
                    <a:pt x="216" y="1"/>
                    <a:pt x="215" y="0"/>
                    <a:pt x="214"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4"/>
            <p:cNvSpPr/>
            <p:nvPr/>
          </p:nvSpPr>
          <p:spPr>
            <a:xfrm>
              <a:off x="4901633" y="2933680"/>
              <a:ext cx="430592" cy="480397"/>
            </a:xfrm>
            <a:custGeom>
              <a:avLst/>
              <a:gdLst/>
              <a:ahLst/>
              <a:cxnLst/>
              <a:rect l="l" t="t" r="r" b="b"/>
              <a:pathLst>
                <a:path w="13435" h="14989" extrusionOk="0">
                  <a:moveTo>
                    <a:pt x="8183" y="1"/>
                  </a:moveTo>
                  <a:cubicBezTo>
                    <a:pt x="7692" y="1"/>
                    <a:pt x="7194" y="39"/>
                    <a:pt x="6717" y="68"/>
                  </a:cubicBezTo>
                  <a:cubicBezTo>
                    <a:pt x="5180" y="159"/>
                    <a:pt x="3643" y="398"/>
                    <a:pt x="2122" y="398"/>
                  </a:cubicBezTo>
                  <a:cubicBezTo>
                    <a:pt x="1411" y="398"/>
                    <a:pt x="703" y="345"/>
                    <a:pt x="1" y="202"/>
                  </a:cubicBezTo>
                  <a:lnTo>
                    <a:pt x="1" y="202"/>
                  </a:lnTo>
                  <a:lnTo>
                    <a:pt x="2524" y="14989"/>
                  </a:lnTo>
                  <a:lnTo>
                    <a:pt x="13434" y="14337"/>
                  </a:lnTo>
                  <a:cubicBezTo>
                    <a:pt x="13217" y="10210"/>
                    <a:pt x="13050" y="7520"/>
                    <a:pt x="12098" y="3510"/>
                  </a:cubicBezTo>
                  <a:cubicBezTo>
                    <a:pt x="11864" y="2457"/>
                    <a:pt x="11513" y="1338"/>
                    <a:pt x="10661" y="670"/>
                  </a:cubicBezTo>
                  <a:cubicBezTo>
                    <a:pt x="9968" y="128"/>
                    <a:pt x="9086" y="1"/>
                    <a:pt x="8183"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4"/>
            <p:cNvSpPr/>
            <p:nvPr/>
          </p:nvSpPr>
          <p:spPr>
            <a:xfrm>
              <a:off x="4909133" y="2573310"/>
              <a:ext cx="680678" cy="4840"/>
            </a:xfrm>
            <a:custGeom>
              <a:avLst/>
              <a:gdLst/>
              <a:ahLst/>
              <a:cxnLst/>
              <a:rect l="l" t="t" r="r" b="b"/>
              <a:pathLst>
                <a:path w="21238" h="151" extrusionOk="0">
                  <a:moveTo>
                    <a:pt x="10627" y="0"/>
                  </a:moveTo>
                  <a:cubicBezTo>
                    <a:pt x="4746" y="0"/>
                    <a:pt x="0" y="34"/>
                    <a:pt x="0" y="67"/>
                  </a:cubicBezTo>
                  <a:cubicBezTo>
                    <a:pt x="0" y="117"/>
                    <a:pt x="4762" y="151"/>
                    <a:pt x="10627" y="151"/>
                  </a:cubicBezTo>
                  <a:cubicBezTo>
                    <a:pt x="16492" y="151"/>
                    <a:pt x="21237" y="117"/>
                    <a:pt x="21237" y="67"/>
                  </a:cubicBezTo>
                  <a:cubicBezTo>
                    <a:pt x="21237" y="34"/>
                    <a:pt x="16492" y="0"/>
                    <a:pt x="1062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4"/>
            <p:cNvSpPr/>
            <p:nvPr/>
          </p:nvSpPr>
          <p:spPr>
            <a:xfrm>
              <a:off x="4891986" y="2670774"/>
              <a:ext cx="740643" cy="4840"/>
            </a:xfrm>
            <a:custGeom>
              <a:avLst/>
              <a:gdLst/>
              <a:ahLst/>
              <a:cxnLst/>
              <a:rect l="l" t="t" r="r" b="b"/>
              <a:pathLst>
                <a:path w="23109" h="151" extrusionOk="0">
                  <a:moveTo>
                    <a:pt x="11546" y="0"/>
                  </a:moveTo>
                  <a:cubicBezTo>
                    <a:pt x="5164" y="0"/>
                    <a:pt x="1" y="34"/>
                    <a:pt x="1" y="67"/>
                  </a:cubicBezTo>
                  <a:cubicBezTo>
                    <a:pt x="1" y="117"/>
                    <a:pt x="5164" y="151"/>
                    <a:pt x="11546" y="151"/>
                  </a:cubicBezTo>
                  <a:cubicBezTo>
                    <a:pt x="17929" y="151"/>
                    <a:pt x="23109" y="117"/>
                    <a:pt x="23109" y="67"/>
                  </a:cubicBezTo>
                  <a:cubicBezTo>
                    <a:pt x="23109" y="34"/>
                    <a:pt x="17929" y="0"/>
                    <a:pt x="11546"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4"/>
            <p:cNvSpPr/>
            <p:nvPr/>
          </p:nvSpPr>
          <p:spPr>
            <a:xfrm>
              <a:off x="4895736" y="2792853"/>
              <a:ext cx="789904" cy="5384"/>
            </a:xfrm>
            <a:custGeom>
              <a:avLst/>
              <a:gdLst/>
              <a:ahLst/>
              <a:cxnLst/>
              <a:rect l="l" t="t" r="r" b="b"/>
              <a:pathLst>
                <a:path w="24646" h="168" extrusionOk="0">
                  <a:moveTo>
                    <a:pt x="12315" y="1"/>
                  </a:moveTo>
                  <a:cubicBezTo>
                    <a:pt x="5515" y="1"/>
                    <a:pt x="1" y="34"/>
                    <a:pt x="1" y="84"/>
                  </a:cubicBezTo>
                  <a:cubicBezTo>
                    <a:pt x="1" y="135"/>
                    <a:pt x="5515" y="168"/>
                    <a:pt x="12315" y="168"/>
                  </a:cubicBezTo>
                  <a:cubicBezTo>
                    <a:pt x="19132" y="168"/>
                    <a:pt x="24646" y="135"/>
                    <a:pt x="24646" y="84"/>
                  </a:cubicBezTo>
                  <a:cubicBezTo>
                    <a:pt x="24646" y="34"/>
                    <a:pt x="19132" y="1"/>
                    <a:pt x="12315"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4"/>
            <p:cNvSpPr/>
            <p:nvPr/>
          </p:nvSpPr>
          <p:spPr>
            <a:xfrm>
              <a:off x="5226684" y="2925123"/>
              <a:ext cx="246913" cy="4872"/>
            </a:xfrm>
            <a:custGeom>
              <a:avLst/>
              <a:gdLst/>
              <a:ahLst/>
              <a:cxnLst/>
              <a:rect l="l" t="t" r="r" b="b"/>
              <a:pathLst>
                <a:path w="7704" h="152" extrusionOk="0">
                  <a:moveTo>
                    <a:pt x="3844" y="1"/>
                  </a:moveTo>
                  <a:cubicBezTo>
                    <a:pt x="1722" y="1"/>
                    <a:pt x="1" y="34"/>
                    <a:pt x="1" y="68"/>
                  </a:cubicBezTo>
                  <a:cubicBezTo>
                    <a:pt x="1" y="118"/>
                    <a:pt x="1722" y="151"/>
                    <a:pt x="3844" y="151"/>
                  </a:cubicBezTo>
                  <a:cubicBezTo>
                    <a:pt x="5966" y="151"/>
                    <a:pt x="7703" y="118"/>
                    <a:pt x="7703" y="68"/>
                  </a:cubicBezTo>
                  <a:cubicBezTo>
                    <a:pt x="7703" y="34"/>
                    <a:pt x="5966" y="1"/>
                    <a:pt x="3844"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4"/>
            <p:cNvSpPr/>
            <p:nvPr/>
          </p:nvSpPr>
          <p:spPr>
            <a:xfrm>
              <a:off x="5226684" y="3066848"/>
              <a:ext cx="258163" cy="5256"/>
            </a:xfrm>
            <a:custGeom>
              <a:avLst/>
              <a:gdLst/>
              <a:ahLst/>
              <a:cxnLst/>
              <a:rect l="l" t="t" r="r" b="b"/>
              <a:pathLst>
                <a:path w="8055" h="164" extrusionOk="0">
                  <a:moveTo>
                    <a:pt x="2461" y="0"/>
                  </a:moveTo>
                  <a:cubicBezTo>
                    <a:pt x="1016" y="0"/>
                    <a:pt x="1" y="19"/>
                    <a:pt x="1" y="57"/>
                  </a:cubicBezTo>
                  <a:cubicBezTo>
                    <a:pt x="1" y="90"/>
                    <a:pt x="1805" y="140"/>
                    <a:pt x="4027" y="157"/>
                  </a:cubicBezTo>
                  <a:cubicBezTo>
                    <a:pt x="4623" y="161"/>
                    <a:pt x="5188" y="164"/>
                    <a:pt x="5697" y="164"/>
                  </a:cubicBezTo>
                  <a:cubicBezTo>
                    <a:pt x="7087" y="164"/>
                    <a:pt x="8054" y="148"/>
                    <a:pt x="8054" y="124"/>
                  </a:cubicBezTo>
                  <a:cubicBezTo>
                    <a:pt x="8054" y="73"/>
                    <a:pt x="6250" y="23"/>
                    <a:pt x="4027" y="7"/>
                  </a:cubicBezTo>
                  <a:cubicBezTo>
                    <a:pt x="3472" y="2"/>
                    <a:pt x="2942" y="0"/>
                    <a:pt x="246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4"/>
            <p:cNvSpPr/>
            <p:nvPr/>
          </p:nvSpPr>
          <p:spPr>
            <a:xfrm>
              <a:off x="5232037" y="3181106"/>
              <a:ext cx="258676" cy="6666"/>
            </a:xfrm>
            <a:custGeom>
              <a:avLst/>
              <a:gdLst/>
              <a:ahLst/>
              <a:cxnLst/>
              <a:rect l="l" t="t" r="r" b="b"/>
              <a:pathLst>
                <a:path w="8071" h="208" extrusionOk="0">
                  <a:moveTo>
                    <a:pt x="4028" y="1"/>
                  </a:moveTo>
                  <a:cubicBezTo>
                    <a:pt x="2925" y="1"/>
                    <a:pt x="1906" y="34"/>
                    <a:pt x="1187" y="67"/>
                  </a:cubicBezTo>
                  <a:cubicBezTo>
                    <a:pt x="819" y="101"/>
                    <a:pt x="519" y="117"/>
                    <a:pt x="318" y="134"/>
                  </a:cubicBezTo>
                  <a:cubicBezTo>
                    <a:pt x="218" y="134"/>
                    <a:pt x="118" y="151"/>
                    <a:pt x="1" y="184"/>
                  </a:cubicBezTo>
                  <a:cubicBezTo>
                    <a:pt x="83" y="196"/>
                    <a:pt x="158" y="208"/>
                    <a:pt x="230" y="208"/>
                  </a:cubicBezTo>
                  <a:cubicBezTo>
                    <a:pt x="259" y="208"/>
                    <a:pt x="289" y="206"/>
                    <a:pt x="318" y="201"/>
                  </a:cubicBezTo>
                  <a:cubicBezTo>
                    <a:pt x="569" y="201"/>
                    <a:pt x="853" y="184"/>
                    <a:pt x="1187" y="184"/>
                  </a:cubicBezTo>
                  <a:cubicBezTo>
                    <a:pt x="1922" y="168"/>
                    <a:pt x="2925" y="151"/>
                    <a:pt x="4028" y="151"/>
                  </a:cubicBezTo>
                  <a:cubicBezTo>
                    <a:pt x="5147" y="151"/>
                    <a:pt x="6150" y="168"/>
                    <a:pt x="6885" y="184"/>
                  </a:cubicBezTo>
                  <a:cubicBezTo>
                    <a:pt x="7219" y="201"/>
                    <a:pt x="7503" y="201"/>
                    <a:pt x="7737" y="201"/>
                  </a:cubicBezTo>
                  <a:cubicBezTo>
                    <a:pt x="7771" y="206"/>
                    <a:pt x="7804" y="208"/>
                    <a:pt x="7836" y="208"/>
                  </a:cubicBezTo>
                  <a:cubicBezTo>
                    <a:pt x="7914" y="208"/>
                    <a:pt x="7988" y="196"/>
                    <a:pt x="8071" y="184"/>
                  </a:cubicBezTo>
                  <a:lnTo>
                    <a:pt x="8054" y="184"/>
                  </a:lnTo>
                  <a:cubicBezTo>
                    <a:pt x="7954" y="168"/>
                    <a:pt x="7854" y="151"/>
                    <a:pt x="7754" y="151"/>
                  </a:cubicBezTo>
                  <a:cubicBezTo>
                    <a:pt x="7553" y="117"/>
                    <a:pt x="7252" y="101"/>
                    <a:pt x="6885" y="84"/>
                  </a:cubicBezTo>
                  <a:cubicBezTo>
                    <a:pt x="6150" y="34"/>
                    <a:pt x="5147" y="1"/>
                    <a:pt x="402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4"/>
            <p:cNvSpPr/>
            <p:nvPr/>
          </p:nvSpPr>
          <p:spPr>
            <a:xfrm>
              <a:off x="5234184" y="3279115"/>
              <a:ext cx="254413" cy="4840"/>
            </a:xfrm>
            <a:custGeom>
              <a:avLst/>
              <a:gdLst/>
              <a:ahLst/>
              <a:cxnLst/>
              <a:rect l="l" t="t" r="r" b="b"/>
              <a:pathLst>
                <a:path w="7938" h="151" extrusionOk="0">
                  <a:moveTo>
                    <a:pt x="3977" y="0"/>
                  </a:moveTo>
                  <a:cubicBezTo>
                    <a:pt x="1772" y="0"/>
                    <a:pt x="1" y="34"/>
                    <a:pt x="1" y="67"/>
                  </a:cubicBezTo>
                  <a:cubicBezTo>
                    <a:pt x="1" y="117"/>
                    <a:pt x="1772" y="151"/>
                    <a:pt x="3977" y="151"/>
                  </a:cubicBezTo>
                  <a:cubicBezTo>
                    <a:pt x="6166" y="151"/>
                    <a:pt x="7937" y="117"/>
                    <a:pt x="7937" y="67"/>
                  </a:cubicBezTo>
                  <a:cubicBezTo>
                    <a:pt x="7937" y="34"/>
                    <a:pt x="6166" y="0"/>
                    <a:pt x="397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4"/>
            <p:cNvSpPr/>
            <p:nvPr/>
          </p:nvSpPr>
          <p:spPr>
            <a:xfrm>
              <a:off x="5006597" y="2477449"/>
              <a:ext cx="499115" cy="4840"/>
            </a:xfrm>
            <a:custGeom>
              <a:avLst/>
              <a:gdLst/>
              <a:ahLst/>
              <a:cxnLst/>
              <a:rect l="l" t="t" r="r" b="b"/>
              <a:pathLst>
                <a:path w="15573" h="151" extrusionOk="0">
                  <a:moveTo>
                    <a:pt x="7787" y="1"/>
                  </a:moveTo>
                  <a:cubicBezTo>
                    <a:pt x="3493" y="1"/>
                    <a:pt x="0" y="34"/>
                    <a:pt x="0" y="84"/>
                  </a:cubicBezTo>
                  <a:cubicBezTo>
                    <a:pt x="0" y="117"/>
                    <a:pt x="3493" y="151"/>
                    <a:pt x="7787" y="151"/>
                  </a:cubicBezTo>
                  <a:cubicBezTo>
                    <a:pt x="12097" y="151"/>
                    <a:pt x="15573" y="117"/>
                    <a:pt x="15573" y="84"/>
                  </a:cubicBezTo>
                  <a:cubicBezTo>
                    <a:pt x="15573" y="34"/>
                    <a:pt x="12097" y="1"/>
                    <a:pt x="778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4"/>
            <p:cNvSpPr/>
            <p:nvPr/>
          </p:nvSpPr>
          <p:spPr>
            <a:xfrm>
              <a:off x="5417862" y="2497800"/>
              <a:ext cx="74997" cy="373286"/>
            </a:xfrm>
            <a:custGeom>
              <a:avLst/>
              <a:gdLst/>
              <a:ahLst/>
              <a:cxnLst/>
              <a:rect l="l" t="t" r="r" b="b"/>
              <a:pathLst>
                <a:path w="2340" h="11647" extrusionOk="0">
                  <a:moveTo>
                    <a:pt x="2340" y="0"/>
                  </a:moveTo>
                  <a:cubicBezTo>
                    <a:pt x="2290" y="0"/>
                    <a:pt x="2240" y="0"/>
                    <a:pt x="2206" y="17"/>
                  </a:cubicBezTo>
                  <a:cubicBezTo>
                    <a:pt x="2072" y="34"/>
                    <a:pt x="1956" y="51"/>
                    <a:pt x="1839" y="101"/>
                  </a:cubicBezTo>
                  <a:cubicBezTo>
                    <a:pt x="1387" y="268"/>
                    <a:pt x="1003" y="552"/>
                    <a:pt x="719" y="936"/>
                  </a:cubicBezTo>
                  <a:cubicBezTo>
                    <a:pt x="301" y="1504"/>
                    <a:pt x="67" y="2173"/>
                    <a:pt x="34" y="2874"/>
                  </a:cubicBezTo>
                  <a:cubicBezTo>
                    <a:pt x="1" y="3726"/>
                    <a:pt x="67" y="4562"/>
                    <a:pt x="218" y="5397"/>
                  </a:cubicBezTo>
                  <a:cubicBezTo>
                    <a:pt x="468" y="6901"/>
                    <a:pt x="836" y="8388"/>
                    <a:pt x="1287" y="9842"/>
                  </a:cubicBezTo>
                  <a:cubicBezTo>
                    <a:pt x="1454" y="10393"/>
                    <a:pt x="1588" y="10844"/>
                    <a:pt x="1688" y="11162"/>
                  </a:cubicBezTo>
                  <a:cubicBezTo>
                    <a:pt x="1738" y="11329"/>
                    <a:pt x="1805" y="11479"/>
                    <a:pt x="1872" y="11646"/>
                  </a:cubicBezTo>
                  <a:cubicBezTo>
                    <a:pt x="1839" y="11479"/>
                    <a:pt x="1805" y="11312"/>
                    <a:pt x="1755" y="11145"/>
                  </a:cubicBezTo>
                  <a:cubicBezTo>
                    <a:pt x="1655" y="10811"/>
                    <a:pt x="1538" y="10360"/>
                    <a:pt x="1387" y="9808"/>
                  </a:cubicBezTo>
                  <a:cubicBezTo>
                    <a:pt x="970" y="8355"/>
                    <a:pt x="636" y="6868"/>
                    <a:pt x="368" y="5364"/>
                  </a:cubicBezTo>
                  <a:cubicBezTo>
                    <a:pt x="218" y="4545"/>
                    <a:pt x="168" y="3710"/>
                    <a:pt x="184" y="2891"/>
                  </a:cubicBezTo>
                  <a:cubicBezTo>
                    <a:pt x="201" y="2206"/>
                    <a:pt x="418" y="1554"/>
                    <a:pt x="803" y="1003"/>
                  </a:cubicBezTo>
                  <a:cubicBezTo>
                    <a:pt x="1070" y="619"/>
                    <a:pt x="1438" y="335"/>
                    <a:pt x="1855" y="151"/>
                  </a:cubicBezTo>
                  <a:cubicBezTo>
                    <a:pt x="2156" y="34"/>
                    <a:pt x="2340" y="17"/>
                    <a:pt x="234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4"/>
            <p:cNvSpPr/>
            <p:nvPr/>
          </p:nvSpPr>
          <p:spPr>
            <a:xfrm>
              <a:off x="5501417" y="2864100"/>
              <a:ext cx="204062" cy="92112"/>
            </a:xfrm>
            <a:custGeom>
              <a:avLst/>
              <a:gdLst/>
              <a:ahLst/>
              <a:cxnLst/>
              <a:rect l="l" t="t" r="r" b="b"/>
              <a:pathLst>
                <a:path w="6367" h="2874" extrusionOk="0">
                  <a:moveTo>
                    <a:pt x="6366" y="0"/>
                  </a:moveTo>
                  <a:lnTo>
                    <a:pt x="6366" y="0"/>
                  </a:lnTo>
                  <a:cubicBezTo>
                    <a:pt x="6032" y="117"/>
                    <a:pt x="5731" y="251"/>
                    <a:pt x="5430" y="418"/>
                  </a:cubicBezTo>
                  <a:cubicBezTo>
                    <a:pt x="4846" y="685"/>
                    <a:pt x="4060" y="1053"/>
                    <a:pt x="3192" y="1437"/>
                  </a:cubicBezTo>
                  <a:cubicBezTo>
                    <a:pt x="2306" y="1838"/>
                    <a:pt x="1504" y="2189"/>
                    <a:pt x="936" y="2440"/>
                  </a:cubicBezTo>
                  <a:cubicBezTo>
                    <a:pt x="618" y="2556"/>
                    <a:pt x="301" y="2707"/>
                    <a:pt x="0" y="2874"/>
                  </a:cubicBezTo>
                  <a:cubicBezTo>
                    <a:pt x="334" y="2790"/>
                    <a:pt x="652" y="2673"/>
                    <a:pt x="969" y="2540"/>
                  </a:cubicBezTo>
                  <a:cubicBezTo>
                    <a:pt x="1571" y="2306"/>
                    <a:pt x="2373" y="1988"/>
                    <a:pt x="3258" y="1587"/>
                  </a:cubicBezTo>
                  <a:cubicBezTo>
                    <a:pt x="4127" y="1186"/>
                    <a:pt x="4912" y="802"/>
                    <a:pt x="5481" y="501"/>
                  </a:cubicBezTo>
                  <a:cubicBezTo>
                    <a:pt x="5781" y="368"/>
                    <a:pt x="6082" y="201"/>
                    <a:pt x="6366"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4"/>
            <p:cNvSpPr/>
            <p:nvPr/>
          </p:nvSpPr>
          <p:spPr>
            <a:xfrm>
              <a:off x="5094959" y="3373342"/>
              <a:ext cx="895413" cy="1225816"/>
            </a:xfrm>
            <a:custGeom>
              <a:avLst/>
              <a:gdLst/>
              <a:ahLst/>
              <a:cxnLst/>
              <a:rect l="l" t="t" r="r" b="b"/>
              <a:pathLst>
                <a:path w="27938" h="38247" extrusionOk="0">
                  <a:moveTo>
                    <a:pt x="17" y="1"/>
                  </a:moveTo>
                  <a:lnTo>
                    <a:pt x="0" y="8522"/>
                  </a:lnTo>
                  <a:lnTo>
                    <a:pt x="19249" y="9023"/>
                  </a:lnTo>
                  <a:lnTo>
                    <a:pt x="18630" y="37963"/>
                  </a:lnTo>
                  <a:lnTo>
                    <a:pt x="26985" y="38247"/>
                  </a:lnTo>
                  <a:lnTo>
                    <a:pt x="27887" y="7319"/>
                  </a:lnTo>
                  <a:cubicBezTo>
                    <a:pt x="27937" y="3810"/>
                    <a:pt x="25163" y="903"/>
                    <a:pt x="21655" y="769"/>
                  </a:cubicBezTo>
                  <a:lnTo>
                    <a:pt x="17"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4"/>
            <p:cNvSpPr/>
            <p:nvPr/>
          </p:nvSpPr>
          <p:spPr>
            <a:xfrm>
              <a:off x="4808464" y="3373342"/>
              <a:ext cx="895381" cy="1225816"/>
            </a:xfrm>
            <a:custGeom>
              <a:avLst/>
              <a:gdLst/>
              <a:ahLst/>
              <a:cxnLst/>
              <a:rect l="l" t="t" r="r" b="b"/>
              <a:pathLst>
                <a:path w="27937" h="38247" extrusionOk="0">
                  <a:moveTo>
                    <a:pt x="0" y="1"/>
                  </a:moveTo>
                  <a:lnTo>
                    <a:pt x="0" y="8506"/>
                  </a:lnTo>
                  <a:lnTo>
                    <a:pt x="19232" y="9023"/>
                  </a:lnTo>
                  <a:lnTo>
                    <a:pt x="18513" y="37562"/>
                  </a:lnTo>
                  <a:lnTo>
                    <a:pt x="26985" y="38247"/>
                  </a:lnTo>
                  <a:lnTo>
                    <a:pt x="27887" y="7319"/>
                  </a:lnTo>
                  <a:cubicBezTo>
                    <a:pt x="27937" y="3810"/>
                    <a:pt x="25163" y="903"/>
                    <a:pt x="21655" y="769"/>
                  </a:cubicBezTo>
                  <a:lnTo>
                    <a:pt x="0" y="1"/>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4"/>
            <p:cNvSpPr/>
            <p:nvPr/>
          </p:nvSpPr>
          <p:spPr>
            <a:xfrm>
              <a:off x="5259343" y="3733744"/>
              <a:ext cx="68587" cy="817211"/>
            </a:xfrm>
            <a:custGeom>
              <a:avLst/>
              <a:gdLst/>
              <a:ahLst/>
              <a:cxnLst/>
              <a:rect l="l" t="t" r="r" b="b"/>
              <a:pathLst>
                <a:path w="2140" h="25498" extrusionOk="0">
                  <a:moveTo>
                    <a:pt x="1" y="1"/>
                  </a:moveTo>
                  <a:lnTo>
                    <a:pt x="1" y="25498"/>
                  </a:lnTo>
                  <a:lnTo>
                    <a:pt x="2140" y="25498"/>
                  </a:lnTo>
                  <a:lnTo>
                    <a:pt x="2140" y="1"/>
                  </a:ln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4"/>
            <p:cNvSpPr/>
            <p:nvPr/>
          </p:nvSpPr>
          <p:spPr>
            <a:xfrm>
              <a:off x="4686898" y="2876407"/>
              <a:ext cx="544113" cy="808109"/>
            </a:xfrm>
            <a:custGeom>
              <a:avLst/>
              <a:gdLst/>
              <a:ahLst/>
              <a:cxnLst/>
              <a:rect l="l" t="t" r="r" b="b"/>
              <a:pathLst>
                <a:path w="16977" h="25214" extrusionOk="0">
                  <a:moveTo>
                    <a:pt x="1989" y="0"/>
                  </a:moveTo>
                  <a:cubicBezTo>
                    <a:pt x="886" y="0"/>
                    <a:pt x="0" y="886"/>
                    <a:pt x="0" y="1989"/>
                  </a:cubicBezTo>
                  <a:lnTo>
                    <a:pt x="0" y="20752"/>
                  </a:lnTo>
                  <a:cubicBezTo>
                    <a:pt x="0" y="23225"/>
                    <a:pt x="2005" y="25214"/>
                    <a:pt x="4462" y="25214"/>
                  </a:cubicBezTo>
                  <a:lnTo>
                    <a:pt x="16976" y="25214"/>
                  </a:lnTo>
                  <a:lnTo>
                    <a:pt x="16976" y="1989"/>
                  </a:lnTo>
                  <a:cubicBezTo>
                    <a:pt x="16976" y="886"/>
                    <a:pt x="16074" y="0"/>
                    <a:pt x="14988"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4"/>
            <p:cNvSpPr/>
            <p:nvPr/>
          </p:nvSpPr>
          <p:spPr>
            <a:xfrm>
              <a:off x="4794009" y="3627723"/>
              <a:ext cx="976243" cy="106053"/>
            </a:xfrm>
            <a:custGeom>
              <a:avLst/>
              <a:gdLst/>
              <a:ahLst/>
              <a:cxnLst/>
              <a:rect l="l" t="t" r="r" b="b"/>
              <a:pathLst>
                <a:path w="30460" h="3309" extrusionOk="0">
                  <a:moveTo>
                    <a:pt x="3308" y="0"/>
                  </a:moveTo>
                  <a:cubicBezTo>
                    <a:pt x="1487" y="0"/>
                    <a:pt x="0" y="1471"/>
                    <a:pt x="0" y="3309"/>
                  </a:cubicBezTo>
                  <a:lnTo>
                    <a:pt x="30460" y="3309"/>
                  </a:lnTo>
                  <a:cubicBezTo>
                    <a:pt x="30460" y="1471"/>
                    <a:pt x="28973" y="0"/>
                    <a:pt x="27152"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4"/>
            <p:cNvSpPr/>
            <p:nvPr/>
          </p:nvSpPr>
          <p:spPr>
            <a:xfrm>
              <a:off x="4820771" y="3613268"/>
              <a:ext cx="410240" cy="74132"/>
            </a:xfrm>
            <a:custGeom>
              <a:avLst/>
              <a:gdLst/>
              <a:ahLst/>
              <a:cxnLst/>
              <a:rect l="l" t="t" r="r" b="b"/>
              <a:pathLst>
                <a:path w="12800" h="2313" extrusionOk="0">
                  <a:moveTo>
                    <a:pt x="12799" y="0"/>
                  </a:moveTo>
                  <a:cubicBezTo>
                    <a:pt x="12783" y="0"/>
                    <a:pt x="12783" y="201"/>
                    <a:pt x="12699" y="552"/>
                  </a:cubicBezTo>
                  <a:cubicBezTo>
                    <a:pt x="12565" y="1020"/>
                    <a:pt x="12265" y="1437"/>
                    <a:pt x="11864" y="1738"/>
                  </a:cubicBezTo>
                  <a:cubicBezTo>
                    <a:pt x="11596" y="1938"/>
                    <a:pt x="11279" y="2072"/>
                    <a:pt x="10945" y="2122"/>
                  </a:cubicBezTo>
                  <a:cubicBezTo>
                    <a:pt x="10701" y="2154"/>
                    <a:pt x="10451" y="2166"/>
                    <a:pt x="10198" y="2166"/>
                  </a:cubicBezTo>
                  <a:cubicBezTo>
                    <a:pt x="10052" y="2166"/>
                    <a:pt x="9905" y="2162"/>
                    <a:pt x="9758" y="2156"/>
                  </a:cubicBezTo>
                  <a:lnTo>
                    <a:pt x="7035" y="2156"/>
                  </a:lnTo>
                  <a:cubicBezTo>
                    <a:pt x="5080" y="2156"/>
                    <a:pt x="3326" y="2172"/>
                    <a:pt x="2056" y="2189"/>
                  </a:cubicBezTo>
                  <a:lnTo>
                    <a:pt x="552" y="2206"/>
                  </a:lnTo>
                  <a:lnTo>
                    <a:pt x="134" y="2223"/>
                  </a:lnTo>
                  <a:cubicBezTo>
                    <a:pt x="101" y="2223"/>
                    <a:pt x="51" y="2223"/>
                    <a:pt x="1" y="2239"/>
                  </a:cubicBezTo>
                  <a:cubicBezTo>
                    <a:pt x="51" y="2256"/>
                    <a:pt x="101" y="2256"/>
                    <a:pt x="134" y="2256"/>
                  </a:cubicBezTo>
                  <a:lnTo>
                    <a:pt x="552" y="2273"/>
                  </a:lnTo>
                  <a:lnTo>
                    <a:pt x="2056" y="2289"/>
                  </a:lnTo>
                  <a:cubicBezTo>
                    <a:pt x="3326" y="2306"/>
                    <a:pt x="5080" y="2306"/>
                    <a:pt x="7035" y="2306"/>
                  </a:cubicBezTo>
                  <a:lnTo>
                    <a:pt x="9758" y="2306"/>
                  </a:lnTo>
                  <a:cubicBezTo>
                    <a:pt x="9859" y="2310"/>
                    <a:pt x="9959" y="2312"/>
                    <a:pt x="10059" y="2312"/>
                  </a:cubicBezTo>
                  <a:cubicBezTo>
                    <a:pt x="10360" y="2312"/>
                    <a:pt x="10661" y="2294"/>
                    <a:pt x="10961" y="2256"/>
                  </a:cubicBezTo>
                  <a:cubicBezTo>
                    <a:pt x="11847" y="2089"/>
                    <a:pt x="12549" y="1437"/>
                    <a:pt x="12749" y="568"/>
                  </a:cubicBezTo>
                  <a:cubicBezTo>
                    <a:pt x="12783" y="435"/>
                    <a:pt x="12799" y="284"/>
                    <a:pt x="12799" y="151"/>
                  </a:cubicBezTo>
                  <a:cubicBezTo>
                    <a:pt x="12799" y="101"/>
                    <a:pt x="12799" y="50"/>
                    <a:pt x="1279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4"/>
            <p:cNvSpPr/>
            <p:nvPr/>
          </p:nvSpPr>
          <p:spPr>
            <a:xfrm>
              <a:off x="5233639" y="3733232"/>
              <a:ext cx="119995" cy="4840"/>
            </a:xfrm>
            <a:custGeom>
              <a:avLst/>
              <a:gdLst/>
              <a:ahLst/>
              <a:cxnLst/>
              <a:rect l="l" t="t" r="r" b="b"/>
              <a:pathLst>
                <a:path w="3744" h="151" extrusionOk="0">
                  <a:moveTo>
                    <a:pt x="1872" y="0"/>
                  </a:moveTo>
                  <a:cubicBezTo>
                    <a:pt x="836" y="0"/>
                    <a:pt x="1" y="33"/>
                    <a:pt x="1" y="67"/>
                  </a:cubicBezTo>
                  <a:cubicBezTo>
                    <a:pt x="1" y="117"/>
                    <a:pt x="836" y="150"/>
                    <a:pt x="1872" y="150"/>
                  </a:cubicBezTo>
                  <a:cubicBezTo>
                    <a:pt x="2908" y="150"/>
                    <a:pt x="3744" y="117"/>
                    <a:pt x="3744" y="67"/>
                  </a:cubicBezTo>
                  <a:cubicBezTo>
                    <a:pt x="3744" y="33"/>
                    <a:pt x="2908"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4"/>
            <p:cNvSpPr/>
            <p:nvPr/>
          </p:nvSpPr>
          <p:spPr>
            <a:xfrm>
              <a:off x="5153867" y="3309467"/>
              <a:ext cx="496967" cy="380401"/>
            </a:xfrm>
            <a:custGeom>
              <a:avLst/>
              <a:gdLst/>
              <a:ahLst/>
              <a:cxnLst/>
              <a:rect l="l" t="t" r="r" b="b"/>
              <a:pathLst>
                <a:path w="15506" h="11869" extrusionOk="0">
                  <a:moveTo>
                    <a:pt x="6269" y="1"/>
                  </a:moveTo>
                  <a:cubicBezTo>
                    <a:pt x="5205" y="1"/>
                    <a:pt x="4234" y="22"/>
                    <a:pt x="3392" y="22"/>
                  </a:cubicBezTo>
                  <a:cubicBezTo>
                    <a:pt x="2340" y="39"/>
                    <a:pt x="1504" y="56"/>
                    <a:pt x="903" y="72"/>
                  </a:cubicBezTo>
                  <a:cubicBezTo>
                    <a:pt x="602" y="72"/>
                    <a:pt x="301" y="89"/>
                    <a:pt x="0" y="139"/>
                  </a:cubicBezTo>
                  <a:cubicBezTo>
                    <a:pt x="301" y="189"/>
                    <a:pt x="602" y="206"/>
                    <a:pt x="903" y="206"/>
                  </a:cubicBezTo>
                  <a:cubicBezTo>
                    <a:pt x="1487" y="223"/>
                    <a:pt x="2340" y="239"/>
                    <a:pt x="3392" y="256"/>
                  </a:cubicBezTo>
                  <a:cubicBezTo>
                    <a:pt x="4445" y="273"/>
                    <a:pt x="5698" y="273"/>
                    <a:pt x="7085" y="290"/>
                  </a:cubicBezTo>
                  <a:cubicBezTo>
                    <a:pt x="7787" y="323"/>
                    <a:pt x="8505" y="440"/>
                    <a:pt x="9173" y="657"/>
                  </a:cubicBezTo>
                  <a:cubicBezTo>
                    <a:pt x="9908" y="891"/>
                    <a:pt x="10610" y="1225"/>
                    <a:pt x="11228" y="1660"/>
                  </a:cubicBezTo>
                  <a:cubicBezTo>
                    <a:pt x="11863" y="2077"/>
                    <a:pt x="12448" y="2595"/>
                    <a:pt x="12933" y="3180"/>
                  </a:cubicBezTo>
                  <a:cubicBezTo>
                    <a:pt x="13384" y="3732"/>
                    <a:pt x="13768" y="4333"/>
                    <a:pt x="14069" y="4985"/>
                  </a:cubicBezTo>
                  <a:cubicBezTo>
                    <a:pt x="14637" y="6238"/>
                    <a:pt x="14737" y="7491"/>
                    <a:pt x="14904" y="8527"/>
                  </a:cubicBezTo>
                  <a:cubicBezTo>
                    <a:pt x="15071" y="9563"/>
                    <a:pt x="15205" y="10398"/>
                    <a:pt x="15305" y="10983"/>
                  </a:cubicBezTo>
                  <a:cubicBezTo>
                    <a:pt x="15339" y="11284"/>
                    <a:pt x="15406" y="11585"/>
                    <a:pt x="15506" y="11869"/>
                  </a:cubicBezTo>
                  <a:cubicBezTo>
                    <a:pt x="15506" y="11568"/>
                    <a:pt x="15489" y="11267"/>
                    <a:pt x="15439" y="10966"/>
                  </a:cubicBezTo>
                  <a:cubicBezTo>
                    <a:pt x="15372" y="10382"/>
                    <a:pt x="15272" y="9529"/>
                    <a:pt x="15138" y="8493"/>
                  </a:cubicBezTo>
                  <a:cubicBezTo>
                    <a:pt x="15055" y="7976"/>
                    <a:pt x="15005" y="7407"/>
                    <a:pt x="14888" y="6789"/>
                  </a:cubicBezTo>
                  <a:cubicBezTo>
                    <a:pt x="14871" y="6639"/>
                    <a:pt x="14838" y="6472"/>
                    <a:pt x="14804" y="6321"/>
                  </a:cubicBezTo>
                  <a:cubicBezTo>
                    <a:pt x="14771" y="6154"/>
                    <a:pt x="14721" y="6004"/>
                    <a:pt x="14670" y="5837"/>
                  </a:cubicBezTo>
                  <a:lnTo>
                    <a:pt x="14604" y="5603"/>
                  </a:lnTo>
                  <a:cubicBezTo>
                    <a:pt x="14587" y="5519"/>
                    <a:pt x="14553" y="5436"/>
                    <a:pt x="14520" y="5352"/>
                  </a:cubicBezTo>
                  <a:cubicBezTo>
                    <a:pt x="14453" y="5202"/>
                    <a:pt x="14403" y="5035"/>
                    <a:pt x="14336" y="4868"/>
                  </a:cubicBezTo>
                  <a:cubicBezTo>
                    <a:pt x="14019" y="4199"/>
                    <a:pt x="13635" y="3564"/>
                    <a:pt x="13167" y="2980"/>
                  </a:cubicBezTo>
                  <a:cubicBezTo>
                    <a:pt x="12665" y="2378"/>
                    <a:pt x="12064" y="1827"/>
                    <a:pt x="11412" y="1392"/>
                  </a:cubicBezTo>
                  <a:cubicBezTo>
                    <a:pt x="10761" y="941"/>
                    <a:pt x="10025" y="590"/>
                    <a:pt x="9274" y="373"/>
                  </a:cubicBezTo>
                  <a:cubicBezTo>
                    <a:pt x="8555" y="139"/>
                    <a:pt x="7837" y="22"/>
                    <a:pt x="7085" y="6"/>
                  </a:cubicBezTo>
                  <a:cubicBezTo>
                    <a:pt x="6807" y="2"/>
                    <a:pt x="6535" y="1"/>
                    <a:pt x="6269"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4"/>
            <p:cNvSpPr/>
            <p:nvPr/>
          </p:nvSpPr>
          <p:spPr>
            <a:xfrm>
              <a:off x="4991597" y="4323881"/>
              <a:ext cx="601418" cy="301526"/>
            </a:xfrm>
            <a:custGeom>
              <a:avLst/>
              <a:gdLst/>
              <a:ahLst/>
              <a:cxnLst/>
              <a:rect l="l" t="t" r="r" b="b"/>
              <a:pathLst>
                <a:path w="18765" h="9408" extrusionOk="0">
                  <a:moveTo>
                    <a:pt x="9374" y="1"/>
                  </a:moveTo>
                  <a:cubicBezTo>
                    <a:pt x="4194" y="1"/>
                    <a:pt x="1" y="4211"/>
                    <a:pt x="17" y="9407"/>
                  </a:cubicBezTo>
                  <a:lnTo>
                    <a:pt x="318" y="9407"/>
                  </a:lnTo>
                  <a:cubicBezTo>
                    <a:pt x="318" y="4395"/>
                    <a:pt x="4378" y="335"/>
                    <a:pt x="9374" y="335"/>
                  </a:cubicBezTo>
                  <a:cubicBezTo>
                    <a:pt x="14387" y="335"/>
                    <a:pt x="18447" y="4395"/>
                    <a:pt x="18447" y="9407"/>
                  </a:cubicBezTo>
                  <a:lnTo>
                    <a:pt x="18748" y="9407"/>
                  </a:lnTo>
                  <a:cubicBezTo>
                    <a:pt x="18764" y="4211"/>
                    <a:pt x="14570" y="1"/>
                    <a:pt x="9374"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4"/>
            <p:cNvSpPr/>
            <p:nvPr/>
          </p:nvSpPr>
          <p:spPr>
            <a:xfrm>
              <a:off x="4936984" y="4595377"/>
              <a:ext cx="104996" cy="89868"/>
            </a:xfrm>
            <a:custGeom>
              <a:avLst/>
              <a:gdLst/>
              <a:ahLst/>
              <a:cxnLst/>
              <a:rect l="l" t="t" r="r" b="b"/>
              <a:pathLst>
                <a:path w="3276" h="2804" extrusionOk="0">
                  <a:moveTo>
                    <a:pt x="1872" y="1"/>
                  </a:moveTo>
                  <a:cubicBezTo>
                    <a:pt x="619" y="1"/>
                    <a:pt x="0" y="1504"/>
                    <a:pt x="886" y="2390"/>
                  </a:cubicBezTo>
                  <a:cubicBezTo>
                    <a:pt x="1172" y="2676"/>
                    <a:pt x="1522" y="2803"/>
                    <a:pt x="1865" y="2803"/>
                  </a:cubicBezTo>
                  <a:cubicBezTo>
                    <a:pt x="2585" y="2803"/>
                    <a:pt x="3275" y="2242"/>
                    <a:pt x="3275" y="1404"/>
                  </a:cubicBezTo>
                  <a:cubicBezTo>
                    <a:pt x="3275" y="619"/>
                    <a:pt x="2640" y="1"/>
                    <a:pt x="1872"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4"/>
            <p:cNvSpPr/>
            <p:nvPr/>
          </p:nvSpPr>
          <p:spPr>
            <a:xfrm>
              <a:off x="5529781" y="4588967"/>
              <a:ext cx="104996" cy="89964"/>
            </a:xfrm>
            <a:custGeom>
              <a:avLst/>
              <a:gdLst/>
              <a:ahLst/>
              <a:cxnLst/>
              <a:rect l="l" t="t" r="r" b="b"/>
              <a:pathLst>
                <a:path w="3276" h="2807" extrusionOk="0">
                  <a:moveTo>
                    <a:pt x="1872" y="0"/>
                  </a:moveTo>
                  <a:cubicBezTo>
                    <a:pt x="619" y="0"/>
                    <a:pt x="1" y="1504"/>
                    <a:pt x="870" y="2390"/>
                  </a:cubicBezTo>
                  <a:cubicBezTo>
                    <a:pt x="1157" y="2677"/>
                    <a:pt x="1512" y="2806"/>
                    <a:pt x="1860" y="2806"/>
                  </a:cubicBezTo>
                  <a:cubicBezTo>
                    <a:pt x="2583" y="2806"/>
                    <a:pt x="3276" y="2250"/>
                    <a:pt x="3276" y="1404"/>
                  </a:cubicBezTo>
                  <a:cubicBezTo>
                    <a:pt x="3276" y="635"/>
                    <a:pt x="2641" y="0"/>
                    <a:pt x="187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4"/>
            <p:cNvSpPr/>
            <p:nvPr/>
          </p:nvSpPr>
          <p:spPr>
            <a:xfrm>
              <a:off x="5006052" y="4548808"/>
              <a:ext cx="583214" cy="4840"/>
            </a:xfrm>
            <a:custGeom>
              <a:avLst/>
              <a:gdLst/>
              <a:ahLst/>
              <a:cxnLst/>
              <a:rect l="l" t="t" r="r" b="b"/>
              <a:pathLst>
                <a:path w="18197" h="151" extrusionOk="0">
                  <a:moveTo>
                    <a:pt x="9107" y="0"/>
                  </a:moveTo>
                  <a:cubicBezTo>
                    <a:pt x="4078" y="0"/>
                    <a:pt x="1" y="33"/>
                    <a:pt x="1" y="67"/>
                  </a:cubicBezTo>
                  <a:cubicBezTo>
                    <a:pt x="1" y="117"/>
                    <a:pt x="4078" y="150"/>
                    <a:pt x="9107" y="150"/>
                  </a:cubicBezTo>
                  <a:cubicBezTo>
                    <a:pt x="14119" y="150"/>
                    <a:pt x="18196" y="117"/>
                    <a:pt x="18196" y="67"/>
                  </a:cubicBezTo>
                  <a:cubicBezTo>
                    <a:pt x="18196" y="33"/>
                    <a:pt x="14136" y="0"/>
                    <a:pt x="9107"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4"/>
            <p:cNvSpPr/>
            <p:nvPr/>
          </p:nvSpPr>
          <p:spPr>
            <a:xfrm>
              <a:off x="4541776" y="2672184"/>
              <a:ext cx="83042" cy="176403"/>
            </a:xfrm>
            <a:custGeom>
              <a:avLst/>
              <a:gdLst/>
              <a:ahLst/>
              <a:cxnLst/>
              <a:rect l="l" t="t" r="r" b="b"/>
              <a:pathLst>
                <a:path w="2591" h="5504" extrusionOk="0">
                  <a:moveTo>
                    <a:pt x="1449" y="0"/>
                  </a:moveTo>
                  <a:cubicBezTo>
                    <a:pt x="668" y="0"/>
                    <a:pt x="48" y="1709"/>
                    <a:pt x="17" y="2696"/>
                  </a:cubicBezTo>
                  <a:cubicBezTo>
                    <a:pt x="0" y="3365"/>
                    <a:pt x="51" y="4668"/>
                    <a:pt x="802" y="5504"/>
                  </a:cubicBezTo>
                  <a:cubicBezTo>
                    <a:pt x="1521" y="4768"/>
                    <a:pt x="2206" y="3833"/>
                    <a:pt x="2440" y="2847"/>
                  </a:cubicBezTo>
                  <a:cubicBezTo>
                    <a:pt x="2574" y="2329"/>
                    <a:pt x="2590" y="1794"/>
                    <a:pt x="2473" y="1276"/>
                  </a:cubicBezTo>
                  <a:cubicBezTo>
                    <a:pt x="2373" y="758"/>
                    <a:pt x="2056" y="307"/>
                    <a:pt x="1604" y="23"/>
                  </a:cubicBezTo>
                  <a:cubicBezTo>
                    <a:pt x="1552" y="8"/>
                    <a:pt x="1500" y="0"/>
                    <a:pt x="144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4"/>
            <p:cNvSpPr/>
            <p:nvPr/>
          </p:nvSpPr>
          <p:spPr>
            <a:xfrm>
              <a:off x="4591037" y="2844998"/>
              <a:ext cx="103938" cy="66023"/>
            </a:xfrm>
            <a:custGeom>
              <a:avLst/>
              <a:gdLst/>
              <a:ahLst/>
              <a:cxnLst/>
              <a:rect l="l" t="t" r="r" b="b"/>
              <a:pathLst>
                <a:path w="3243" h="2060" extrusionOk="0">
                  <a:moveTo>
                    <a:pt x="2009" y="0"/>
                  </a:moveTo>
                  <a:cubicBezTo>
                    <a:pt x="1572" y="0"/>
                    <a:pt x="1143" y="126"/>
                    <a:pt x="769" y="362"/>
                  </a:cubicBezTo>
                  <a:cubicBezTo>
                    <a:pt x="285" y="713"/>
                    <a:pt x="1" y="1281"/>
                    <a:pt x="51" y="1883"/>
                  </a:cubicBezTo>
                  <a:cubicBezTo>
                    <a:pt x="334" y="2006"/>
                    <a:pt x="621" y="2059"/>
                    <a:pt x="908" y="2059"/>
                  </a:cubicBezTo>
                  <a:cubicBezTo>
                    <a:pt x="1436" y="2059"/>
                    <a:pt x="1965" y="1881"/>
                    <a:pt x="2473" y="1632"/>
                  </a:cubicBezTo>
                  <a:cubicBezTo>
                    <a:pt x="2707" y="1532"/>
                    <a:pt x="2908" y="1381"/>
                    <a:pt x="3058" y="1181"/>
                  </a:cubicBezTo>
                  <a:cubicBezTo>
                    <a:pt x="3209" y="964"/>
                    <a:pt x="3242" y="696"/>
                    <a:pt x="3142" y="462"/>
                  </a:cubicBezTo>
                  <a:cubicBezTo>
                    <a:pt x="2975" y="228"/>
                    <a:pt x="2741" y="78"/>
                    <a:pt x="2457" y="45"/>
                  </a:cubicBezTo>
                  <a:cubicBezTo>
                    <a:pt x="2308" y="15"/>
                    <a:pt x="2158" y="0"/>
                    <a:pt x="2009"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4"/>
            <p:cNvSpPr/>
            <p:nvPr/>
          </p:nvSpPr>
          <p:spPr>
            <a:xfrm>
              <a:off x="4551936" y="2875990"/>
              <a:ext cx="97496" cy="100060"/>
            </a:xfrm>
            <a:custGeom>
              <a:avLst/>
              <a:gdLst/>
              <a:ahLst/>
              <a:cxnLst/>
              <a:rect l="l" t="t" r="r" b="b"/>
              <a:pathLst>
                <a:path w="3042" h="3122" extrusionOk="0">
                  <a:moveTo>
                    <a:pt x="2939" y="1"/>
                  </a:moveTo>
                  <a:cubicBezTo>
                    <a:pt x="2908" y="1"/>
                    <a:pt x="2875" y="5"/>
                    <a:pt x="2841" y="13"/>
                  </a:cubicBezTo>
                  <a:cubicBezTo>
                    <a:pt x="2691" y="47"/>
                    <a:pt x="2524" y="80"/>
                    <a:pt x="2373" y="147"/>
                  </a:cubicBezTo>
                  <a:cubicBezTo>
                    <a:pt x="1856" y="348"/>
                    <a:pt x="1404" y="682"/>
                    <a:pt x="1054" y="1099"/>
                  </a:cubicBezTo>
                  <a:cubicBezTo>
                    <a:pt x="870" y="1333"/>
                    <a:pt x="686" y="1567"/>
                    <a:pt x="536" y="1818"/>
                  </a:cubicBezTo>
                  <a:cubicBezTo>
                    <a:pt x="402" y="2018"/>
                    <a:pt x="285" y="2252"/>
                    <a:pt x="201" y="2470"/>
                  </a:cubicBezTo>
                  <a:cubicBezTo>
                    <a:pt x="118" y="2687"/>
                    <a:pt x="51" y="2904"/>
                    <a:pt x="1" y="3121"/>
                  </a:cubicBezTo>
                  <a:cubicBezTo>
                    <a:pt x="118" y="2921"/>
                    <a:pt x="201" y="2720"/>
                    <a:pt x="268" y="2503"/>
                  </a:cubicBezTo>
                  <a:cubicBezTo>
                    <a:pt x="368" y="2286"/>
                    <a:pt x="485" y="2069"/>
                    <a:pt x="619" y="1885"/>
                  </a:cubicBezTo>
                  <a:cubicBezTo>
                    <a:pt x="786" y="1634"/>
                    <a:pt x="953" y="1400"/>
                    <a:pt x="1137" y="1166"/>
                  </a:cubicBezTo>
                  <a:cubicBezTo>
                    <a:pt x="1488" y="765"/>
                    <a:pt x="1922" y="431"/>
                    <a:pt x="2407" y="214"/>
                  </a:cubicBezTo>
                  <a:cubicBezTo>
                    <a:pt x="2774" y="47"/>
                    <a:pt x="3042" y="30"/>
                    <a:pt x="3025" y="13"/>
                  </a:cubicBezTo>
                  <a:cubicBezTo>
                    <a:pt x="3000" y="5"/>
                    <a:pt x="2971" y="1"/>
                    <a:pt x="2939"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4"/>
            <p:cNvSpPr/>
            <p:nvPr/>
          </p:nvSpPr>
          <p:spPr>
            <a:xfrm>
              <a:off x="4549275" y="2720035"/>
              <a:ext cx="31633" cy="275277"/>
            </a:xfrm>
            <a:custGeom>
              <a:avLst/>
              <a:gdLst/>
              <a:ahLst/>
              <a:cxnLst/>
              <a:rect l="l" t="t" r="r" b="b"/>
              <a:pathLst>
                <a:path w="987" h="8589" extrusionOk="0">
                  <a:moveTo>
                    <a:pt x="969" y="0"/>
                  </a:moveTo>
                  <a:cubicBezTo>
                    <a:pt x="936" y="117"/>
                    <a:pt x="919" y="234"/>
                    <a:pt x="919" y="351"/>
                  </a:cubicBezTo>
                  <a:cubicBezTo>
                    <a:pt x="903" y="585"/>
                    <a:pt x="869" y="886"/>
                    <a:pt x="819" y="1270"/>
                  </a:cubicBezTo>
                  <a:cubicBezTo>
                    <a:pt x="736" y="2056"/>
                    <a:pt x="635" y="3125"/>
                    <a:pt x="518" y="4295"/>
                  </a:cubicBezTo>
                  <a:cubicBezTo>
                    <a:pt x="385" y="5481"/>
                    <a:pt x="251" y="6550"/>
                    <a:pt x="151" y="7319"/>
                  </a:cubicBezTo>
                  <a:cubicBezTo>
                    <a:pt x="101" y="7703"/>
                    <a:pt x="67" y="8004"/>
                    <a:pt x="34" y="8238"/>
                  </a:cubicBezTo>
                  <a:cubicBezTo>
                    <a:pt x="0" y="8355"/>
                    <a:pt x="0" y="8472"/>
                    <a:pt x="0" y="8589"/>
                  </a:cubicBezTo>
                  <a:cubicBezTo>
                    <a:pt x="34" y="8472"/>
                    <a:pt x="50" y="8355"/>
                    <a:pt x="67" y="8254"/>
                  </a:cubicBezTo>
                  <a:cubicBezTo>
                    <a:pt x="117" y="8037"/>
                    <a:pt x="167" y="7720"/>
                    <a:pt x="234" y="7336"/>
                  </a:cubicBezTo>
                  <a:cubicBezTo>
                    <a:pt x="351" y="6567"/>
                    <a:pt x="502" y="5498"/>
                    <a:pt x="635" y="4311"/>
                  </a:cubicBezTo>
                  <a:cubicBezTo>
                    <a:pt x="752" y="3125"/>
                    <a:pt x="852" y="2056"/>
                    <a:pt x="903" y="1270"/>
                  </a:cubicBezTo>
                  <a:cubicBezTo>
                    <a:pt x="936" y="886"/>
                    <a:pt x="953" y="569"/>
                    <a:pt x="969" y="351"/>
                  </a:cubicBezTo>
                  <a:cubicBezTo>
                    <a:pt x="969" y="234"/>
                    <a:pt x="986" y="117"/>
                    <a:pt x="969"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4"/>
            <p:cNvSpPr/>
            <p:nvPr/>
          </p:nvSpPr>
          <p:spPr>
            <a:xfrm>
              <a:off x="4444312" y="2818589"/>
              <a:ext cx="106598" cy="96951"/>
            </a:xfrm>
            <a:custGeom>
              <a:avLst/>
              <a:gdLst/>
              <a:ahLst/>
              <a:cxnLst/>
              <a:rect l="l" t="t" r="r" b="b"/>
              <a:pathLst>
                <a:path w="3326" h="3025" extrusionOk="0">
                  <a:moveTo>
                    <a:pt x="605" y="0"/>
                  </a:moveTo>
                  <a:cubicBezTo>
                    <a:pt x="468" y="0"/>
                    <a:pt x="338" y="37"/>
                    <a:pt x="234" y="134"/>
                  </a:cubicBezTo>
                  <a:cubicBezTo>
                    <a:pt x="0" y="351"/>
                    <a:pt x="67" y="735"/>
                    <a:pt x="184" y="1019"/>
                  </a:cubicBezTo>
                  <a:cubicBezTo>
                    <a:pt x="713" y="2243"/>
                    <a:pt x="1930" y="3024"/>
                    <a:pt x="3250" y="3024"/>
                  </a:cubicBezTo>
                  <a:cubicBezTo>
                    <a:pt x="3264" y="3024"/>
                    <a:pt x="3278" y="3024"/>
                    <a:pt x="3292" y="3024"/>
                  </a:cubicBezTo>
                  <a:lnTo>
                    <a:pt x="3325" y="2941"/>
                  </a:lnTo>
                  <a:cubicBezTo>
                    <a:pt x="3075" y="1704"/>
                    <a:pt x="2273" y="668"/>
                    <a:pt x="1120" y="134"/>
                  </a:cubicBezTo>
                  <a:cubicBezTo>
                    <a:pt x="962" y="59"/>
                    <a:pt x="777" y="0"/>
                    <a:pt x="605"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4"/>
            <p:cNvSpPr/>
            <p:nvPr/>
          </p:nvSpPr>
          <p:spPr>
            <a:xfrm>
              <a:off x="4487163" y="2851248"/>
              <a:ext cx="70157" cy="117303"/>
            </a:xfrm>
            <a:custGeom>
              <a:avLst/>
              <a:gdLst/>
              <a:ahLst/>
              <a:cxnLst/>
              <a:rect l="l" t="t" r="r" b="b"/>
              <a:pathLst>
                <a:path w="2189" h="3660" extrusionOk="0">
                  <a:moveTo>
                    <a:pt x="0" y="0"/>
                  </a:moveTo>
                  <a:lnTo>
                    <a:pt x="0" y="0"/>
                  </a:lnTo>
                  <a:cubicBezTo>
                    <a:pt x="167" y="150"/>
                    <a:pt x="351" y="284"/>
                    <a:pt x="535" y="418"/>
                  </a:cubicBezTo>
                  <a:cubicBezTo>
                    <a:pt x="953" y="719"/>
                    <a:pt x="1320" y="1103"/>
                    <a:pt x="1621" y="1537"/>
                  </a:cubicBezTo>
                  <a:cubicBezTo>
                    <a:pt x="1788" y="1771"/>
                    <a:pt x="1905" y="2039"/>
                    <a:pt x="1988" y="2306"/>
                  </a:cubicBezTo>
                  <a:cubicBezTo>
                    <a:pt x="2055" y="2540"/>
                    <a:pt x="2089" y="2774"/>
                    <a:pt x="2089" y="3008"/>
                  </a:cubicBezTo>
                  <a:cubicBezTo>
                    <a:pt x="2089" y="3409"/>
                    <a:pt x="2039" y="3659"/>
                    <a:pt x="2055" y="3659"/>
                  </a:cubicBezTo>
                  <a:cubicBezTo>
                    <a:pt x="2089" y="3609"/>
                    <a:pt x="2105" y="3559"/>
                    <a:pt x="2105" y="3492"/>
                  </a:cubicBezTo>
                  <a:cubicBezTo>
                    <a:pt x="2189" y="3091"/>
                    <a:pt x="2189" y="2673"/>
                    <a:pt x="2089" y="2289"/>
                  </a:cubicBezTo>
                  <a:cubicBezTo>
                    <a:pt x="2005" y="1988"/>
                    <a:pt x="1888" y="1721"/>
                    <a:pt x="1721" y="1470"/>
                  </a:cubicBezTo>
                  <a:cubicBezTo>
                    <a:pt x="1420" y="1036"/>
                    <a:pt x="1019" y="652"/>
                    <a:pt x="585" y="351"/>
                  </a:cubicBezTo>
                  <a:cubicBezTo>
                    <a:pt x="401" y="234"/>
                    <a:pt x="267" y="134"/>
                    <a:pt x="167" y="84"/>
                  </a:cubicBezTo>
                  <a:cubicBezTo>
                    <a:pt x="117" y="50"/>
                    <a:pt x="67" y="17"/>
                    <a:pt x="0"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4"/>
            <p:cNvSpPr/>
            <p:nvPr/>
          </p:nvSpPr>
          <p:spPr>
            <a:xfrm>
              <a:off x="4426652" y="2977621"/>
              <a:ext cx="241529" cy="241529"/>
            </a:xfrm>
            <a:custGeom>
              <a:avLst/>
              <a:gdLst/>
              <a:ahLst/>
              <a:cxnLst/>
              <a:rect l="l" t="t" r="r" b="b"/>
              <a:pathLst>
                <a:path w="7536" h="7536" extrusionOk="0">
                  <a:moveTo>
                    <a:pt x="0" y="0"/>
                  </a:moveTo>
                  <a:lnTo>
                    <a:pt x="0" y="3776"/>
                  </a:lnTo>
                  <a:cubicBezTo>
                    <a:pt x="0" y="5848"/>
                    <a:pt x="1688" y="7536"/>
                    <a:pt x="3776" y="7536"/>
                  </a:cubicBezTo>
                  <a:cubicBezTo>
                    <a:pt x="5848" y="7536"/>
                    <a:pt x="7536" y="5848"/>
                    <a:pt x="7536" y="3776"/>
                  </a:cubicBezTo>
                  <a:lnTo>
                    <a:pt x="7536"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4"/>
            <p:cNvSpPr/>
            <p:nvPr/>
          </p:nvSpPr>
          <p:spPr>
            <a:xfrm>
              <a:off x="4426652" y="3034926"/>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cubicBezTo>
                    <a:pt x="351" y="301"/>
                    <a:pt x="234" y="217"/>
                    <a:pt x="134" y="150"/>
                  </a:cubicBezTo>
                  <a:cubicBezTo>
                    <a:pt x="100" y="117"/>
                    <a:pt x="50" y="84"/>
                    <a:pt x="0" y="67"/>
                  </a:cubicBezTo>
                  <a:lnTo>
                    <a:pt x="0" y="67"/>
                  </a:lnTo>
                  <a:cubicBezTo>
                    <a:pt x="0" y="67"/>
                    <a:pt x="33" y="117"/>
                    <a:pt x="117" y="167"/>
                  </a:cubicBezTo>
                  <a:cubicBezTo>
                    <a:pt x="217" y="251"/>
                    <a:pt x="334" y="351"/>
                    <a:pt x="468" y="451"/>
                  </a:cubicBezTo>
                  <a:lnTo>
                    <a:pt x="1704" y="1437"/>
                  </a:ln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lnTo>
                    <a:pt x="7118" y="451"/>
                  </a:lnTo>
                  <a:cubicBezTo>
                    <a:pt x="7252" y="334"/>
                    <a:pt x="7352" y="251"/>
                    <a:pt x="7435" y="167"/>
                  </a:cubicBezTo>
                  <a:cubicBezTo>
                    <a:pt x="7502" y="117"/>
                    <a:pt x="7536" y="67"/>
                    <a:pt x="7536" y="67"/>
                  </a:cubicBezTo>
                  <a:lnTo>
                    <a:pt x="7536" y="67"/>
                  </a:lnTo>
                  <a:cubicBezTo>
                    <a:pt x="7486" y="84"/>
                    <a:pt x="7452" y="117"/>
                    <a:pt x="7419" y="150"/>
                  </a:cubicBezTo>
                  <a:lnTo>
                    <a:pt x="7084" y="401"/>
                  </a:lnTo>
                  <a:cubicBezTo>
                    <a:pt x="6790" y="647"/>
                    <a:pt x="6399" y="956"/>
                    <a:pt x="5944" y="1330"/>
                  </a:cubicBez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4"/>
            <p:cNvSpPr/>
            <p:nvPr/>
          </p:nvSpPr>
          <p:spPr>
            <a:xfrm>
              <a:off x="4426652" y="3010825"/>
              <a:ext cx="241529" cy="46601"/>
            </a:xfrm>
            <a:custGeom>
              <a:avLst/>
              <a:gdLst/>
              <a:ahLst/>
              <a:cxnLst/>
              <a:rect l="l" t="t" r="r" b="b"/>
              <a:pathLst>
                <a:path w="7536" h="1454" extrusionOk="0">
                  <a:moveTo>
                    <a:pt x="3759" y="0"/>
                  </a:moveTo>
                  <a:lnTo>
                    <a:pt x="3743" y="17"/>
                  </a:lnTo>
                  <a:cubicBezTo>
                    <a:pt x="3002" y="494"/>
                    <a:pt x="2326" y="939"/>
                    <a:pt x="1747" y="1336"/>
                  </a:cubicBezTo>
                  <a:lnTo>
                    <a:pt x="1747" y="1336"/>
                  </a:lnTo>
                  <a:lnTo>
                    <a:pt x="501" y="401"/>
                  </a:lnTo>
                  <a:lnTo>
                    <a:pt x="134" y="151"/>
                  </a:lnTo>
                  <a:cubicBezTo>
                    <a:pt x="100" y="117"/>
                    <a:pt x="50" y="84"/>
                    <a:pt x="0" y="67"/>
                  </a:cubicBezTo>
                  <a:lnTo>
                    <a:pt x="0" y="67"/>
                  </a:lnTo>
                  <a:cubicBezTo>
                    <a:pt x="33" y="100"/>
                    <a:pt x="84" y="151"/>
                    <a:pt x="117" y="167"/>
                  </a:cubicBezTo>
                  <a:cubicBezTo>
                    <a:pt x="217" y="251"/>
                    <a:pt x="334" y="351"/>
                    <a:pt x="468" y="451"/>
                  </a:cubicBezTo>
                  <a:cubicBezTo>
                    <a:pt x="785" y="702"/>
                    <a:pt x="1203" y="1036"/>
                    <a:pt x="1704" y="1437"/>
                  </a:cubicBezTo>
                  <a:lnTo>
                    <a:pt x="1738" y="1454"/>
                  </a:lnTo>
                  <a:lnTo>
                    <a:pt x="1771" y="1437"/>
                  </a:lnTo>
                  <a:cubicBezTo>
                    <a:pt x="2348" y="1058"/>
                    <a:pt x="3038" y="615"/>
                    <a:pt x="3777" y="138"/>
                  </a:cubicBezTo>
                  <a:lnTo>
                    <a:pt x="3777" y="138"/>
                  </a:lnTo>
                  <a:cubicBezTo>
                    <a:pt x="4566" y="615"/>
                    <a:pt x="5306" y="1058"/>
                    <a:pt x="5932" y="1437"/>
                  </a:cubicBezTo>
                  <a:lnTo>
                    <a:pt x="5965" y="1454"/>
                  </a:lnTo>
                  <a:lnTo>
                    <a:pt x="5982" y="1437"/>
                  </a:lnTo>
                  <a:cubicBezTo>
                    <a:pt x="6450" y="1036"/>
                    <a:pt x="6834" y="702"/>
                    <a:pt x="7118" y="451"/>
                  </a:cubicBezTo>
                  <a:lnTo>
                    <a:pt x="7435" y="167"/>
                  </a:lnTo>
                  <a:cubicBezTo>
                    <a:pt x="7502" y="100"/>
                    <a:pt x="7536" y="67"/>
                    <a:pt x="7536" y="67"/>
                  </a:cubicBezTo>
                  <a:lnTo>
                    <a:pt x="7536" y="67"/>
                  </a:lnTo>
                  <a:cubicBezTo>
                    <a:pt x="7486" y="84"/>
                    <a:pt x="7452" y="117"/>
                    <a:pt x="7419" y="151"/>
                  </a:cubicBezTo>
                  <a:lnTo>
                    <a:pt x="7084" y="401"/>
                  </a:lnTo>
                  <a:lnTo>
                    <a:pt x="5944" y="1330"/>
                  </a:lnTo>
                  <a:lnTo>
                    <a:pt x="5944" y="1330"/>
                  </a:lnTo>
                  <a:lnTo>
                    <a:pt x="3810" y="17"/>
                  </a:lnTo>
                  <a:lnTo>
                    <a:pt x="3793" y="17"/>
                  </a:lnTo>
                  <a:lnTo>
                    <a:pt x="375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4"/>
            <p:cNvSpPr/>
            <p:nvPr/>
          </p:nvSpPr>
          <p:spPr>
            <a:xfrm>
              <a:off x="4426652" y="3059541"/>
              <a:ext cx="241529" cy="46633"/>
            </a:xfrm>
            <a:custGeom>
              <a:avLst/>
              <a:gdLst/>
              <a:ahLst/>
              <a:cxnLst/>
              <a:rect l="l" t="t" r="r" b="b"/>
              <a:pathLst>
                <a:path w="7536" h="1455" extrusionOk="0">
                  <a:moveTo>
                    <a:pt x="3759" y="1"/>
                  </a:moveTo>
                  <a:lnTo>
                    <a:pt x="3743" y="17"/>
                  </a:lnTo>
                  <a:lnTo>
                    <a:pt x="1736" y="1328"/>
                  </a:lnTo>
                  <a:lnTo>
                    <a:pt x="1736" y="1328"/>
                  </a:lnTo>
                  <a:lnTo>
                    <a:pt x="501" y="402"/>
                  </a:lnTo>
                  <a:cubicBezTo>
                    <a:pt x="351" y="301"/>
                    <a:pt x="234" y="218"/>
                    <a:pt x="134" y="151"/>
                  </a:cubicBezTo>
                  <a:cubicBezTo>
                    <a:pt x="100" y="118"/>
                    <a:pt x="50" y="84"/>
                    <a:pt x="0" y="68"/>
                  </a:cubicBezTo>
                  <a:lnTo>
                    <a:pt x="0" y="68"/>
                  </a:lnTo>
                  <a:cubicBezTo>
                    <a:pt x="0" y="68"/>
                    <a:pt x="34" y="101"/>
                    <a:pt x="117" y="168"/>
                  </a:cubicBezTo>
                  <a:lnTo>
                    <a:pt x="468" y="452"/>
                  </a:lnTo>
                  <a:cubicBezTo>
                    <a:pt x="785" y="702"/>
                    <a:pt x="1203" y="1037"/>
                    <a:pt x="1704" y="1438"/>
                  </a:cubicBezTo>
                  <a:lnTo>
                    <a:pt x="1738" y="1454"/>
                  </a:lnTo>
                  <a:lnTo>
                    <a:pt x="1771" y="1438"/>
                  </a:lnTo>
                  <a:cubicBezTo>
                    <a:pt x="2348" y="1059"/>
                    <a:pt x="3038" y="615"/>
                    <a:pt x="3777" y="138"/>
                  </a:cubicBezTo>
                  <a:lnTo>
                    <a:pt x="3777" y="138"/>
                  </a:lnTo>
                  <a:cubicBezTo>
                    <a:pt x="4566" y="615"/>
                    <a:pt x="5306" y="1059"/>
                    <a:pt x="5932" y="1438"/>
                  </a:cubicBezTo>
                  <a:lnTo>
                    <a:pt x="5965" y="1454"/>
                  </a:lnTo>
                  <a:lnTo>
                    <a:pt x="5982" y="1421"/>
                  </a:lnTo>
                  <a:lnTo>
                    <a:pt x="7118" y="452"/>
                  </a:lnTo>
                  <a:cubicBezTo>
                    <a:pt x="7252" y="335"/>
                    <a:pt x="7352" y="251"/>
                    <a:pt x="7435" y="168"/>
                  </a:cubicBezTo>
                  <a:cubicBezTo>
                    <a:pt x="7502" y="101"/>
                    <a:pt x="7536" y="68"/>
                    <a:pt x="7536" y="68"/>
                  </a:cubicBezTo>
                  <a:lnTo>
                    <a:pt x="7536" y="68"/>
                  </a:lnTo>
                  <a:cubicBezTo>
                    <a:pt x="7486" y="84"/>
                    <a:pt x="7452" y="118"/>
                    <a:pt x="7419" y="151"/>
                  </a:cubicBezTo>
                  <a:lnTo>
                    <a:pt x="7084" y="402"/>
                  </a:lnTo>
                  <a:lnTo>
                    <a:pt x="5944" y="1331"/>
                  </a:lnTo>
                  <a:lnTo>
                    <a:pt x="5944" y="1331"/>
                  </a:lnTo>
                  <a:lnTo>
                    <a:pt x="3810" y="17"/>
                  </a:lnTo>
                  <a:lnTo>
                    <a:pt x="3793" y="17"/>
                  </a:lnTo>
                  <a:lnTo>
                    <a:pt x="375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4"/>
            <p:cNvSpPr/>
            <p:nvPr/>
          </p:nvSpPr>
          <p:spPr>
            <a:xfrm>
              <a:off x="7679310" y="3501895"/>
              <a:ext cx="352935" cy="864805"/>
            </a:xfrm>
            <a:custGeom>
              <a:avLst/>
              <a:gdLst/>
              <a:ahLst/>
              <a:cxnLst/>
              <a:rect l="l" t="t" r="r" b="b"/>
              <a:pathLst>
                <a:path w="11012" h="26983" extrusionOk="0">
                  <a:moveTo>
                    <a:pt x="4046" y="0"/>
                  </a:moveTo>
                  <a:cubicBezTo>
                    <a:pt x="3910" y="0"/>
                    <a:pt x="3770" y="6"/>
                    <a:pt x="3627" y="17"/>
                  </a:cubicBezTo>
                  <a:cubicBezTo>
                    <a:pt x="2056" y="267"/>
                    <a:pt x="1371" y="2189"/>
                    <a:pt x="1505" y="3759"/>
                  </a:cubicBezTo>
                  <a:cubicBezTo>
                    <a:pt x="1638" y="5347"/>
                    <a:pt x="2290" y="6884"/>
                    <a:pt x="2106" y="8454"/>
                  </a:cubicBezTo>
                  <a:cubicBezTo>
                    <a:pt x="1889" y="10443"/>
                    <a:pt x="385" y="12130"/>
                    <a:pt x="201" y="14135"/>
                  </a:cubicBezTo>
                  <a:cubicBezTo>
                    <a:pt x="1" y="16491"/>
                    <a:pt x="1672" y="18580"/>
                    <a:pt x="2173" y="20902"/>
                  </a:cubicBezTo>
                  <a:cubicBezTo>
                    <a:pt x="2407" y="22022"/>
                    <a:pt x="2374" y="23208"/>
                    <a:pt x="2791" y="24294"/>
                  </a:cubicBezTo>
                  <a:cubicBezTo>
                    <a:pt x="3435" y="25933"/>
                    <a:pt x="5027" y="26982"/>
                    <a:pt x="6748" y="26982"/>
                  </a:cubicBezTo>
                  <a:cubicBezTo>
                    <a:pt x="6992" y="26982"/>
                    <a:pt x="7239" y="26961"/>
                    <a:pt x="7486" y="26917"/>
                  </a:cubicBezTo>
                  <a:cubicBezTo>
                    <a:pt x="9475" y="26566"/>
                    <a:pt x="10945" y="24845"/>
                    <a:pt x="10978" y="22824"/>
                  </a:cubicBezTo>
                  <a:cubicBezTo>
                    <a:pt x="11012" y="21019"/>
                    <a:pt x="9892" y="19315"/>
                    <a:pt x="10026" y="17494"/>
                  </a:cubicBezTo>
                  <a:cubicBezTo>
                    <a:pt x="10126" y="16174"/>
                    <a:pt x="10912" y="14904"/>
                    <a:pt x="10745" y="13567"/>
                  </a:cubicBezTo>
                  <a:cubicBezTo>
                    <a:pt x="10544" y="11997"/>
                    <a:pt x="9090" y="10877"/>
                    <a:pt x="8572" y="9357"/>
                  </a:cubicBezTo>
                  <a:cubicBezTo>
                    <a:pt x="8054" y="7853"/>
                    <a:pt x="8539" y="6199"/>
                    <a:pt x="8372" y="4611"/>
                  </a:cubicBezTo>
                  <a:cubicBezTo>
                    <a:pt x="8070" y="1914"/>
                    <a:pt x="6624" y="0"/>
                    <a:pt x="4046" y="0"/>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4"/>
            <p:cNvSpPr/>
            <p:nvPr/>
          </p:nvSpPr>
          <p:spPr>
            <a:xfrm>
              <a:off x="7531528" y="3943127"/>
              <a:ext cx="304731" cy="424727"/>
            </a:xfrm>
            <a:custGeom>
              <a:avLst/>
              <a:gdLst/>
              <a:ahLst/>
              <a:cxnLst/>
              <a:rect l="l" t="t" r="r" b="b"/>
              <a:pathLst>
                <a:path w="9508" h="13252" extrusionOk="0">
                  <a:moveTo>
                    <a:pt x="268" y="1"/>
                  </a:moveTo>
                  <a:lnTo>
                    <a:pt x="268" y="1"/>
                  </a:lnTo>
                  <a:cubicBezTo>
                    <a:pt x="0" y="2641"/>
                    <a:pt x="1170" y="5732"/>
                    <a:pt x="2523" y="8004"/>
                  </a:cubicBezTo>
                  <a:cubicBezTo>
                    <a:pt x="3893" y="10293"/>
                    <a:pt x="5949" y="12081"/>
                    <a:pt x="8405" y="13117"/>
                  </a:cubicBezTo>
                  <a:cubicBezTo>
                    <a:pt x="8576" y="13187"/>
                    <a:pt x="8765" y="13252"/>
                    <a:pt x="8939" y="13252"/>
                  </a:cubicBezTo>
                  <a:cubicBezTo>
                    <a:pt x="9055" y="13252"/>
                    <a:pt x="9164" y="13224"/>
                    <a:pt x="9257" y="13150"/>
                  </a:cubicBezTo>
                  <a:cubicBezTo>
                    <a:pt x="9441" y="12983"/>
                    <a:pt x="9474" y="12716"/>
                    <a:pt x="9474" y="12465"/>
                  </a:cubicBezTo>
                  <a:cubicBezTo>
                    <a:pt x="9508" y="6734"/>
                    <a:pt x="5765" y="1655"/>
                    <a:pt x="268" y="1"/>
                  </a:cubicBezTo>
                  <a:close/>
                </a:path>
              </a:pathLst>
            </a:custGeom>
            <a:solidFill>
              <a:srgbClr val="263238">
                <a:alpha val="19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4"/>
            <p:cNvSpPr/>
            <p:nvPr/>
          </p:nvSpPr>
          <p:spPr>
            <a:xfrm>
              <a:off x="7647741" y="4095204"/>
              <a:ext cx="259733" cy="445046"/>
            </a:xfrm>
            <a:custGeom>
              <a:avLst/>
              <a:gdLst/>
              <a:ahLst/>
              <a:cxnLst/>
              <a:rect l="l" t="t" r="r" b="b"/>
              <a:pathLst>
                <a:path w="8104" h="13886" extrusionOk="0">
                  <a:moveTo>
                    <a:pt x="0" y="1"/>
                  </a:moveTo>
                  <a:lnTo>
                    <a:pt x="0" y="1"/>
                  </a:lnTo>
                  <a:cubicBezTo>
                    <a:pt x="17" y="51"/>
                    <a:pt x="50" y="101"/>
                    <a:pt x="84" y="151"/>
                  </a:cubicBezTo>
                  <a:lnTo>
                    <a:pt x="368" y="519"/>
                  </a:lnTo>
                  <a:cubicBezTo>
                    <a:pt x="618" y="836"/>
                    <a:pt x="969" y="1321"/>
                    <a:pt x="1404" y="1906"/>
                  </a:cubicBezTo>
                  <a:cubicBezTo>
                    <a:pt x="3659" y="4963"/>
                    <a:pt x="5581" y="8255"/>
                    <a:pt x="7151" y="11714"/>
                  </a:cubicBezTo>
                  <a:cubicBezTo>
                    <a:pt x="7452" y="12382"/>
                    <a:pt x="7686" y="12933"/>
                    <a:pt x="7836" y="13301"/>
                  </a:cubicBezTo>
                  <a:cubicBezTo>
                    <a:pt x="7920" y="13485"/>
                    <a:pt x="7987" y="13618"/>
                    <a:pt x="8020" y="13735"/>
                  </a:cubicBezTo>
                  <a:cubicBezTo>
                    <a:pt x="8054" y="13785"/>
                    <a:pt x="8070" y="13836"/>
                    <a:pt x="8104" y="13886"/>
                  </a:cubicBezTo>
                  <a:cubicBezTo>
                    <a:pt x="8087" y="13819"/>
                    <a:pt x="8070" y="13769"/>
                    <a:pt x="8054" y="13719"/>
                  </a:cubicBezTo>
                  <a:cubicBezTo>
                    <a:pt x="8020" y="13602"/>
                    <a:pt x="7953" y="13451"/>
                    <a:pt x="7887" y="13284"/>
                  </a:cubicBezTo>
                  <a:cubicBezTo>
                    <a:pt x="7753" y="12900"/>
                    <a:pt x="7536" y="12349"/>
                    <a:pt x="7235" y="11680"/>
                  </a:cubicBezTo>
                  <a:cubicBezTo>
                    <a:pt x="5731" y="8188"/>
                    <a:pt x="3793" y="4880"/>
                    <a:pt x="1487" y="1839"/>
                  </a:cubicBezTo>
                  <a:cubicBezTo>
                    <a:pt x="1053" y="1254"/>
                    <a:pt x="685" y="786"/>
                    <a:pt x="418" y="486"/>
                  </a:cubicBezTo>
                  <a:cubicBezTo>
                    <a:pt x="284" y="335"/>
                    <a:pt x="184" y="218"/>
                    <a:pt x="117" y="118"/>
                  </a:cubicBezTo>
                  <a:cubicBezTo>
                    <a:pt x="84" y="85"/>
                    <a:pt x="34" y="34"/>
                    <a:pt x="0"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4"/>
            <p:cNvSpPr/>
            <p:nvPr/>
          </p:nvSpPr>
          <p:spPr>
            <a:xfrm>
              <a:off x="7852829" y="3735892"/>
              <a:ext cx="56793" cy="797404"/>
            </a:xfrm>
            <a:custGeom>
              <a:avLst/>
              <a:gdLst/>
              <a:ahLst/>
              <a:cxnLst/>
              <a:rect l="l" t="t" r="r" b="b"/>
              <a:pathLst>
                <a:path w="1772" h="24880" extrusionOk="0">
                  <a:moveTo>
                    <a:pt x="17" y="1"/>
                  </a:moveTo>
                  <a:cubicBezTo>
                    <a:pt x="1" y="84"/>
                    <a:pt x="1" y="168"/>
                    <a:pt x="17" y="251"/>
                  </a:cubicBezTo>
                  <a:cubicBezTo>
                    <a:pt x="17" y="435"/>
                    <a:pt x="17" y="669"/>
                    <a:pt x="34" y="986"/>
                  </a:cubicBezTo>
                  <a:cubicBezTo>
                    <a:pt x="67" y="1621"/>
                    <a:pt x="101" y="2540"/>
                    <a:pt x="151" y="3643"/>
                  </a:cubicBezTo>
                  <a:cubicBezTo>
                    <a:pt x="268" y="5899"/>
                    <a:pt x="452" y="9023"/>
                    <a:pt x="702" y="12448"/>
                  </a:cubicBezTo>
                  <a:cubicBezTo>
                    <a:pt x="936" y="15890"/>
                    <a:pt x="1187" y="18998"/>
                    <a:pt x="1404" y="21237"/>
                  </a:cubicBezTo>
                  <a:cubicBezTo>
                    <a:pt x="1504" y="22357"/>
                    <a:pt x="1588" y="23259"/>
                    <a:pt x="1655" y="23910"/>
                  </a:cubicBezTo>
                  <a:cubicBezTo>
                    <a:pt x="1671" y="24211"/>
                    <a:pt x="1705" y="24445"/>
                    <a:pt x="1721" y="24629"/>
                  </a:cubicBezTo>
                  <a:cubicBezTo>
                    <a:pt x="1721" y="24712"/>
                    <a:pt x="1738" y="24796"/>
                    <a:pt x="1755" y="24880"/>
                  </a:cubicBezTo>
                  <a:cubicBezTo>
                    <a:pt x="1772" y="24796"/>
                    <a:pt x="1755" y="24712"/>
                    <a:pt x="1755" y="24629"/>
                  </a:cubicBezTo>
                  <a:cubicBezTo>
                    <a:pt x="1738" y="24445"/>
                    <a:pt x="1721" y="24211"/>
                    <a:pt x="1705" y="23894"/>
                  </a:cubicBezTo>
                  <a:cubicBezTo>
                    <a:pt x="1655" y="23259"/>
                    <a:pt x="1588" y="22357"/>
                    <a:pt x="1504" y="21237"/>
                  </a:cubicBezTo>
                  <a:cubicBezTo>
                    <a:pt x="1320" y="18981"/>
                    <a:pt x="1087" y="15874"/>
                    <a:pt x="853" y="12448"/>
                  </a:cubicBezTo>
                  <a:cubicBezTo>
                    <a:pt x="602" y="9006"/>
                    <a:pt x="402" y="5899"/>
                    <a:pt x="268" y="3643"/>
                  </a:cubicBezTo>
                  <a:cubicBezTo>
                    <a:pt x="184" y="2524"/>
                    <a:pt x="134" y="1621"/>
                    <a:pt x="84" y="986"/>
                  </a:cubicBezTo>
                  <a:cubicBezTo>
                    <a:pt x="67" y="669"/>
                    <a:pt x="51" y="435"/>
                    <a:pt x="34" y="251"/>
                  </a:cubicBezTo>
                  <a:cubicBezTo>
                    <a:pt x="34" y="168"/>
                    <a:pt x="34" y="84"/>
                    <a:pt x="17"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4"/>
            <p:cNvSpPr/>
            <p:nvPr/>
          </p:nvSpPr>
          <p:spPr>
            <a:xfrm>
              <a:off x="7775717" y="4419743"/>
              <a:ext cx="211017" cy="256560"/>
            </a:xfrm>
            <a:custGeom>
              <a:avLst/>
              <a:gdLst/>
              <a:ahLst/>
              <a:cxnLst/>
              <a:rect l="l" t="t" r="r" b="b"/>
              <a:pathLst>
                <a:path w="6584" h="8005" extrusionOk="0">
                  <a:moveTo>
                    <a:pt x="0" y="0"/>
                  </a:moveTo>
                  <a:lnTo>
                    <a:pt x="268" y="5013"/>
                  </a:lnTo>
                  <a:cubicBezTo>
                    <a:pt x="350" y="6696"/>
                    <a:pt x="1753" y="8004"/>
                    <a:pt x="3445" y="8004"/>
                  </a:cubicBezTo>
                  <a:cubicBezTo>
                    <a:pt x="3467" y="8004"/>
                    <a:pt x="3488" y="8004"/>
                    <a:pt x="3509" y="8004"/>
                  </a:cubicBezTo>
                  <a:cubicBezTo>
                    <a:pt x="5214" y="7954"/>
                    <a:pt x="6584" y="6550"/>
                    <a:pt x="6584" y="4846"/>
                  </a:cubicBezTo>
                  <a:lnTo>
                    <a:pt x="6584"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4"/>
            <p:cNvSpPr/>
            <p:nvPr/>
          </p:nvSpPr>
          <p:spPr>
            <a:xfrm>
              <a:off x="6691305" y="2375177"/>
              <a:ext cx="517864" cy="314378"/>
            </a:xfrm>
            <a:custGeom>
              <a:avLst/>
              <a:gdLst/>
              <a:ahLst/>
              <a:cxnLst/>
              <a:rect l="l" t="t" r="r" b="b"/>
              <a:pathLst>
                <a:path w="16158" h="9809" extrusionOk="0">
                  <a:moveTo>
                    <a:pt x="435" y="0"/>
                  </a:moveTo>
                  <a:lnTo>
                    <a:pt x="1" y="936"/>
                  </a:lnTo>
                  <a:lnTo>
                    <a:pt x="15573" y="9808"/>
                  </a:lnTo>
                  <a:lnTo>
                    <a:pt x="16158" y="8689"/>
                  </a:lnTo>
                  <a:lnTo>
                    <a:pt x="435"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4"/>
            <p:cNvSpPr/>
            <p:nvPr/>
          </p:nvSpPr>
          <p:spPr>
            <a:xfrm>
              <a:off x="6680600" y="2313064"/>
              <a:ext cx="36986" cy="43941"/>
            </a:xfrm>
            <a:custGeom>
              <a:avLst/>
              <a:gdLst/>
              <a:ahLst/>
              <a:cxnLst/>
              <a:rect l="l" t="t" r="r" b="b"/>
              <a:pathLst>
                <a:path w="1154" h="1371" extrusionOk="0">
                  <a:moveTo>
                    <a:pt x="719" y="0"/>
                  </a:moveTo>
                  <a:lnTo>
                    <a:pt x="0" y="1103"/>
                  </a:lnTo>
                  <a:lnTo>
                    <a:pt x="502" y="1370"/>
                  </a:lnTo>
                  <a:lnTo>
                    <a:pt x="1153" y="267"/>
                  </a:lnTo>
                  <a:lnTo>
                    <a:pt x="719" y="0"/>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4"/>
            <p:cNvSpPr/>
            <p:nvPr/>
          </p:nvSpPr>
          <p:spPr>
            <a:xfrm>
              <a:off x="7053855" y="2609719"/>
              <a:ext cx="124258" cy="553760"/>
            </a:xfrm>
            <a:custGeom>
              <a:avLst/>
              <a:gdLst/>
              <a:ahLst/>
              <a:cxnLst/>
              <a:rect l="l" t="t" r="r" b="b"/>
              <a:pathLst>
                <a:path w="3877" h="17278" extrusionOk="0">
                  <a:moveTo>
                    <a:pt x="3058" y="1"/>
                  </a:moveTo>
                  <a:lnTo>
                    <a:pt x="0" y="17277"/>
                  </a:lnTo>
                  <a:lnTo>
                    <a:pt x="0" y="17277"/>
                  </a:lnTo>
                  <a:lnTo>
                    <a:pt x="1237" y="17260"/>
                  </a:lnTo>
                  <a:lnTo>
                    <a:pt x="3877" y="468"/>
                  </a:lnTo>
                  <a:lnTo>
                    <a:pt x="3058" y="1"/>
                  </a:ln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4"/>
            <p:cNvSpPr/>
            <p:nvPr/>
          </p:nvSpPr>
          <p:spPr>
            <a:xfrm>
              <a:off x="6937641" y="3161075"/>
              <a:ext cx="268323" cy="58075"/>
            </a:xfrm>
            <a:custGeom>
              <a:avLst/>
              <a:gdLst/>
              <a:ahLst/>
              <a:cxnLst/>
              <a:rect l="l" t="t" r="r" b="b"/>
              <a:pathLst>
                <a:path w="8372" h="1812" extrusionOk="0">
                  <a:moveTo>
                    <a:pt x="4225" y="1"/>
                  </a:moveTo>
                  <a:cubicBezTo>
                    <a:pt x="1796" y="1"/>
                    <a:pt x="1" y="1812"/>
                    <a:pt x="1" y="1812"/>
                  </a:cubicBezTo>
                  <a:lnTo>
                    <a:pt x="8372" y="1795"/>
                  </a:lnTo>
                  <a:cubicBezTo>
                    <a:pt x="7369" y="709"/>
                    <a:pt x="5966" y="74"/>
                    <a:pt x="4478" y="7"/>
                  </a:cubicBezTo>
                  <a:cubicBezTo>
                    <a:pt x="4393" y="3"/>
                    <a:pt x="4309" y="1"/>
                    <a:pt x="4225"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4"/>
            <p:cNvSpPr/>
            <p:nvPr/>
          </p:nvSpPr>
          <p:spPr>
            <a:xfrm>
              <a:off x="6481922" y="2321109"/>
              <a:ext cx="288130" cy="271496"/>
            </a:xfrm>
            <a:custGeom>
              <a:avLst/>
              <a:gdLst/>
              <a:ahLst/>
              <a:cxnLst/>
              <a:rect l="l" t="t" r="r" b="b"/>
              <a:pathLst>
                <a:path w="8990" h="8471" extrusionOk="0">
                  <a:moveTo>
                    <a:pt x="4887" y="1"/>
                  </a:moveTo>
                  <a:cubicBezTo>
                    <a:pt x="3657" y="1"/>
                    <a:pt x="2458" y="632"/>
                    <a:pt x="1788" y="1771"/>
                  </a:cubicBezTo>
                  <a:lnTo>
                    <a:pt x="1" y="4879"/>
                  </a:lnTo>
                  <a:lnTo>
                    <a:pt x="6216" y="8471"/>
                  </a:lnTo>
                  <a:lnTo>
                    <a:pt x="8021" y="5363"/>
                  </a:lnTo>
                  <a:cubicBezTo>
                    <a:pt x="8990" y="3642"/>
                    <a:pt x="8388" y="1470"/>
                    <a:pt x="6684" y="484"/>
                  </a:cubicBezTo>
                  <a:cubicBezTo>
                    <a:pt x="6118" y="157"/>
                    <a:pt x="5499" y="1"/>
                    <a:pt x="4887" y="1"/>
                  </a:cubicBezTo>
                  <a:close/>
                </a:path>
              </a:pathLst>
            </a:custGeom>
            <a:solidFill>
              <a:srgbClr val="19B5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57821040"/>
      </p:ext>
    </p:extLst>
  </p:cSld>
  <p:clrMapOvr>
    <a:masterClrMapping/>
  </p:clrMapOvr>
  <p:timing>
    <p:tnLst>
      <p:par>
        <p:cTn id="1" dur="indefinite" restart="never" nodeType="tmRoot"/>
      </p:par>
    </p:tnLst>
  </p:timing>
</p:sld>
</file>

<file path=ppt/theme/theme1.xml><?xml version="1.0" encoding="utf-8"?>
<a:theme xmlns:a="http://schemas.openxmlformats.org/drawingml/2006/main" name="Project research">
  <a:themeElements>
    <a:clrScheme name="Simple Light">
      <a:dk1>
        <a:srgbClr val="045A68"/>
      </a:dk1>
      <a:lt1>
        <a:srgbClr val="FFFFFF"/>
      </a:lt1>
      <a:dk2>
        <a:srgbClr val="263238"/>
      </a:dk2>
      <a:lt2>
        <a:srgbClr val="455A64"/>
      </a:lt2>
      <a:accent1>
        <a:srgbClr val="045A68"/>
      </a:accent1>
      <a:accent2>
        <a:srgbClr val="19B5B1"/>
      </a:accent2>
      <a:accent3>
        <a:srgbClr val="B78876"/>
      </a:accent3>
      <a:accent4>
        <a:srgbClr val="FFBE9D"/>
      </a:accent4>
      <a:accent5>
        <a:srgbClr val="EBEBEB"/>
      </a:accent5>
      <a:accent6>
        <a:srgbClr val="E0E0E0"/>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4618</TotalTime>
  <Words>2934</Words>
  <Application>Microsoft Office PowerPoint</Application>
  <PresentationFormat>Ekran Gösterisi (16:9)</PresentationFormat>
  <Paragraphs>421</Paragraphs>
  <Slides>66</Slides>
  <Notes>32</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66</vt:i4>
      </vt:variant>
    </vt:vector>
  </HeadingPairs>
  <TitlesOfParts>
    <vt:vector size="76" baseType="lpstr">
      <vt:lpstr>Josefin Sans</vt:lpstr>
      <vt:lpstr>Lilita One</vt:lpstr>
      <vt:lpstr>Calibri</vt:lpstr>
      <vt:lpstr>Monotype Corsiva</vt:lpstr>
      <vt:lpstr>Arial</vt:lpstr>
      <vt:lpstr>Wingdings</vt:lpstr>
      <vt:lpstr>Arial Narrow</vt:lpstr>
      <vt:lpstr>Impact</vt:lpstr>
      <vt:lpstr>Times New Roman</vt:lpstr>
      <vt:lpstr>Project research</vt:lpstr>
      <vt:lpstr>PowerPoint Sunusu</vt:lpstr>
      <vt:lpstr>PowerPoint Sunusu</vt:lpstr>
      <vt:lpstr>TEYDEB  ve Destek Paketleri Tanıtımı</vt:lpstr>
      <vt:lpstr>PowerPoint Sunusu</vt:lpstr>
      <vt:lpstr>Firmalara sağlanan finansal desteğin yanı sıra elde edilmesi beklenen  kazanımlar</vt:lpstr>
      <vt:lpstr>PowerPoint Sunusu</vt:lpstr>
      <vt:lpstr>Hangi Projeler Desteklenmektedir?</vt:lpstr>
      <vt:lpstr>Hangi Projeler Desteklenmektedir?</vt:lpstr>
      <vt:lpstr>1501 -1507 ve 1505</vt:lpstr>
      <vt:lpstr>PowerPoint Sunusu</vt:lpstr>
      <vt:lpstr>01</vt:lpstr>
      <vt:lpstr>1501-1507 PROJE FİKRİ</vt:lpstr>
      <vt:lpstr>1501 ve 1507 ORTAK YÖNLER ve FARKLAR</vt:lpstr>
      <vt:lpstr>ÇAĞRILI PROJELER ve ÖNCELİKLİ ALANLAR</vt:lpstr>
      <vt:lpstr>1507/1501 Hibe Destek Tutarının Yıllara Göre Dağılımı</vt:lpstr>
      <vt:lpstr>1501-1505-1507 Hibe Miktarları (2019)</vt:lpstr>
      <vt:lpstr>ÖNCELİKLİ ALANLAR</vt:lpstr>
      <vt:lpstr>Değerlendirme Sistematiği-Ön Değerlendirme</vt:lpstr>
      <vt:lpstr>Değerlendirme Sistematiği-Kritik Tespitler</vt:lpstr>
      <vt:lpstr>Değerlendirme Sistematiği-Boyutlar</vt:lpstr>
      <vt:lpstr>Değerlendirme Sistematiği-Kabul ve Bütçe Eşiği</vt:lpstr>
      <vt:lpstr>Örnek Bir 1501 Proje Ret Raporu</vt:lpstr>
      <vt:lpstr>1505</vt:lpstr>
      <vt:lpstr>PowerPoint Sunusu</vt:lpstr>
      <vt:lpstr>Kimler Başvurabilir?</vt:lpstr>
      <vt:lpstr>DESTEK KAPSAMI</vt:lpstr>
      <vt:lpstr>Desteklenmeyen Projeler</vt:lpstr>
      <vt:lpstr>PowerPoint Sunusu</vt:lpstr>
      <vt:lpstr>PowerPoint Sunusu</vt:lpstr>
      <vt:lpstr>PowerPoint Sunusu</vt:lpstr>
      <vt:lpstr>Desteklenen Projelerden Örnekler</vt:lpstr>
      <vt:lpstr>PowerPoint Sunusu</vt:lpstr>
      <vt:lpstr>1511 -1509 ve Diğer Kaynaklar</vt:lpstr>
      <vt:lpstr>PowerPoint Sunusu</vt:lpstr>
      <vt:lpstr>1511 Öncelikli Alanlar Ar-Ge Programı </vt:lpstr>
      <vt:lpstr>1511 DESTEK HEDEFLERİ</vt:lpstr>
      <vt:lpstr>PowerPoint Sunusu</vt:lpstr>
      <vt:lpstr>Çağrı Duyuruları</vt:lpstr>
      <vt:lpstr>Proje başvurusu nasıl yapılır ve süreç nasıl işler?</vt:lpstr>
      <vt:lpstr>PowerPoint Sunusu</vt:lpstr>
      <vt:lpstr>5. Hakem Değerlendirmesi:</vt:lpstr>
      <vt:lpstr>1511 Programı (2012-2019 Çağrıları)</vt:lpstr>
      <vt:lpstr>PowerPoint Sunusu</vt:lpstr>
      <vt:lpstr>PowerPoint Sunusu</vt:lpstr>
      <vt:lpstr>1509 Uluslararası Sanayi Ar-Ge Projeleri Destekleme Programı </vt:lpstr>
      <vt:lpstr>PowerPoint Sunusu</vt:lpstr>
      <vt:lpstr>Destek Özellikleri</vt:lpstr>
      <vt:lpstr>Programa ait özellikler</vt:lpstr>
      <vt:lpstr>Nasıl yardım edebiliriz?</vt:lpstr>
      <vt:lpstr>DESTEKLENEN GİDERLER</vt:lpstr>
      <vt:lpstr>DESTEKLENMEYEN GİDERLER</vt:lpstr>
      <vt:lpstr>DESTEKLENMEYEN GİDERLER</vt:lpstr>
      <vt:lpstr>KOSGEB Projeleri</vt:lpstr>
      <vt:lpstr>Kimler başvurabilir?</vt:lpstr>
      <vt:lpstr>Proje başvurusu nasıl yapılır ve süreç nasıl işler?</vt:lpstr>
      <vt:lpstr>Başlıca KOSGEB Destekleri</vt:lpstr>
      <vt:lpstr>AR-GE, Teknolojik Üretim ve Yerlileştirme Destekleri  </vt:lpstr>
      <vt:lpstr>PowerPoint Sunusu</vt:lpstr>
      <vt:lpstr>Kalkınma Ajansları</vt:lpstr>
      <vt:lpstr>Kalkınma Ajansları destek mekanizmaları </vt:lpstr>
      <vt:lpstr>PowerPoint Sunusu</vt:lpstr>
      <vt:lpstr>DAP</vt:lpstr>
      <vt:lpstr>DAP Kapsam</vt:lpstr>
      <vt:lpstr>PowerPoint Sunusu</vt:lpstr>
      <vt:lpstr>PowerPoint Sunusu</vt:lpstr>
      <vt:lpstr>TEYDEB  ve Destek Paketleri Tanıtımı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1501 -1507 ve 1505</dc:title>
  <dc:creator>DELL-HOME</dc:creator>
  <cp:lastModifiedBy>osman</cp:lastModifiedBy>
  <cp:revision>126</cp:revision>
  <dcterms:modified xsi:type="dcterms:W3CDTF">2020-11-05T09:09:23Z</dcterms:modified>
</cp:coreProperties>
</file>